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10.xml" ContentType="application/vnd.openxmlformats-officedocument.presentationml.notesSlide+xml"/>
  <Override PartName="/ppt/notesSlides/notesSlide11.xml" ContentType="application/vnd.openxmlformats-officedocument.presentationml.notesSlide+xml"/>
  <Override PartName="/ppt/activeX/activeX3.xml" ContentType="application/vnd.ms-office.activeX+xml"/>
  <Override PartName="/ppt/activeX/activeX3.bin" ContentType="application/vnd.ms-office.activeX"/>
  <Override PartName="/ppt/activeX/activeX4.xml" ContentType="application/vnd.ms-office.activeX+xml"/>
  <Override PartName="/ppt/activeX/activeX4.bin" ContentType="application/vnd.ms-office.activeX"/>
  <Override PartName="/ppt/activeX/activeX5.xml" ContentType="application/vnd.ms-office.activeX+xml"/>
  <Override PartName="/ppt/activeX/activeX5.bin" ContentType="application/vnd.ms-office.activeX"/>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7" r:id="rId2"/>
    <p:sldId id="256" r:id="rId3"/>
    <p:sldId id="354" r:id="rId4"/>
    <p:sldId id="379" r:id="rId5"/>
    <p:sldId id="380" r:id="rId6"/>
    <p:sldId id="381" r:id="rId7"/>
    <p:sldId id="382" r:id="rId8"/>
    <p:sldId id="383" r:id="rId9"/>
    <p:sldId id="384" r:id="rId10"/>
    <p:sldId id="385" r:id="rId11"/>
    <p:sldId id="333" r:id="rId12"/>
    <p:sldId id="258" r:id="rId13"/>
    <p:sldId id="335" r:id="rId14"/>
    <p:sldId id="259" r:id="rId15"/>
    <p:sldId id="260" r:id="rId16"/>
    <p:sldId id="336" r:id="rId17"/>
    <p:sldId id="261" r:id="rId18"/>
    <p:sldId id="262" r:id="rId19"/>
    <p:sldId id="263" r:id="rId20"/>
    <p:sldId id="264" r:id="rId21"/>
    <p:sldId id="265" r:id="rId22"/>
    <p:sldId id="266" r:id="rId23"/>
    <p:sldId id="267" r:id="rId24"/>
    <p:sldId id="268" r:id="rId25"/>
    <p:sldId id="269" r:id="rId26"/>
    <p:sldId id="270" r:id="rId27"/>
    <p:sldId id="337" r:id="rId28"/>
    <p:sldId id="271" r:id="rId29"/>
    <p:sldId id="272" r:id="rId30"/>
    <p:sldId id="273" r:id="rId31"/>
    <p:sldId id="274" r:id="rId32"/>
    <p:sldId id="275" r:id="rId33"/>
    <p:sldId id="277" r:id="rId34"/>
    <p:sldId id="278" r:id="rId35"/>
    <p:sldId id="338" r:id="rId36"/>
    <p:sldId id="280" r:id="rId37"/>
    <p:sldId id="281" r:id="rId38"/>
    <p:sldId id="282" r:id="rId39"/>
    <p:sldId id="283" r:id="rId40"/>
    <p:sldId id="284" r:id="rId41"/>
    <p:sldId id="339" r:id="rId42"/>
    <p:sldId id="285" r:id="rId43"/>
    <p:sldId id="286" r:id="rId44"/>
    <p:sldId id="287" r:id="rId45"/>
    <p:sldId id="288" r:id="rId46"/>
    <p:sldId id="289" r:id="rId47"/>
    <p:sldId id="290" r:id="rId48"/>
    <p:sldId id="292" r:id="rId49"/>
    <p:sldId id="293" r:id="rId50"/>
    <p:sldId id="341" r:id="rId51"/>
    <p:sldId id="342" r:id="rId52"/>
    <p:sldId id="343" r:id="rId53"/>
    <p:sldId id="344" r:id="rId54"/>
    <p:sldId id="345" r:id="rId55"/>
    <p:sldId id="346" r:id="rId56"/>
    <p:sldId id="340" r:id="rId57"/>
    <p:sldId id="301" r:id="rId58"/>
    <p:sldId id="302" r:id="rId59"/>
    <p:sldId id="303" r:id="rId60"/>
    <p:sldId id="304" r:id="rId61"/>
    <p:sldId id="305" r:id="rId62"/>
    <p:sldId id="306" r:id="rId63"/>
    <p:sldId id="347" r:id="rId64"/>
    <p:sldId id="348" r:id="rId65"/>
    <p:sldId id="349" r:id="rId66"/>
    <p:sldId id="350" r:id="rId67"/>
    <p:sldId id="308"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51" r:id="rId85"/>
    <p:sldId id="352" r:id="rId86"/>
    <p:sldId id="328" r:id="rId87"/>
    <p:sldId id="329" r:id="rId88"/>
    <p:sldId id="330" r:id="rId89"/>
    <p:sldId id="331" r:id="rId90"/>
    <p:sldId id="353" r:id="rId91"/>
    <p:sldId id="332" r:id="rId9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image" Target="../media/image82.wmf"/><Relationship Id="rId3" Type="http://schemas.openxmlformats.org/officeDocument/2006/relationships/image" Target="../media/image91.wmf"/><Relationship Id="rId7" Type="http://schemas.openxmlformats.org/officeDocument/2006/relationships/image" Target="../media/image95.wmf"/><Relationship Id="rId12" Type="http://schemas.openxmlformats.org/officeDocument/2006/relationships/image" Target="../media/image52.wmf"/><Relationship Id="rId2" Type="http://schemas.openxmlformats.org/officeDocument/2006/relationships/image" Target="../media/image90.wmf"/><Relationship Id="rId1" Type="http://schemas.openxmlformats.org/officeDocument/2006/relationships/image" Target="../media/image60.wmf"/><Relationship Id="rId6" Type="http://schemas.openxmlformats.org/officeDocument/2006/relationships/image" Target="../media/image94.wmf"/><Relationship Id="rId11" Type="http://schemas.openxmlformats.org/officeDocument/2006/relationships/image" Target="../media/image83.wmf"/><Relationship Id="rId5" Type="http://schemas.openxmlformats.org/officeDocument/2006/relationships/image" Target="../media/image93.wmf"/><Relationship Id="rId10" Type="http://schemas.openxmlformats.org/officeDocument/2006/relationships/image" Target="../media/image97.wmf"/><Relationship Id="rId4" Type="http://schemas.openxmlformats.org/officeDocument/2006/relationships/image" Target="../media/image92.wmf"/><Relationship Id="rId9" Type="http://schemas.openxmlformats.org/officeDocument/2006/relationships/image" Target="../media/image87.wmf"/><Relationship Id="rId14" Type="http://schemas.openxmlformats.org/officeDocument/2006/relationships/image" Target="../media/image89.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image" Target="../media/image83.wmf"/><Relationship Id="rId3" Type="http://schemas.openxmlformats.org/officeDocument/2006/relationships/image" Target="../media/image99.wmf"/><Relationship Id="rId7" Type="http://schemas.openxmlformats.org/officeDocument/2006/relationships/image" Target="../media/image75.wmf"/><Relationship Id="rId12" Type="http://schemas.openxmlformats.org/officeDocument/2006/relationships/image" Target="../media/image79.wmf"/><Relationship Id="rId2" Type="http://schemas.openxmlformats.org/officeDocument/2006/relationships/image" Target="../media/image98.wmf"/><Relationship Id="rId1" Type="http://schemas.openxmlformats.org/officeDocument/2006/relationships/image" Target="../media/image95.wmf"/><Relationship Id="rId6" Type="http://schemas.openxmlformats.org/officeDocument/2006/relationships/image" Target="../media/image102.wmf"/><Relationship Id="rId11" Type="http://schemas.openxmlformats.org/officeDocument/2006/relationships/image" Target="../media/image60.wmf"/><Relationship Id="rId5" Type="http://schemas.openxmlformats.org/officeDocument/2006/relationships/image" Target="../media/image101.wmf"/><Relationship Id="rId10" Type="http://schemas.openxmlformats.org/officeDocument/2006/relationships/image" Target="../media/image104.wmf"/><Relationship Id="rId4" Type="http://schemas.openxmlformats.org/officeDocument/2006/relationships/image" Target="../media/image100.wmf"/><Relationship Id="rId9" Type="http://schemas.openxmlformats.org/officeDocument/2006/relationships/image" Target="../media/image103.wmf"/><Relationship Id="rId14" Type="http://schemas.openxmlformats.org/officeDocument/2006/relationships/image" Target="../media/image9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60.wmf"/><Relationship Id="rId1" Type="http://schemas.openxmlformats.org/officeDocument/2006/relationships/image" Target="../media/image122.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image" Target="../media/image135.wmf"/><Relationship Id="rId3" Type="http://schemas.openxmlformats.org/officeDocument/2006/relationships/image" Target="../media/image125.wmf"/><Relationship Id="rId7" Type="http://schemas.openxmlformats.org/officeDocument/2006/relationships/image" Target="../media/image129.wmf"/><Relationship Id="rId12" Type="http://schemas.openxmlformats.org/officeDocument/2006/relationships/image" Target="../media/image134.wmf"/><Relationship Id="rId2" Type="http://schemas.openxmlformats.org/officeDocument/2006/relationships/image" Target="../media/image60.wmf"/><Relationship Id="rId1" Type="http://schemas.openxmlformats.org/officeDocument/2006/relationships/image" Target="../media/image124.wmf"/><Relationship Id="rId6" Type="http://schemas.openxmlformats.org/officeDocument/2006/relationships/image" Target="../media/image128.wmf"/><Relationship Id="rId11" Type="http://schemas.openxmlformats.org/officeDocument/2006/relationships/image" Target="../media/image133.wmf"/><Relationship Id="rId5" Type="http://schemas.openxmlformats.org/officeDocument/2006/relationships/image" Target="../media/image127.wmf"/><Relationship Id="rId10" Type="http://schemas.openxmlformats.org/officeDocument/2006/relationships/image" Target="../media/image132.wmf"/><Relationship Id="rId4" Type="http://schemas.openxmlformats.org/officeDocument/2006/relationships/image" Target="../media/image126.wmf"/><Relationship Id="rId9" Type="http://schemas.openxmlformats.org/officeDocument/2006/relationships/image" Target="../media/image13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8.wmf"/><Relationship Id="rId7" Type="http://schemas.openxmlformats.org/officeDocument/2006/relationships/image" Target="../media/image142.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image" Target="../media/image145.wmf"/><Relationship Id="rId7" Type="http://schemas.openxmlformats.org/officeDocument/2006/relationships/image" Target="../media/image147.wmf"/><Relationship Id="rId2" Type="http://schemas.openxmlformats.org/officeDocument/2006/relationships/image" Target="../media/image144.wmf"/><Relationship Id="rId1" Type="http://schemas.openxmlformats.org/officeDocument/2006/relationships/image" Target="../media/image143.wmf"/><Relationship Id="rId6" Type="http://schemas.openxmlformats.org/officeDocument/2006/relationships/image" Target="../media/image146.wmf"/><Relationship Id="rId5" Type="http://schemas.openxmlformats.org/officeDocument/2006/relationships/image" Target="../media/image141.wmf"/><Relationship Id="rId4" Type="http://schemas.openxmlformats.org/officeDocument/2006/relationships/image" Target="../media/image136.wmf"/><Relationship Id="rId9" Type="http://schemas.openxmlformats.org/officeDocument/2006/relationships/image" Target="../media/image149.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image" Target="../media/image152.wmf"/><Relationship Id="rId7" Type="http://schemas.openxmlformats.org/officeDocument/2006/relationships/image" Target="../media/image156.wmf"/><Relationship Id="rId2" Type="http://schemas.openxmlformats.org/officeDocument/2006/relationships/image" Target="../media/image151.wmf"/><Relationship Id="rId1" Type="http://schemas.openxmlformats.org/officeDocument/2006/relationships/image" Target="../media/image150.wmf"/><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image" Target="../media/image25.wmf"/><Relationship Id="rId6"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image" Target="../media/image176.wmf"/><Relationship Id="rId3" Type="http://schemas.openxmlformats.org/officeDocument/2006/relationships/image" Target="../media/image166.wmf"/><Relationship Id="rId7" Type="http://schemas.openxmlformats.org/officeDocument/2006/relationships/image" Target="../media/image170.wmf"/><Relationship Id="rId12" Type="http://schemas.openxmlformats.org/officeDocument/2006/relationships/image" Target="../media/image175.wmf"/><Relationship Id="rId2" Type="http://schemas.openxmlformats.org/officeDocument/2006/relationships/image" Target="../media/image165.wmf"/><Relationship Id="rId1" Type="http://schemas.openxmlformats.org/officeDocument/2006/relationships/image" Target="../media/image164.wmf"/><Relationship Id="rId6" Type="http://schemas.openxmlformats.org/officeDocument/2006/relationships/image" Target="../media/image169.wmf"/><Relationship Id="rId11" Type="http://schemas.openxmlformats.org/officeDocument/2006/relationships/image" Target="../media/image174.wmf"/><Relationship Id="rId5" Type="http://schemas.openxmlformats.org/officeDocument/2006/relationships/image" Target="../media/image168.wmf"/><Relationship Id="rId10" Type="http://schemas.openxmlformats.org/officeDocument/2006/relationships/image" Target="../media/image173.wmf"/><Relationship Id="rId4" Type="http://schemas.openxmlformats.org/officeDocument/2006/relationships/image" Target="../media/image167.wmf"/><Relationship Id="rId9" Type="http://schemas.openxmlformats.org/officeDocument/2006/relationships/image" Target="../media/image172.wmf"/><Relationship Id="rId14" Type="http://schemas.openxmlformats.org/officeDocument/2006/relationships/image" Target="../media/image17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 Id="rId4" Type="http://schemas.openxmlformats.org/officeDocument/2006/relationships/image" Target="../media/image184.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93.wmf"/><Relationship Id="rId13" Type="http://schemas.openxmlformats.org/officeDocument/2006/relationships/image" Target="../media/image198.wmf"/><Relationship Id="rId3" Type="http://schemas.openxmlformats.org/officeDocument/2006/relationships/image" Target="../media/image189.wmf"/><Relationship Id="rId7" Type="http://schemas.openxmlformats.org/officeDocument/2006/relationships/image" Target="../media/image181.wmf"/><Relationship Id="rId12" Type="http://schemas.openxmlformats.org/officeDocument/2006/relationships/image" Target="../media/image197.wmf"/><Relationship Id="rId2" Type="http://schemas.openxmlformats.org/officeDocument/2006/relationships/image" Target="../media/image188.wmf"/><Relationship Id="rId1" Type="http://schemas.openxmlformats.org/officeDocument/2006/relationships/image" Target="../media/image187.wmf"/><Relationship Id="rId6" Type="http://schemas.openxmlformats.org/officeDocument/2006/relationships/image" Target="../media/image192.wmf"/><Relationship Id="rId11" Type="http://schemas.openxmlformats.org/officeDocument/2006/relationships/image" Target="../media/image196.wmf"/><Relationship Id="rId5" Type="http://schemas.openxmlformats.org/officeDocument/2006/relationships/image" Target="../media/image191.wmf"/><Relationship Id="rId10" Type="http://schemas.openxmlformats.org/officeDocument/2006/relationships/image" Target="../media/image195.emf"/><Relationship Id="rId4" Type="http://schemas.openxmlformats.org/officeDocument/2006/relationships/image" Target="../media/image190.wmf"/><Relationship Id="rId9" Type="http://schemas.openxmlformats.org/officeDocument/2006/relationships/image" Target="../media/image194.wmf"/><Relationship Id="rId14" Type="http://schemas.openxmlformats.org/officeDocument/2006/relationships/image" Target="../media/image199.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image" Target="../media/image201.wmf"/><Relationship Id="rId7" Type="http://schemas.openxmlformats.org/officeDocument/2006/relationships/image" Target="../media/image205.wmf"/><Relationship Id="rId12" Type="http://schemas.openxmlformats.org/officeDocument/2006/relationships/image" Target="../media/image210.wmf"/><Relationship Id="rId2" Type="http://schemas.openxmlformats.org/officeDocument/2006/relationships/image" Target="../media/image200.wmf"/><Relationship Id="rId1" Type="http://schemas.openxmlformats.org/officeDocument/2006/relationships/image" Target="../media/image181.wmf"/><Relationship Id="rId6" Type="http://schemas.openxmlformats.org/officeDocument/2006/relationships/image" Target="../media/image204.wmf"/><Relationship Id="rId11" Type="http://schemas.openxmlformats.org/officeDocument/2006/relationships/image" Target="../media/image209.wmf"/><Relationship Id="rId5" Type="http://schemas.openxmlformats.org/officeDocument/2006/relationships/image" Target="../media/image203.wmf"/><Relationship Id="rId10" Type="http://schemas.openxmlformats.org/officeDocument/2006/relationships/image" Target="../media/image208.wmf"/><Relationship Id="rId4" Type="http://schemas.openxmlformats.org/officeDocument/2006/relationships/image" Target="../media/image202.wmf"/><Relationship Id="rId9" Type="http://schemas.openxmlformats.org/officeDocument/2006/relationships/image" Target="../media/image207.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216.wmf"/><Relationship Id="rId13" Type="http://schemas.openxmlformats.org/officeDocument/2006/relationships/image" Target="../media/image221.wmf"/><Relationship Id="rId3" Type="http://schemas.openxmlformats.org/officeDocument/2006/relationships/image" Target="../media/image213.wmf"/><Relationship Id="rId7" Type="http://schemas.openxmlformats.org/officeDocument/2006/relationships/image" Target="../media/image215.wmf"/><Relationship Id="rId12" Type="http://schemas.openxmlformats.org/officeDocument/2006/relationships/image" Target="../media/image220.wmf"/><Relationship Id="rId2" Type="http://schemas.openxmlformats.org/officeDocument/2006/relationships/image" Target="../media/image212.wmf"/><Relationship Id="rId1" Type="http://schemas.openxmlformats.org/officeDocument/2006/relationships/image" Target="../media/image211.wmf"/><Relationship Id="rId6" Type="http://schemas.openxmlformats.org/officeDocument/2006/relationships/image" Target="../media/image23.wmf"/><Relationship Id="rId11" Type="http://schemas.openxmlformats.org/officeDocument/2006/relationships/image" Target="../media/image219.wmf"/><Relationship Id="rId5" Type="http://schemas.openxmlformats.org/officeDocument/2006/relationships/image" Target="../media/image214.wmf"/><Relationship Id="rId15" Type="http://schemas.openxmlformats.org/officeDocument/2006/relationships/image" Target="../media/image88.wmf"/><Relationship Id="rId10" Type="http://schemas.openxmlformats.org/officeDocument/2006/relationships/image" Target="../media/image218.wmf"/><Relationship Id="rId4" Type="http://schemas.openxmlformats.org/officeDocument/2006/relationships/image" Target="../media/image62.wmf"/><Relationship Id="rId9" Type="http://schemas.openxmlformats.org/officeDocument/2006/relationships/image" Target="../media/image217.wmf"/><Relationship Id="rId14" Type="http://schemas.openxmlformats.org/officeDocument/2006/relationships/image" Target="../media/image7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image" Target="../media/image227.wmf"/><Relationship Id="rId7" Type="http://schemas.openxmlformats.org/officeDocument/2006/relationships/image" Target="../media/image231.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0.wmf"/><Relationship Id="rId11" Type="http://schemas.openxmlformats.org/officeDocument/2006/relationships/image" Target="../media/image235.wmf"/><Relationship Id="rId5" Type="http://schemas.openxmlformats.org/officeDocument/2006/relationships/image" Target="../media/image229.wmf"/><Relationship Id="rId10" Type="http://schemas.openxmlformats.org/officeDocument/2006/relationships/image" Target="../media/image234.wmf"/><Relationship Id="rId4" Type="http://schemas.openxmlformats.org/officeDocument/2006/relationships/image" Target="../media/image228.wmf"/><Relationship Id="rId9" Type="http://schemas.openxmlformats.org/officeDocument/2006/relationships/image" Target="../media/image233.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38.wmf"/><Relationship Id="rId13" Type="http://schemas.openxmlformats.org/officeDocument/2006/relationships/image" Target="../media/image229.wmf"/><Relationship Id="rId3" Type="http://schemas.openxmlformats.org/officeDocument/2006/relationships/image" Target="../media/image232.wmf"/><Relationship Id="rId7" Type="http://schemas.openxmlformats.org/officeDocument/2006/relationships/image" Target="../media/image237.wmf"/><Relationship Id="rId12" Type="http://schemas.openxmlformats.org/officeDocument/2006/relationships/image" Target="../media/image230.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6.wmf"/><Relationship Id="rId11" Type="http://schemas.openxmlformats.org/officeDocument/2006/relationships/image" Target="../media/image79.wmf"/><Relationship Id="rId5" Type="http://schemas.openxmlformats.org/officeDocument/2006/relationships/image" Target="../media/image227.wmf"/><Relationship Id="rId10" Type="http://schemas.openxmlformats.org/officeDocument/2006/relationships/image" Target="../media/image240.wmf"/><Relationship Id="rId4" Type="http://schemas.openxmlformats.org/officeDocument/2006/relationships/image" Target="../media/image233.wmf"/><Relationship Id="rId9" Type="http://schemas.openxmlformats.org/officeDocument/2006/relationships/image" Target="../media/image239.wmf"/><Relationship Id="rId14" Type="http://schemas.openxmlformats.org/officeDocument/2006/relationships/image" Target="../media/image241.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47.wmf"/><Relationship Id="rId13" Type="http://schemas.openxmlformats.org/officeDocument/2006/relationships/image" Target="../media/image252.wmf"/><Relationship Id="rId3" Type="http://schemas.openxmlformats.org/officeDocument/2006/relationships/image" Target="../media/image243.wmf"/><Relationship Id="rId7" Type="http://schemas.openxmlformats.org/officeDocument/2006/relationships/image" Target="../media/image241.wmf"/><Relationship Id="rId12" Type="http://schemas.openxmlformats.org/officeDocument/2006/relationships/image" Target="../media/image251.wmf"/><Relationship Id="rId2" Type="http://schemas.openxmlformats.org/officeDocument/2006/relationships/image" Target="../media/image242.wmf"/><Relationship Id="rId1" Type="http://schemas.openxmlformats.org/officeDocument/2006/relationships/image" Target="../media/image62.wmf"/><Relationship Id="rId6" Type="http://schemas.openxmlformats.org/officeDocument/2006/relationships/image" Target="../media/image246.wmf"/><Relationship Id="rId11" Type="http://schemas.openxmlformats.org/officeDocument/2006/relationships/image" Target="../media/image250.wmf"/><Relationship Id="rId5" Type="http://schemas.openxmlformats.org/officeDocument/2006/relationships/image" Target="../media/image245.wmf"/><Relationship Id="rId10" Type="http://schemas.openxmlformats.org/officeDocument/2006/relationships/image" Target="../media/image249.wmf"/><Relationship Id="rId4" Type="http://schemas.openxmlformats.org/officeDocument/2006/relationships/image" Target="../media/image244.wmf"/><Relationship Id="rId9" Type="http://schemas.openxmlformats.org/officeDocument/2006/relationships/image" Target="../media/image24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25.w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6.wmf"/><Relationship Id="rId5" Type="http://schemas.openxmlformats.org/officeDocument/2006/relationships/image" Target="../media/image35.wmf"/><Relationship Id="rId10" Type="http://schemas.openxmlformats.org/officeDocument/2006/relationships/image" Target="../media/image39.wmf"/><Relationship Id="rId4" Type="http://schemas.openxmlformats.org/officeDocument/2006/relationships/image" Target="../media/image34.wmf"/><Relationship Id="rId9" Type="http://schemas.openxmlformats.org/officeDocument/2006/relationships/image" Target="../media/image2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55.wmf"/><Relationship Id="rId7" Type="http://schemas.openxmlformats.org/officeDocument/2006/relationships/image" Target="../media/image224.wmf"/><Relationship Id="rId2" Type="http://schemas.openxmlformats.org/officeDocument/2006/relationships/image" Target="../media/image254.wmf"/><Relationship Id="rId1" Type="http://schemas.openxmlformats.org/officeDocument/2006/relationships/image" Target="../media/image253.wmf"/><Relationship Id="rId6" Type="http://schemas.openxmlformats.org/officeDocument/2006/relationships/image" Target="../media/image242.wmf"/><Relationship Id="rId5" Type="http://schemas.openxmlformats.org/officeDocument/2006/relationships/image" Target="../media/image257.wmf"/><Relationship Id="rId4" Type="http://schemas.openxmlformats.org/officeDocument/2006/relationships/image" Target="../media/image256.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64.wmf"/><Relationship Id="rId3" Type="http://schemas.openxmlformats.org/officeDocument/2006/relationships/image" Target="../media/image260.wmf"/><Relationship Id="rId7" Type="http://schemas.openxmlformats.org/officeDocument/2006/relationships/image" Target="../media/image263.wmf"/><Relationship Id="rId2" Type="http://schemas.openxmlformats.org/officeDocument/2006/relationships/image" Target="../media/image259.wmf"/><Relationship Id="rId1" Type="http://schemas.openxmlformats.org/officeDocument/2006/relationships/image" Target="../media/image258.wmf"/><Relationship Id="rId6" Type="http://schemas.openxmlformats.org/officeDocument/2006/relationships/image" Target="../media/image262.wmf"/><Relationship Id="rId5" Type="http://schemas.openxmlformats.org/officeDocument/2006/relationships/image" Target="../media/image261.wmf"/><Relationship Id="rId4" Type="http://schemas.openxmlformats.org/officeDocument/2006/relationships/image" Target="../media/image41.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72.wmf"/><Relationship Id="rId13" Type="http://schemas.openxmlformats.org/officeDocument/2006/relationships/image" Target="../media/image277.wmf"/><Relationship Id="rId3" Type="http://schemas.openxmlformats.org/officeDocument/2006/relationships/image" Target="../media/image267.emf"/><Relationship Id="rId7" Type="http://schemas.openxmlformats.org/officeDocument/2006/relationships/image" Target="../media/image271.wmf"/><Relationship Id="rId12" Type="http://schemas.openxmlformats.org/officeDocument/2006/relationships/image" Target="../media/image276.wmf"/><Relationship Id="rId2" Type="http://schemas.openxmlformats.org/officeDocument/2006/relationships/image" Target="../media/image266.wmf"/><Relationship Id="rId1" Type="http://schemas.openxmlformats.org/officeDocument/2006/relationships/image" Target="../media/image265.emf"/><Relationship Id="rId6" Type="http://schemas.openxmlformats.org/officeDocument/2006/relationships/image" Target="../media/image270.wmf"/><Relationship Id="rId11" Type="http://schemas.openxmlformats.org/officeDocument/2006/relationships/image" Target="../media/image275.wmf"/><Relationship Id="rId5" Type="http://schemas.openxmlformats.org/officeDocument/2006/relationships/image" Target="../media/image269.wmf"/><Relationship Id="rId10" Type="http://schemas.openxmlformats.org/officeDocument/2006/relationships/image" Target="../media/image274.wmf"/><Relationship Id="rId4" Type="http://schemas.openxmlformats.org/officeDocument/2006/relationships/image" Target="../media/image268.emf"/><Relationship Id="rId9" Type="http://schemas.openxmlformats.org/officeDocument/2006/relationships/image" Target="../media/image273.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83.wmf"/><Relationship Id="rId3" Type="http://schemas.openxmlformats.org/officeDocument/2006/relationships/image" Target="../media/image280.wmf"/><Relationship Id="rId7" Type="http://schemas.openxmlformats.org/officeDocument/2006/relationships/image" Target="../media/image282.wmf"/><Relationship Id="rId2" Type="http://schemas.openxmlformats.org/officeDocument/2006/relationships/image" Target="../media/image279.wmf"/><Relationship Id="rId1" Type="http://schemas.openxmlformats.org/officeDocument/2006/relationships/image" Target="../media/image278.wmf"/><Relationship Id="rId6" Type="http://schemas.openxmlformats.org/officeDocument/2006/relationships/image" Target="../media/image255.wmf"/><Relationship Id="rId5" Type="http://schemas.openxmlformats.org/officeDocument/2006/relationships/image" Target="../media/image256.wmf"/><Relationship Id="rId4" Type="http://schemas.openxmlformats.org/officeDocument/2006/relationships/image" Target="../media/image281.wmf"/><Relationship Id="rId9" Type="http://schemas.openxmlformats.org/officeDocument/2006/relationships/image" Target="../media/image284.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image" Target="../media/image90.wmf"/><Relationship Id="rId3" Type="http://schemas.openxmlformats.org/officeDocument/2006/relationships/image" Target="../media/image285.wmf"/><Relationship Id="rId7" Type="http://schemas.openxmlformats.org/officeDocument/2006/relationships/image" Target="../media/image289.wmf"/><Relationship Id="rId12" Type="http://schemas.openxmlformats.org/officeDocument/2006/relationships/image" Target="../media/image88.wmf"/><Relationship Id="rId2" Type="http://schemas.openxmlformats.org/officeDocument/2006/relationships/image" Target="../media/image229.wmf"/><Relationship Id="rId1" Type="http://schemas.openxmlformats.org/officeDocument/2006/relationships/image" Target="../media/image226.wmf"/><Relationship Id="rId6" Type="http://schemas.openxmlformats.org/officeDocument/2006/relationships/image" Target="../media/image288.wmf"/><Relationship Id="rId11" Type="http://schemas.openxmlformats.org/officeDocument/2006/relationships/image" Target="../media/image293.wmf"/><Relationship Id="rId5" Type="http://schemas.openxmlformats.org/officeDocument/2006/relationships/image" Target="../media/image287.wmf"/><Relationship Id="rId15" Type="http://schemas.openxmlformats.org/officeDocument/2006/relationships/image" Target="../media/image82.wmf"/><Relationship Id="rId10" Type="http://schemas.openxmlformats.org/officeDocument/2006/relationships/image" Target="../media/image292.wmf"/><Relationship Id="rId4" Type="http://schemas.openxmlformats.org/officeDocument/2006/relationships/image" Target="../media/image286.wmf"/><Relationship Id="rId9" Type="http://schemas.openxmlformats.org/officeDocument/2006/relationships/image" Target="../media/image291.wmf"/><Relationship Id="rId14" Type="http://schemas.openxmlformats.org/officeDocument/2006/relationships/image" Target="../media/image294.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98.wmf"/><Relationship Id="rId3" Type="http://schemas.openxmlformats.org/officeDocument/2006/relationships/image" Target="../media/image290.wmf"/><Relationship Id="rId7"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 Id="rId6" Type="http://schemas.openxmlformats.org/officeDocument/2006/relationships/image" Target="../media/image229.wmf"/><Relationship Id="rId11" Type="http://schemas.openxmlformats.org/officeDocument/2006/relationships/image" Target="../media/image232.wmf"/><Relationship Id="rId5" Type="http://schemas.openxmlformats.org/officeDocument/2006/relationships/image" Target="../media/image226.wmf"/><Relationship Id="rId10" Type="http://schemas.openxmlformats.org/officeDocument/2006/relationships/image" Target="../media/image299.wmf"/><Relationship Id="rId4" Type="http://schemas.openxmlformats.org/officeDocument/2006/relationships/image" Target="../media/image287.wmf"/><Relationship Id="rId9" Type="http://schemas.openxmlformats.org/officeDocument/2006/relationships/image" Target="../media/image2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0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 Id="rId4" Type="http://schemas.openxmlformats.org/officeDocument/2006/relationships/image" Target="../media/image30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8.wmf"/><Relationship Id="rId4" Type="http://schemas.openxmlformats.org/officeDocument/2006/relationships/image" Target="../media/image311.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17.wmf"/><Relationship Id="rId3" Type="http://schemas.openxmlformats.org/officeDocument/2006/relationships/image" Target="../media/image313.wmf"/><Relationship Id="rId7" Type="http://schemas.openxmlformats.org/officeDocument/2006/relationships/image" Target="../media/image88.wmf"/><Relationship Id="rId2" Type="http://schemas.openxmlformats.org/officeDocument/2006/relationships/image" Target="../media/image226.wmf"/><Relationship Id="rId1" Type="http://schemas.openxmlformats.org/officeDocument/2006/relationships/image" Target="../media/image312.wmf"/><Relationship Id="rId6" Type="http://schemas.openxmlformats.org/officeDocument/2006/relationships/image" Target="../media/image316.wmf"/><Relationship Id="rId5" Type="http://schemas.openxmlformats.org/officeDocument/2006/relationships/image" Target="../media/image315.wmf"/><Relationship Id="rId4" Type="http://schemas.openxmlformats.org/officeDocument/2006/relationships/image" Target="../media/image314.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52.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26.wmf"/><Relationship Id="rId3" Type="http://schemas.openxmlformats.org/officeDocument/2006/relationships/image" Target="../media/image61.wmf"/><Relationship Id="rId7" Type="http://schemas.openxmlformats.org/officeDocument/2006/relationships/image" Target="../media/image322.wmf"/><Relationship Id="rId12" Type="http://schemas.openxmlformats.org/officeDocument/2006/relationships/image" Target="../media/image325.wmf"/><Relationship Id="rId2" Type="http://schemas.openxmlformats.org/officeDocument/2006/relationships/image" Target="../media/image320.wmf"/><Relationship Id="rId1" Type="http://schemas.openxmlformats.org/officeDocument/2006/relationships/image" Target="../media/image60.wmf"/><Relationship Id="rId6" Type="http://schemas.openxmlformats.org/officeDocument/2006/relationships/image" Target="../media/image321.wmf"/><Relationship Id="rId11" Type="http://schemas.openxmlformats.org/officeDocument/2006/relationships/image" Target="../media/image324.wmf"/><Relationship Id="rId5" Type="http://schemas.openxmlformats.org/officeDocument/2006/relationships/image" Target="../media/image48.wmf"/><Relationship Id="rId10" Type="http://schemas.openxmlformats.org/officeDocument/2006/relationships/image" Target="../media/image88.wmf"/><Relationship Id="rId4" Type="http://schemas.openxmlformats.org/officeDocument/2006/relationships/image" Target="../media/image83.wmf"/><Relationship Id="rId9" Type="http://schemas.openxmlformats.org/officeDocument/2006/relationships/image" Target="../media/image323.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29.wmf"/><Relationship Id="rId2" Type="http://schemas.openxmlformats.org/officeDocument/2006/relationships/image" Target="../media/image328.wmf"/><Relationship Id="rId1" Type="http://schemas.openxmlformats.org/officeDocument/2006/relationships/image" Target="../media/image327.wmf"/><Relationship Id="rId6" Type="http://schemas.openxmlformats.org/officeDocument/2006/relationships/image" Target="../media/image332.wmf"/><Relationship Id="rId5" Type="http://schemas.openxmlformats.org/officeDocument/2006/relationships/image" Target="../media/image331.wmf"/><Relationship Id="rId4" Type="http://schemas.openxmlformats.org/officeDocument/2006/relationships/image" Target="../media/image330.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40.wmf"/><Relationship Id="rId3" Type="http://schemas.openxmlformats.org/officeDocument/2006/relationships/image" Target="../media/image335.wmf"/><Relationship Id="rId7" Type="http://schemas.openxmlformats.org/officeDocument/2006/relationships/image" Target="../media/image339.wmf"/><Relationship Id="rId2" Type="http://schemas.openxmlformats.org/officeDocument/2006/relationships/image" Target="../media/image334.wmf"/><Relationship Id="rId1" Type="http://schemas.openxmlformats.org/officeDocument/2006/relationships/image" Target="../media/image333.wmf"/><Relationship Id="rId6" Type="http://schemas.openxmlformats.org/officeDocument/2006/relationships/image" Target="../media/image338.wmf"/><Relationship Id="rId5" Type="http://schemas.openxmlformats.org/officeDocument/2006/relationships/image" Target="../media/image337.wmf"/><Relationship Id="rId10" Type="http://schemas.openxmlformats.org/officeDocument/2006/relationships/image" Target="../media/image342.wmf"/><Relationship Id="rId4" Type="http://schemas.openxmlformats.org/officeDocument/2006/relationships/image" Target="../media/image336.wmf"/><Relationship Id="rId9" Type="http://schemas.openxmlformats.org/officeDocument/2006/relationships/image" Target="../media/image34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44.wmf"/><Relationship Id="rId2" Type="http://schemas.openxmlformats.org/officeDocument/2006/relationships/image" Target="../media/image343.wmf"/><Relationship Id="rId1" Type="http://schemas.openxmlformats.org/officeDocument/2006/relationships/image" Target="../media/image48.wmf"/><Relationship Id="rId4" Type="http://schemas.openxmlformats.org/officeDocument/2006/relationships/image" Target="../media/image345.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47.wmf"/><Relationship Id="rId2" Type="http://schemas.openxmlformats.org/officeDocument/2006/relationships/image" Target="../media/image333.wmf"/><Relationship Id="rId1" Type="http://schemas.openxmlformats.org/officeDocument/2006/relationships/image" Target="../media/image346.wmf"/><Relationship Id="rId6" Type="http://schemas.openxmlformats.org/officeDocument/2006/relationships/image" Target="../media/image348.wmf"/><Relationship Id="rId5" Type="http://schemas.openxmlformats.org/officeDocument/2006/relationships/image" Target="../media/image337.wmf"/><Relationship Id="rId4" Type="http://schemas.openxmlformats.org/officeDocument/2006/relationships/image" Target="../media/image336.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352.wmf"/><Relationship Id="rId1" Type="http://schemas.openxmlformats.org/officeDocument/2006/relationships/image" Target="../media/image35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5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358.wmf"/><Relationship Id="rId7" Type="http://schemas.openxmlformats.org/officeDocument/2006/relationships/image" Target="../media/image362.wmf"/><Relationship Id="rId2" Type="http://schemas.openxmlformats.org/officeDocument/2006/relationships/image" Target="../media/image357.wmf"/><Relationship Id="rId1" Type="http://schemas.openxmlformats.org/officeDocument/2006/relationships/image" Target="../media/image356.wmf"/><Relationship Id="rId6" Type="http://schemas.openxmlformats.org/officeDocument/2006/relationships/image" Target="../media/image361.wmf"/><Relationship Id="rId5" Type="http://schemas.openxmlformats.org/officeDocument/2006/relationships/image" Target="../media/image360.wmf"/><Relationship Id="rId4" Type="http://schemas.openxmlformats.org/officeDocument/2006/relationships/image" Target="../media/image359.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369.wmf"/><Relationship Id="rId13" Type="http://schemas.openxmlformats.org/officeDocument/2006/relationships/image" Target="../media/image373.wmf"/><Relationship Id="rId3" Type="http://schemas.openxmlformats.org/officeDocument/2006/relationships/image" Target="../media/image364.wmf"/><Relationship Id="rId7" Type="http://schemas.openxmlformats.org/officeDocument/2006/relationships/image" Target="../media/image368.wmf"/><Relationship Id="rId12" Type="http://schemas.openxmlformats.org/officeDocument/2006/relationships/image" Target="../media/image372.wmf"/><Relationship Id="rId2" Type="http://schemas.openxmlformats.org/officeDocument/2006/relationships/image" Target="../media/image36.wmf"/><Relationship Id="rId16" Type="http://schemas.openxmlformats.org/officeDocument/2006/relationships/image" Target="../media/image376.wmf"/><Relationship Id="rId1" Type="http://schemas.openxmlformats.org/officeDocument/2006/relationships/image" Target="../media/image363.wmf"/><Relationship Id="rId6" Type="http://schemas.openxmlformats.org/officeDocument/2006/relationships/image" Target="../media/image367.wmf"/><Relationship Id="rId11" Type="http://schemas.openxmlformats.org/officeDocument/2006/relationships/image" Target="../media/image33.wmf"/><Relationship Id="rId5" Type="http://schemas.openxmlformats.org/officeDocument/2006/relationships/image" Target="../media/image366.wmf"/><Relationship Id="rId15" Type="http://schemas.openxmlformats.org/officeDocument/2006/relationships/image" Target="../media/image375.wmf"/><Relationship Id="rId10" Type="http://schemas.openxmlformats.org/officeDocument/2006/relationships/image" Target="../media/image371.wmf"/><Relationship Id="rId4" Type="http://schemas.openxmlformats.org/officeDocument/2006/relationships/image" Target="../media/image365.wmf"/><Relationship Id="rId9" Type="http://schemas.openxmlformats.org/officeDocument/2006/relationships/image" Target="../media/image370.wmf"/><Relationship Id="rId14" Type="http://schemas.openxmlformats.org/officeDocument/2006/relationships/image" Target="../media/image374.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377.wmf"/><Relationship Id="rId7" Type="http://schemas.openxmlformats.org/officeDocument/2006/relationships/image" Target="../media/image381.wmf"/><Relationship Id="rId2" Type="http://schemas.openxmlformats.org/officeDocument/2006/relationships/image" Target="../media/image75.wmf"/><Relationship Id="rId1" Type="http://schemas.openxmlformats.org/officeDocument/2006/relationships/image" Target="../media/image365.wmf"/><Relationship Id="rId6" Type="http://schemas.openxmlformats.org/officeDocument/2006/relationships/image" Target="../media/image380.wmf"/><Relationship Id="rId5" Type="http://schemas.openxmlformats.org/officeDocument/2006/relationships/image" Target="../media/image379.wmf"/><Relationship Id="rId4" Type="http://schemas.openxmlformats.org/officeDocument/2006/relationships/image" Target="../media/image37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45.wmf"/><Relationship Id="rId5" Type="http://schemas.openxmlformats.org/officeDocument/2006/relationships/image" Target="../media/image58.wmf"/><Relationship Id="rId4" Type="http://schemas.openxmlformats.org/officeDocument/2006/relationships/image" Target="../media/image57.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388.wmf"/><Relationship Id="rId13" Type="http://schemas.openxmlformats.org/officeDocument/2006/relationships/image" Target="../media/image392.wmf"/><Relationship Id="rId3" Type="http://schemas.openxmlformats.org/officeDocument/2006/relationships/image" Target="../media/image383.emf"/><Relationship Id="rId7" Type="http://schemas.openxmlformats.org/officeDocument/2006/relationships/image" Target="../media/image387.wmf"/><Relationship Id="rId12" Type="http://schemas.openxmlformats.org/officeDocument/2006/relationships/image" Target="../media/image197.wmf"/><Relationship Id="rId2" Type="http://schemas.openxmlformats.org/officeDocument/2006/relationships/image" Target="../media/image62.wmf"/><Relationship Id="rId1" Type="http://schemas.openxmlformats.org/officeDocument/2006/relationships/image" Target="../media/image382.wmf"/><Relationship Id="rId6" Type="http://schemas.openxmlformats.org/officeDocument/2006/relationships/image" Target="../media/image386.wmf"/><Relationship Id="rId11" Type="http://schemas.openxmlformats.org/officeDocument/2006/relationships/image" Target="../media/image391.emf"/><Relationship Id="rId5" Type="http://schemas.openxmlformats.org/officeDocument/2006/relationships/image" Target="../media/image385.wmf"/><Relationship Id="rId15" Type="http://schemas.openxmlformats.org/officeDocument/2006/relationships/image" Target="../media/image394.wmf"/><Relationship Id="rId10" Type="http://schemas.openxmlformats.org/officeDocument/2006/relationships/image" Target="../media/image390.wmf"/><Relationship Id="rId4" Type="http://schemas.openxmlformats.org/officeDocument/2006/relationships/image" Target="../media/image384.wmf"/><Relationship Id="rId9" Type="http://schemas.openxmlformats.org/officeDocument/2006/relationships/image" Target="../media/image389.wmf"/><Relationship Id="rId14" Type="http://schemas.openxmlformats.org/officeDocument/2006/relationships/image" Target="../media/image393.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400.wmf"/><Relationship Id="rId13" Type="http://schemas.openxmlformats.org/officeDocument/2006/relationships/image" Target="../media/image405.wmf"/><Relationship Id="rId3" Type="http://schemas.openxmlformats.org/officeDocument/2006/relationships/image" Target="../media/image396.wmf"/><Relationship Id="rId7" Type="http://schemas.openxmlformats.org/officeDocument/2006/relationships/image" Target="../media/image399.wmf"/><Relationship Id="rId12" Type="http://schemas.openxmlformats.org/officeDocument/2006/relationships/image" Target="../media/image404.wmf"/><Relationship Id="rId2" Type="http://schemas.openxmlformats.org/officeDocument/2006/relationships/image" Target="../media/image89.wmf"/><Relationship Id="rId1" Type="http://schemas.openxmlformats.org/officeDocument/2006/relationships/image" Target="../media/image395.wmf"/><Relationship Id="rId6" Type="http://schemas.openxmlformats.org/officeDocument/2006/relationships/image" Target="../media/image389.wmf"/><Relationship Id="rId11" Type="http://schemas.openxmlformats.org/officeDocument/2006/relationships/image" Target="../media/image403.wmf"/><Relationship Id="rId5" Type="http://schemas.openxmlformats.org/officeDocument/2006/relationships/image" Target="../media/image398.wmf"/><Relationship Id="rId10" Type="http://schemas.openxmlformats.org/officeDocument/2006/relationships/image" Target="../media/image402.wmf"/><Relationship Id="rId4" Type="http://schemas.openxmlformats.org/officeDocument/2006/relationships/image" Target="../media/image397.wmf"/><Relationship Id="rId9" Type="http://schemas.openxmlformats.org/officeDocument/2006/relationships/image" Target="../media/image401.wmf"/><Relationship Id="rId14" Type="http://schemas.openxmlformats.org/officeDocument/2006/relationships/image" Target="../media/image406.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414.wmf"/><Relationship Id="rId3" Type="http://schemas.openxmlformats.org/officeDocument/2006/relationships/image" Target="../media/image409.wmf"/><Relationship Id="rId7" Type="http://schemas.openxmlformats.org/officeDocument/2006/relationships/image" Target="../media/image413.wmf"/><Relationship Id="rId2" Type="http://schemas.openxmlformats.org/officeDocument/2006/relationships/image" Target="../media/image408.wmf"/><Relationship Id="rId1" Type="http://schemas.openxmlformats.org/officeDocument/2006/relationships/image" Target="../media/image407.wmf"/><Relationship Id="rId6" Type="http://schemas.openxmlformats.org/officeDocument/2006/relationships/image" Target="../media/image412.wmf"/><Relationship Id="rId5" Type="http://schemas.openxmlformats.org/officeDocument/2006/relationships/image" Target="../media/image411.wmf"/><Relationship Id="rId10" Type="http://schemas.openxmlformats.org/officeDocument/2006/relationships/image" Target="../media/image416.wmf"/><Relationship Id="rId4" Type="http://schemas.openxmlformats.org/officeDocument/2006/relationships/image" Target="../media/image410.wmf"/><Relationship Id="rId9" Type="http://schemas.openxmlformats.org/officeDocument/2006/relationships/image" Target="../media/image415.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419.wmf"/><Relationship Id="rId2" Type="http://schemas.openxmlformats.org/officeDocument/2006/relationships/image" Target="../media/image418.wmf"/><Relationship Id="rId1" Type="http://schemas.openxmlformats.org/officeDocument/2006/relationships/image" Target="../media/image417.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427.wmf"/><Relationship Id="rId3" Type="http://schemas.openxmlformats.org/officeDocument/2006/relationships/image" Target="../media/image422.wmf"/><Relationship Id="rId7" Type="http://schemas.openxmlformats.org/officeDocument/2006/relationships/image" Target="../media/image426.wmf"/><Relationship Id="rId2" Type="http://schemas.openxmlformats.org/officeDocument/2006/relationships/image" Target="../media/image421.wmf"/><Relationship Id="rId1" Type="http://schemas.openxmlformats.org/officeDocument/2006/relationships/image" Target="../media/image420.wmf"/><Relationship Id="rId6" Type="http://schemas.openxmlformats.org/officeDocument/2006/relationships/image" Target="../media/image425.wmf"/><Relationship Id="rId11" Type="http://schemas.openxmlformats.org/officeDocument/2006/relationships/image" Target="../media/image44.wmf"/><Relationship Id="rId5" Type="http://schemas.openxmlformats.org/officeDocument/2006/relationships/image" Target="../media/image424.wmf"/><Relationship Id="rId10" Type="http://schemas.openxmlformats.org/officeDocument/2006/relationships/image" Target="../media/image363.wmf"/><Relationship Id="rId4" Type="http://schemas.openxmlformats.org/officeDocument/2006/relationships/image" Target="../media/image423.wmf"/><Relationship Id="rId9" Type="http://schemas.openxmlformats.org/officeDocument/2006/relationships/image" Target="../media/image428.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image" Target="../media/image50.wmf"/><Relationship Id="rId7" Type="http://schemas.openxmlformats.org/officeDocument/2006/relationships/image" Target="../media/image432.wmf"/><Relationship Id="rId2" Type="http://schemas.openxmlformats.org/officeDocument/2006/relationships/image" Target="../media/image429.wmf"/><Relationship Id="rId1" Type="http://schemas.openxmlformats.org/officeDocument/2006/relationships/image" Target="../media/image389.wmf"/><Relationship Id="rId6" Type="http://schemas.openxmlformats.org/officeDocument/2006/relationships/image" Target="../media/image23.wmf"/><Relationship Id="rId11" Type="http://schemas.openxmlformats.org/officeDocument/2006/relationships/image" Target="../media/image435.emf"/><Relationship Id="rId5" Type="http://schemas.openxmlformats.org/officeDocument/2006/relationships/image" Target="../media/image431.wmf"/><Relationship Id="rId10" Type="http://schemas.openxmlformats.org/officeDocument/2006/relationships/image" Target="../media/image434.wmf"/><Relationship Id="rId4" Type="http://schemas.openxmlformats.org/officeDocument/2006/relationships/image" Target="../media/image430.wmf"/><Relationship Id="rId9" Type="http://schemas.openxmlformats.org/officeDocument/2006/relationships/image" Target="../media/image433.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image" Target="../media/image438.wmf"/><Relationship Id="rId7" Type="http://schemas.openxmlformats.org/officeDocument/2006/relationships/image" Target="../media/image432.wmf"/><Relationship Id="rId2" Type="http://schemas.openxmlformats.org/officeDocument/2006/relationships/image" Target="../media/image437.wmf"/><Relationship Id="rId1" Type="http://schemas.openxmlformats.org/officeDocument/2006/relationships/image" Target="../media/image436.wmf"/><Relationship Id="rId6" Type="http://schemas.openxmlformats.org/officeDocument/2006/relationships/image" Target="../media/image23.wmf"/><Relationship Id="rId11" Type="http://schemas.openxmlformats.org/officeDocument/2006/relationships/image" Target="../media/image50.wmf"/><Relationship Id="rId5" Type="http://schemas.openxmlformats.org/officeDocument/2006/relationships/image" Target="../media/image431.wmf"/><Relationship Id="rId10" Type="http://schemas.openxmlformats.org/officeDocument/2006/relationships/image" Target="../media/image439.emf"/><Relationship Id="rId4" Type="http://schemas.openxmlformats.org/officeDocument/2006/relationships/image" Target="../media/image430.wmf"/><Relationship Id="rId9" Type="http://schemas.openxmlformats.org/officeDocument/2006/relationships/image" Target="../media/image434.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447.wmf"/><Relationship Id="rId3" Type="http://schemas.openxmlformats.org/officeDocument/2006/relationships/image" Target="../media/image442.wmf"/><Relationship Id="rId7" Type="http://schemas.openxmlformats.org/officeDocument/2006/relationships/image" Target="../media/image446.wmf"/><Relationship Id="rId2" Type="http://schemas.openxmlformats.org/officeDocument/2006/relationships/image" Target="../media/image441.wmf"/><Relationship Id="rId1" Type="http://schemas.openxmlformats.org/officeDocument/2006/relationships/image" Target="../media/image440.wmf"/><Relationship Id="rId6" Type="http://schemas.openxmlformats.org/officeDocument/2006/relationships/image" Target="../media/image445.wmf"/><Relationship Id="rId5" Type="http://schemas.openxmlformats.org/officeDocument/2006/relationships/image" Target="../media/image444.wmf"/><Relationship Id="rId4" Type="http://schemas.openxmlformats.org/officeDocument/2006/relationships/image" Target="../media/image443.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448.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455.wmf"/><Relationship Id="rId13" Type="http://schemas.openxmlformats.org/officeDocument/2006/relationships/image" Target="../media/image460.wmf"/><Relationship Id="rId3" Type="http://schemas.openxmlformats.org/officeDocument/2006/relationships/image" Target="../media/image450.emf"/><Relationship Id="rId7" Type="http://schemas.openxmlformats.org/officeDocument/2006/relationships/image" Target="../media/image454.wmf"/><Relationship Id="rId12" Type="http://schemas.openxmlformats.org/officeDocument/2006/relationships/image" Target="../media/image459.wmf"/><Relationship Id="rId2" Type="http://schemas.openxmlformats.org/officeDocument/2006/relationships/image" Target="../media/image449.wmf"/><Relationship Id="rId1" Type="http://schemas.openxmlformats.org/officeDocument/2006/relationships/image" Target="../media/image395.wmf"/><Relationship Id="rId6" Type="http://schemas.openxmlformats.org/officeDocument/2006/relationships/image" Target="../media/image453.wmf"/><Relationship Id="rId11" Type="http://schemas.openxmlformats.org/officeDocument/2006/relationships/image" Target="../media/image458.wmf"/><Relationship Id="rId5" Type="http://schemas.openxmlformats.org/officeDocument/2006/relationships/image" Target="../media/image452.wmf"/><Relationship Id="rId10" Type="http://schemas.openxmlformats.org/officeDocument/2006/relationships/image" Target="../media/image457.wmf"/><Relationship Id="rId4" Type="http://schemas.openxmlformats.org/officeDocument/2006/relationships/image" Target="../media/image451.wmf"/><Relationship Id="rId9" Type="http://schemas.openxmlformats.org/officeDocument/2006/relationships/image" Target="../media/image456.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49.wmf"/><Relationship Id="rId3" Type="http://schemas.openxmlformats.org/officeDocument/2006/relationships/image" Target="../media/image61.wmf"/><Relationship Id="rId7" Type="http://schemas.openxmlformats.org/officeDocument/2006/relationships/image" Target="../media/image52.wmf"/><Relationship Id="rId12" Type="http://schemas.openxmlformats.org/officeDocument/2006/relationships/image" Target="../media/image69.wmf"/><Relationship Id="rId17" Type="http://schemas.openxmlformats.org/officeDocument/2006/relationships/image" Target="../media/image73.wmf"/><Relationship Id="rId2" Type="http://schemas.openxmlformats.org/officeDocument/2006/relationships/image" Target="../media/image60.wmf"/><Relationship Id="rId16" Type="http://schemas.openxmlformats.org/officeDocument/2006/relationships/image" Target="../media/image72.wmf"/><Relationship Id="rId1" Type="http://schemas.openxmlformats.org/officeDocument/2006/relationships/image" Target="../media/image59.wmf"/><Relationship Id="rId6" Type="http://schemas.openxmlformats.org/officeDocument/2006/relationships/image" Target="../media/image64.wmf"/><Relationship Id="rId11" Type="http://schemas.openxmlformats.org/officeDocument/2006/relationships/image" Target="../media/image68.wmf"/><Relationship Id="rId5" Type="http://schemas.openxmlformats.org/officeDocument/2006/relationships/image" Target="../media/image63.wmf"/><Relationship Id="rId15" Type="http://schemas.openxmlformats.org/officeDocument/2006/relationships/image" Target="../media/image71.wmf"/><Relationship Id="rId10" Type="http://schemas.openxmlformats.org/officeDocument/2006/relationships/image" Target="../media/image67.wmf"/><Relationship Id="rId4" Type="http://schemas.openxmlformats.org/officeDocument/2006/relationships/image" Target="../media/image62.wmf"/><Relationship Id="rId9" Type="http://schemas.openxmlformats.org/officeDocument/2006/relationships/image" Target="../media/image66.wmf"/><Relationship Id="rId14" Type="http://schemas.openxmlformats.org/officeDocument/2006/relationships/image" Target="../media/image70.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449.wmf"/><Relationship Id="rId13" Type="http://schemas.openxmlformats.org/officeDocument/2006/relationships/image" Target="../media/image396.wmf"/><Relationship Id="rId3" Type="http://schemas.openxmlformats.org/officeDocument/2006/relationships/image" Target="../media/image463.wmf"/><Relationship Id="rId7" Type="http://schemas.openxmlformats.org/officeDocument/2006/relationships/image" Target="../media/image457.wmf"/><Relationship Id="rId12" Type="http://schemas.openxmlformats.org/officeDocument/2006/relationships/image" Target="../media/image48.wmf"/><Relationship Id="rId2" Type="http://schemas.openxmlformats.org/officeDocument/2006/relationships/image" Target="../media/image462.wmf"/><Relationship Id="rId1" Type="http://schemas.openxmlformats.org/officeDocument/2006/relationships/image" Target="../media/image461.wmf"/><Relationship Id="rId6" Type="http://schemas.openxmlformats.org/officeDocument/2006/relationships/image" Target="../media/image459.wmf"/><Relationship Id="rId11" Type="http://schemas.openxmlformats.org/officeDocument/2006/relationships/image" Target="../media/image458.wmf"/><Relationship Id="rId5" Type="http://schemas.openxmlformats.org/officeDocument/2006/relationships/image" Target="../media/image395.wmf"/><Relationship Id="rId15" Type="http://schemas.openxmlformats.org/officeDocument/2006/relationships/image" Target="../media/image467.wmf"/><Relationship Id="rId10" Type="http://schemas.openxmlformats.org/officeDocument/2006/relationships/image" Target="../media/image465.emf"/><Relationship Id="rId4" Type="http://schemas.openxmlformats.org/officeDocument/2006/relationships/image" Target="../media/image464.wmf"/><Relationship Id="rId9" Type="http://schemas.openxmlformats.org/officeDocument/2006/relationships/image" Target="../media/image460.wmf"/><Relationship Id="rId14" Type="http://schemas.openxmlformats.org/officeDocument/2006/relationships/image" Target="../media/image466.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475.wmf"/><Relationship Id="rId3" Type="http://schemas.openxmlformats.org/officeDocument/2006/relationships/image" Target="../media/image470.wmf"/><Relationship Id="rId7" Type="http://schemas.openxmlformats.org/officeDocument/2006/relationships/image" Target="../media/image474.wmf"/><Relationship Id="rId2" Type="http://schemas.openxmlformats.org/officeDocument/2006/relationships/image" Target="../media/image469.wmf"/><Relationship Id="rId1" Type="http://schemas.openxmlformats.org/officeDocument/2006/relationships/image" Target="../media/image468.wmf"/><Relationship Id="rId6" Type="http://schemas.openxmlformats.org/officeDocument/2006/relationships/image" Target="../media/image473.wmf"/><Relationship Id="rId5" Type="http://schemas.openxmlformats.org/officeDocument/2006/relationships/image" Target="../media/image472.wmf"/><Relationship Id="rId4" Type="http://schemas.openxmlformats.org/officeDocument/2006/relationships/image" Target="../media/image471.wmf"/><Relationship Id="rId9" Type="http://schemas.openxmlformats.org/officeDocument/2006/relationships/image" Target="../media/image476.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479.wmf"/><Relationship Id="rId2" Type="http://schemas.openxmlformats.org/officeDocument/2006/relationships/image" Target="../media/image478.wmf"/><Relationship Id="rId1" Type="http://schemas.openxmlformats.org/officeDocument/2006/relationships/image" Target="../media/image477.wmf"/><Relationship Id="rId6" Type="http://schemas.openxmlformats.org/officeDocument/2006/relationships/image" Target="../media/image481.wmf"/><Relationship Id="rId5" Type="http://schemas.openxmlformats.org/officeDocument/2006/relationships/image" Target="../media/image480.wmf"/><Relationship Id="rId4" Type="http://schemas.openxmlformats.org/officeDocument/2006/relationships/image" Target="../media/image62.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484.wmf"/><Relationship Id="rId2" Type="http://schemas.openxmlformats.org/officeDocument/2006/relationships/image" Target="../media/image483.wmf"/><Relationship Id="rId1" Type="http://schemas.openxmlformats.org/officeDocument/2006/relationships/image" Target="../media/image482.wmf"/><Relationship Id="rId4" Type="http://schemas.openxmlformats.org/officeDocument/2006/relationships/image" Target="../media/image485.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487.wmf"/><Relationship Id="rId1" Type="http://schemas.openxmlformats.org/officeDocument/2006/relationships/image" Target="../media/image486.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490.wmf"/><Relationship Id="rId2" Type="http://schemas.openxmlformats.org/officeDocument/2006/relationships/image" Target="../media/image489.wmf"/><Relationship Id="rId1" Type="http://schemas.openxmlformats.org/officeDocument/2006/relationships/image" Target="../media/image488.wmf"/><Relationship Id="rId4" Type="http://schemas.openxmlformats.org/officeDocument/2006/relationships/image" Target="../media/image491.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92.wmf"/><Relationship Id="rId1" Type="http://schemas.openxmlformats.org/officeDocument/2006/relationships/image" Target="../media/image43.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494.wmf"/><Relationship Id="rId1" Type="http://schemas.openxmlformats.org/officeDocument/2006/relationships/image" Target="../media/image493.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497.wmf"/><Relationship Id="rId2" Type="http://schemas.openxmlformats.org/officeDocument/2006/relationships/image" Target="../media/image496.wmf"/><Relationship Id="rId1" Type="http://schemas.openxmlformats.org/officeDocument/2006/relationships/image" Target="../media/image495.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499.wmf"/><Relationship Id="rId1" Type="http://schemas.openxmlformats.org/officeDocument/2006/relationships/image" Target="../media/image498.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79.wmf"/><Relationship Id="rId3" Type="http://schemas.openxmlformats.org/officeDocument/2006/relationships/image" Target="../media/image76.wmf"/><Relationship Id="rId7" Type="http://schemas.openxmlformats.org/officeDocument/2006/relationships/image" Target="../media/image70.wmf"/><Relationship Id="rId12" Type="http://schemas.openxmlformats.org/officeDocument/2006/relationships/image" Target="../media/image62.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69.wmf"/><Relationship Id="rId11" Type="http://schemas.openxmlformats.org/officeDocument/2006/relationships/image" Target="../media/image63.wmf"/><Relationship Id="rId5" Type="http://schemas.openxmlformats.org/officeDocument/2006/relationships/image" Target="../media/image78.wmf"/><Relationship Id="rId10" Type="http://schemas.openxmlformats.org/officeDocument/2006/relationships/image" Target="../media/image61.wmf"/><Relationship Id="rId4" Type="http://schemas.openxmlformats.org/officeDocument/2006/relationships/image" Target="../media/image77.wmf"/><Relationship Id="rId9"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image" Target="../media/image86.wmf"/><Relationship Id="rId7" Type="http://schemas.openxmlformats.org/officeDocument/2006/relationships/image" Target="../media/image88.wmf"/><Relationship Id="rId2" Type="http://schemas.openxmlformats.org/officeDocument/2006/relationships/image" Target="../media/image85.wmf"/><Relationship Id="rId1" Type="http://schemas.openxmlformats.org/officeDocument/2006/relationships/image" Target="../media/image60.wmf"/><Relationship Id="rId6" Type="http://schemas.openxmlformats.org/officeDocument/2006/relationships/image" Target="../media/image52.wmf"/><Relationship Id="rId5" Type="http://schemas.openxmlformats.org/officeDocument/2006/relationships/image" Target="../media/image82.wmf"/><Relationship Id="rId10" Type="http://schemas.openxmlformats.org/officeDocument/2006/relationships/image" Target="../media/image83.wmf"/><Relationship Id="rId4" Type="http://schemas.openxmlformats.org/officeDocument/2006/relationships/image" Target="../media/image87.wmf"/><Relationship Id="rId9" Type="http://schemas.openxmlformats.org/officeDocument/2006/relationships/image" Target="../media/image9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7308CE-1A36-4CD2-BEC7-594871B03628}" type="datetimeFigureOut">
              <a:rPr lang="zh-CN" altLang="en-US" smtClean="0"/>
              <a:t>2022/5/27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13070-72E1-4543-8811-B465920D71EC}" type="slidenum">
              <a:rPr lang="zh-CN" altLang="en-US" smtClean="0"/>
              <a:t>‹#›</a:t>
            </a:fld>
            <a:endParaRPr lang="zh-CN" altLang="en-US"/>
          </a:p>
        </p:txBody>
      </p:sp>
    </p:spTree>
    <p:extLst>
      <p:ext uri="{BB962C8B-B14F-4D97-AF65-F5344CB8AC3E}">
        <p14:creationId xmlns:p14="http://schemas.microsoft.com/office/powerpoint/2010/main" val="1892925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D74ECF7B-E0B4-42E5-8599-97D8C8EDAE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C43B467-79A3-4F1C-91E8-E0FDB20801E4}" type="slidenum">
              <a:rPr lang="en-US" altLang="zh-CN" smtClean="0"/>
              <a:pPr>
                <a:spcBef>
                  <a:spcPct val="0"/>
                </a:spcBef>
              </a:pPr>
              <a:t>2</a:t>
            </a:fld>
            <a:endParaRPr lang="en-US" altLang="zh-CN"/>
          </a:p>
        </p:txBody>
      </p:sp>
      <p:sp>
        <p:nvSpPr>
          <p:cNvPr id="5123" name="Rectangle 2">
            <a:extLst>
              <a:ext uri="{FF2B5EF4-FFF2-40B4-BE49-F238E27FC236}">
                <a16:creationId xmlns:a16="http://schemas.microsoft.com/office/drawing/2014/main" id="{441184A9-AC30-44CA-81B6-1D273B4133B2}"/>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B2C5B59F-055F-4CFB-A2EF-962F8D7106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413070-72E1-4543-8811-B465920D71EC}" type="slidenum">
              <a:rPr lang="zh-CN" altLang="en-US" smtClean="0"/>
              <a:t>15</a:t>
            </a:fld>
            <a:endParaRPr lang="zh-CN" altLang="en-US"/>
          </a:p>
        </p:txBody>
      </p:sp>
    </p:spTree>
    <p:extLst>
      <p:ext uri="{BB962C8B-B14F-4D97-AF65-F5344CB8AC3E}">
        <p14:creationId xmlns:p14="http://schemas.microsoft.com/office/powerpoint/2010/main" val="1516716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413070-72E1-4543-8811-B465920D71EC}" type="slidenum">
              <a:rPr lang="zh-CN" altLang="en-US" smtClean="0"/>
              <a:t>53</a:t>
            </a:fld>
            <a:endParaRPr lang="zh-CN" altLang="en-US"/>
          </a:p>
        </p:txBody>
      </p:sp>
    </p:spTree>
    <p:extLst>
      <p:ext uri="{BB962C8B-B14F-4D97-AF65-F5344CB8AC3E}">
        <p14:creationId xmlns:p14="http://schemas.microsoft.com/office/powerpoint/2010/main" val="324699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1B1D906-3240-4A71-99C5-E8D29C6821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B8D4C2F-9B60-45AF-A13D-4B71C1286EB0}" type="slidenum">
              <a:rPr lang="en-US" altLang="zh-CN" smtClean="0"/>
              <a:pPr>
                <a:spcBef>
                  <a:spcPct val="0"/>
                </a:spcBef>
              </a:pPr>
              <a:t>3</a:t>
            </a:fld>
            <a:endParaRPr lang="en-US" altLang="zh-CN"/>
          </a:p>
        </p:txBody>
      </p:sp>
      <p:sp>
        <p:nvSpPr>
          <p:cNvPr id="7171" name="Rectangle 2">
            <a:extLst>
              <a:ext uri="{FF2B5EF4-FFF2-40B4-BE49-F238E27FC236}">
                <a16:creationId xmlns:a16="http://schemas.microsoft.com/office/drawing/2014/main" id="{93503D62-6459-479E-BF68-5B628A92F327}"/>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19A2E296-06AD-4D0F-8FB4-66D2BF6EAB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062B47BF-6877-4F39-8E2D-BCFB5E849A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488DDC9-5C65-4B8A-9841-30248A70669F}" type="slidenum">
              <a:rPr lang="en-US" altLang="zh-CN" smtClean="0"/>
              <a:pPr>
                <a:spcBef>
                  <a:spcPct val="0"/>
                </a:spcBef>
              </a:pPr>
              <a:t>4</a:t>
            </a:fld>
            <a:endParaRPr lang="en-US" altLang="zh-CN"/>
          </a:p>
        </p:txBody>
      </p:sp>
      <p:sp>
        <p:nvSpPr>
          <p:cNvPr id="9219" name="Rectangle 2">
            <a:extLst>
              <a:ext uri="{FF2B5EF4-FFF2-40B4-BE49-F238E27FC236}">
                <a16:creationId xmlns:a16="http://schemas.microsoft.com/office/drawing/2014/main" id="{CA3EB8CB-57F7-4C92-8431-92A35818A35A}"/>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BBE2606A-9D3E-454B-9E89-2ACD06304B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4F04EA7D-86FD-4C38-93FC-C5486351B5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D6223F6-AA1F-4B1B-B094-10466F36A8E2}" type="slidenum">
              <a:rPr lang="en-US" altLang="zh-CN" smtClean="0"/>
              <a:pPr>
                <a:spcBef>
                  <a:spcPct val="0"/>
                </a:spcBef>
              </a:pPr>
              <a:t>5</a:t>
            </a:fld>
            <a:endParaRPr lang="en-US" altLang="zh-CN"/>
          </a:p>
        </p:txBody>
      </p:sp>
      <p:sp>
        <p:nvSpPr>
          <p:cNvPr id="11267" name="Rectangle 2">
            <a:extLst>
              <a:ext uri="{FF2B5EF4-FFF2-40B4-BE49-F238E27FC236}">
                <a16:creationId xmlns:a16="http://schemas.microsoft.com/office/drawing/2014/main" id="{07C2D9B1-1F2D-434A-A5A8-486BF4EB90A1}"/>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84112A5F-2FE2-47B1-B245-53C3D34AE2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4C2A4B06-5089-4FAE-8BD7-4D1250EDBE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1B43436-E968-4797-A344-598FA6B47D4E}" type="slidenum">
              <a:rPr lang="en-US" altLang="zh-CN" smtClean="0"/>
              <a:pPr>
                <a:spcBef>
                  <a:spcPct val="0"/>
                </a:spcBef>
              </a:pPr>
              <a:t>6</a:t>
            </a:fld>
            <a:endParaRPr lang="en-US" altLang="zh-CN"/>
          </a:p>
        </p:txBody>
      </p:sp>
      <p:sp>
        <p:nvSpPr>
          <p:cNvPr id="13315" name="Rectangle 2">
            <a:extLst>
              <a:ext uri="{FF2B5EF4-FFF2-40B4-BE49-F238E27FC236}">
                <a16:creationId xmlns:a16="http://schemas.microsoft.com/office/drawing/2014/main" id="{8227BFD9-6D55-4772-9BA7-B0211F4BC175}"/>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88FB7DE4-0D65-4997-84D1-CF1B2B9BD8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3FA3CE19-57F5-447A-9C90-D4EE5D58EC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ADE2133-E299-4E28-80CB-A7872BED6C48}" type="slidenum">
              <a:rPr lang="en-US" altLang="zh-CN" smtClean="0"/>
              <a:pPr>
                <a:spcBef>
                  <a:spcPct val="0"/>
                </a:spcBef>
              </a:pPr>
              <a:t>7</a:t>
            </a:fld>
            <a:endParaRPr lang="en-US" altLang="zh-CN"/>
          </a:p>
        </p:txBody>
      </p:sp>
      <p:sp>
        <p:nvSpPr>
          <p:cNvPr id="15363" name="Rectangle 2">
            <a:extLst>
              <a:ext uri="{FF2B5EF4-FFF2-40B4-BE49-F238E27FC236}">
                <a16:creationId xmlns:a16="http://schemas.microsoft.com/office/drawing/2014/main" id="{15263340-329C-4620-926C-14BB848A64DB}"/>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64C96B2E-E6DE-457B-95A0-7E68AA6A42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4EA2FC62-B284-47D5-9284-0C0853FDB3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ABCE93F-ABA2-4809-883A-2D16129088E0}" type="slidenum">
              <a:rPr lang="en-US" altLang="zh-CN" smtClean="0"/>
              <a:pPr>
                <a:spcBef>
                  <a:spcPct val="0"/>
                </a:spcBef>
              </a:pPr>
              <a:t>8</a:t>
            </a:fld>
            <a:endParaRPr lang="en-US" altLang="zh-CN"/>
          </a:p>
        </p:txBody>
      </p:sp>
      <p:sp>
        <p:nvSpPr>
          <p:cNvPr id="17411" name="Rectangle 2">
            <a:extLst>
              <a:ext uri="{FF2B5EF4-FFF2-40B4-BE49-F238E27FC236}">
                <a16:creationId xmlns:a16="http://schemas.microsoft.com/office/drawing/2014/main" id="{A25B8AD3-0FEB-43E2-A20B-119343C6E522}"/>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01C4C2BB-0514-460C-A4AE-C6252C501E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5475F758-40F5-48C2-8D73-B5F9C798DE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136B07E-C7EB-43DC-AAF3-912926CFE606}" type="slidenum">
              <a:rPr lang="en-US" altLang="zh-CN" smtClean="0"/>
              <a:pPr>
                <a:spcBef>
                  <a:spcPct val="0"/>
                </a:spcBef>
              </a:pPr>
              <a:t>9</a:t>
            </a:fld>
            <a:endParaRPr lang="en-US" altLang="zh-CN"/>
          </a:p>
        </p:txBody>
      </p:sp>
      <p:sp>
        <p:nvSpPr>
          <p:cNvPr id="19459" name="Rectangle 2">
            <a:extLst>
              <a:ext uri="{FF2B5EF4-FFF2-40B4-BE49-F238E27FC236}">
                <a16:creationId xmlns:a16="http://schemas.microsoft.com/office/drawing/2014/main" id="{82046300-E445-4AA6-A53C-389AB2874B70}"/>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C65DDCDE-57D2-404D-A919-7946AFE1FB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2ABE9CA-280F-40FC-89E0-CE884EA5F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9966433-A9FF-43AC-875B-E3883DBC84E2}" type="slidenum">
              <a:rPr lang="en-US" altLang="zh-CN" smtClean="0"/>
              <a:pPr>
                <a:spcBef>
                  <a:spcPct val="0"/>
                </a:spcBef>
              </a:pPr>
              <a:t>10</a:t>
            </a:fld>
            <a:endParaRPr lang="en-US" altLang="zh-CN"/>
          </a:p>
        </p:txBody>
      </p:sp>
      <p:sp>
        <p:nvSpPr>
          <p:cNvPr id="21507" name="Rectangle 2">
            <a:extLst>
              <a:ext uri="{FF2B5EF4-FFF2-40B4-BE49-F238E27FC236}">
                <a16:creationId xmlns:a16="http://schemas.microsoft.com/office/drawing/2014/main" id="{864D8939-74CC-4A8B-B5F0-2353F3198705}"/>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1E1BD8FC-ACD7-45CE-B4B7-8058D5CE62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sldNum" sz="quarter" idx="10"/>
          </p:nvPr>
        </p:nvSpPr>
        <p:spPr>
          <a:ln/>
        </p:spPr>
        <p:txBody>
          <a:bodyPr/>
          <a:lstStyle>
            <a:lvl1pPr>
              <a:defRPr/>
            </a:lvl1pPr>
          </a:lstStyle>
          <a:p>
            <a:pPr>
              <a:defRPr/>
            </a:pPr>
            <a:fld id="{2A973043-8E0A-482E-874A-55CDFA52C7BE}"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416C3F1A-6159-4D8C-954F-3567A1ECB6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B862F5F7-4A8F-44BC-A38B-380311CF8F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1EF781E8-FFD7-4907-9A95-D61FF6921E9A}"/>
              </a:ext>
            </a:extLst>
          </p:cNvPr>
          <p:cNvSpPr>
            <a:spLocks noGrp="1" noChangeArrowheads="1"/>
          </p:cNvSpPr>
          <p:nvPr>
            <p:ph type="sldNum" sz="quarter" idx="12"/>
          </p:nvPr>
        </p:nvSpPr>
        <p:spPr>
          <a:ln/>
        </p:spPr>
        <p:txBody>
          <a:bodyPr/>
          <a:lstStyle>
            <a:lvl1pPr>
              <a:defRPr/>
            </a:lvl1pPr>
          </a:lstStyle>
          <a:p>
            <a:pPr>
              <a:defRPr/>
            </a:pPr>
            <a:fld id="{C1F1D743-BE1D-47E0-B679-69C5E9AC64EA}" type="slidenum">
              <a:rPr lang="en-US" altLang="zh-CN"/>
              <a:pPr>
                <a:defRPr/>
              </a:pPr>
              <a:t>‹#›</a:t>
            </a:fld>
            <a:endParaRPr lang="en-US" altLang="zh-CN"/>
          </a:p>
        </p:txBody>
      </p:sp>
    </p:spTree>
    <p:extLst>
      <p:ext uri="{BB962C8B-B14F-4D97-AF65-F5344CB8AC3E}">
        <p14:creationId xmlns:p14="http://schemas.microsoft.com/office/powerpoint/2010/main" val="2121691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2631A979-27BB-4713-B262-3B88E571448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27F762C5-1E98-4699-8B31-6B60E59687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05FAB98B-548B-4590-96C2-A4E918955375}"/>
              </a:ext>
            </a:extLst>
          </p:cNvPr>
          <p:cNvSpPr>
            <a:spLocks noGrp="1" noChangeArrowheads="1"/>
          </p:cNvSpPr>
          <p:nvPr>
            <p:ph type="sldNum" sz="quarter" idx="12"/>
          </p:nvPr>
        </p:nvSpPr>
        <p:spPr>
          <a:ln/>
        </p:spPr>
        <p:txBody>
          <a:bodyPr/>
          <a:lstStyle>
            <a:lvl1pPr>
              <a:defRPr/>
            </a:lvl1pPr>
          </a:lstStyle>
          <a:p>
            <a:pPr>
              <a:defRPr/>
            </a:pPr>
            <a:fld id="{B1E01125-2DC9-4A2C-BD39-A5347E3F2B66}" type="slidenum">
              <a:rPr lang="en-US" altLang="zh-CN"/>
              <a:pPr>
                <a:defRPr/>
              </a:pPr>
              <a:t>‹#›</a:t>
            </a:fld>
            <a:endParaRPr lang="en-US" altLang="zh-CN"/>
          </a:p>
        </p:txBody>
      </p:sp>
    </p:spTree>
    <p:extLst>
      <p:ext uri="{BB962C8B-B14F-4D97-AF65-F5344CB8AC3E}">
        <p14:creationId xmlns:p14="http://schemas.microsoft.com/office/powerpoint/2010/main" val="874784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8BECCE-F947-46E7-AC55-832DFF9017C5}" type="datetimeFigureOut">
              <a:rPr lang="zh-CN" altLang="en-US" smtClean="0"/>
              <a:pPr/>
              <a:t>2022/5/27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73D46B-D677-43BB-9E28-EB1E013DAB8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8BECCE-F947-46E7-AC55-832DFF9017C5}" type="datetimeFigureOut">
              <a:rPr lang="zh-CN" altLang="en-US" smtClean="0"/>
              <a:pPr/>
              <a:t>2022/5/27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3D46B-D677-43BB-9E28-EB1E013DAB8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6.bin"/><Relationship Id="rId18" Type="http://schemas.openxmlformats.org/officeDocument/2006/relationships/oleObject" Target="../embeddings/oleObject10.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4.w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image" Target="../media/image21.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23.wmf"/><Relationship Id="rId19" Type="http://schemas.openxmlformats.org/officeDocument/2006/relationships/image" Target="../media/image26.wmf"/><Relationship Id="rId4" Type="http://schemas.openxmlformats.org/officeDocument/2006/relationships/image" Target="../media/image20.wmf"/><Relationship Id="rId9" Type="http://schemas.openxmlformats.org/officeDocument/2006/relationships/oleObject" Target="../embeddings/oleObject4.bin"/><Relationship Id="rId14" Type="http://schemas.openxmlformats.org/officeDocument/2006/relationships/image" Target="../media/image25.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0.wmf"/><Relationship Id="rId3" Type="http://schemas.openxmlformats.org/officeDocument/2006/relationships/slideLayout" Target="../slideLayouts/slideLayout7.xml"/><Relationship Id="rId7" Type="http://schemas.openxmlformats.org/officeDocument/2006/relationships/image" Target="../media/image27.wmf"/><Relationship Id="rId12" Type="http://schemas.openxmlformats.org/officeDocument/2006/relationships/oleObject" Target="../embeddings/oleObject15.bin"/><Relationship Id="rId2" Type="http://schemas.openxmlformats.org/officeDocument/2006/relationships/control" Target="../activeX/activeX1.xml"/><Relationship Id="rId16" Type="http://schemas.openxmlformats.org/officeDocument/2006/relationships/image" Target="../media/image31.wmf"/><Relationship Id="rId1" Type="http://schemas.openxmlformats.org/officeDocument/2006/relationships/vmlDrawing" Target="../drawings/vmlDrawing2.vml"/><Relationship Id="rId6" Type="http://schemas.openxmlformats.org/officeDocument/2006/relationships/oleObject" Target="../embeddings/oleObject12.bin"/><Relationship Id="rId11" Type="http://schemas.openxmlformats.org/officeDocument/2006/relationships/image" Target="../media/image29.wmf"/><Relationship Id="rId5" Type="http://schemas.openxmlformats.org/officeDocument/2006/relationships/image" Target="../media/image25.wmf"/><Relationship Id="rId15" Type="http://schemas.openxmlformats.org/officeDocument/2006/relationships/image" Target="../media/image26.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8.wmf"/><Relationship Id="rId1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21.bin"/><Relationship Id="rId18" Type="http://schemas.openxmlformats.org/officeDocument/2006/relationships/image" Target="../media/image37.wmf"/><Relationship Id="rId3" Type="http://schemas.openxmlformats.org/officeDocument/2006/relationships/slideLayout" Target="../slideLayouts/slideLayout7.xml"/><Relationship Id="rId21" Type="http://schemas.openxmlformats.org/officeDocument/2006/relationships/image" Target="../media/image38.wmf"/><Relationship Id="rId7" Type="http://schemas.openxmlformats.org/officeDocument/2006/relationships/oleObject" Target="../embeddings/oleObject18.bin"/><Relationship Id="rId12" Type="http://schemas.openxmlformats.org/officeDocument/2006/relationships/image" Target="../media/image34.wmf"/><Relationship Id="rId17" Type="http://schemas.openxmlformats.org/officeDocument/2006/relationships/oleObject" Target="../embeddings/oleObject23.bin"/><Relationship Id="rId25" Type="http://schemas.openxmlformats.org/officeDocument/2006/relationships/image" Target="../media/image39.wmf"/><Relationship Id="rId2" Type="http://schemas.openxmlformats.org/officeDocument/2006/relationships/control" Target="../activeX/activeX2.xml"/><Relationship Id="rId16" Type="http://schemas.openxmlformats.org/officeDocument/2006/relationships/image" Target="../media/image36.wmf"/><Relationship Id="rId20" Type="http://schemas.openxmlformats.org/officeDocument/2006/relationships/oleObject" Target="../embeddings/oleObject24.bin"/><Relationship Id="rId1" Type="http://schemas.openxmlformats.org/officeDocument/2006/relationships/vmlDrawing" Target="../drawings/vmlDrawing3.vml"/><Relationship Id="rId6" Type="http://schemas.openxmlformats.org/officeDocument/2006/relationships/image" Target="../media/image32.wmf"/><Relationship Id="rId11" Type="http://schemas.openxmlformats.org/officeDocument/2006/relationships/oleObject" Target="../embeddings/oleObject20.bin"/><Relationship Id="rId24" Type="http://schemas.openxmlformats.org/officeDocument/2006/relationships/image" Target="../media/image26.wmf"/><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oleObject" Target="../embeddings/oleObject26.bin"/><Relationship Id="rId10" Type="http://schemas.openxmlformats.org/officeDocument/2006/relationships/image" Target="../media/image25.wmf"/><Relationship Id="rId19" Type="http://schemas.openxmlformats.org/officeDocument/2006/relationships/image" Target="../media/image40.png"/><Relationship Id="rId4" Type="http://schemas.openxmlformats.org/officeDocument/2006/relationships/notesSlide" Target="../notesSlides/notesSlide10.xml"/><Relationship Id="rId9" Type="http://schemas.openxmlformats.org/officeDocument/2006/relationships/oleObject" Target="../embeddings/oleObject19.bin"/><Relationship Id="rId14" Type="http://schemas.openxmlformats.org/officeDocument/2006/relationships/image" Target="../media/image35.wmf"/><Relationship Id="rId22" Type="http://schemas.openxmlformats.org/officeDocument/2006/relationships/oleObject" Target="../embeddings/oleObject25.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32.bin"/><Relationship Id="rId18" Type="http://schemas.openxmlformats.org/officeDocument/2006/relationships/oleObject" Target="../embeddings/oleObject34.bin"/><Relationship Id="rId26" Type="http://schemas.openxmlformats.org/officeDocument/2006/relationships/image" Target="../media/image51.wmf"/><Relationship Id="rId3" Type="http://schemas.openxmlformats.org/officeDocument/2006/relationships/oleObject" Target="../embeddings/oleObject27.bin"/><Relationship Id="rId21" Type="http://schemas.openxmlformats.org/officeDocument/2006/relationships/image" Target="../media/image49.wmf"/><Relationship Id="rId7" Type="http://schemas.openxmlformats.org/officeDocument/2006/relationships/oleObject" Target="../embeddings/oleObject29.bin"/><Relationship Id="rId12" Type="http://schemas.openxmlformats.org/officeDocument/2006/relationships/image" Target="../media/image45.wmf"/><Relationship Id="rId17" Type="http://schemas.openxmlformats.org/officeDocument/2006/relationships/image" Target="../media/image53.png"/><Relationship Id="rId25" Type="http://schemas.openxmlformats.org/officeDocument/2006/relationships/oleObject" Target="../embeddings/oleObject37.bin"/><Relationship Id="rId2" Type="http://schemas.openxmlformats.org/officeDocument/2006/relationships/slideLayout" Target="../slideLayouts/slideLayout7.xml"/><Relationship Id="rId16" Type="http://schemas.openxmlformats.org/officeDocument/2006/relationships/image" Target="../media/image47.wmf"/><Relationship Id="rId20" Type="http://schemas.openxmlformats.org/officeDocument/2006/relationships/oleObject" Target="../embeddings/oleObject35.bin"/><Relationship Id="rId1" Type="http://schemas.openxmlformats.org/officeDocument/2006/relationships/vmlDrawing" Target="../drawings/vmlDrawing4.vml"/><Relationship Id="rId6" Type="http://schemas.openxmlformats.org/officeDocument/2006/relationships/image" Target="../media/image42.wmf"/><Relationship Id="rId11" Type="http://schemas.openxmlformats.org/officeDocument/2006/relationships/oleObject" Target="../embeddings/oleObject31.bin"/><Relationship Id="rId24" Type="http://schemas.openxmlformats.org/officeDocument/2006/relationships/image" Target="../media/image50.wmf"/><Relationship Id="rId5" Type="http://schemas.openxmlformats.org/officeDocument/2006/relationships/oleObject" Target="../embeddings/oleObject28.bin"/><Relationship Id="rId15" Type="http://schemas.openxmlformats.org/officeDocument/2006/relationships/oleObject" Target="../embeddings/oleObject33.bin"/><Relationship Id="rId23" Type="http://schemas.openxmlformats.org/officeDocument/2006/relationships/oleObject" Target="../embeddings/oleObject36.bin"/><Relationship Id="rId28" Type="http://schemas.openxmlformats.org/officeDocument/2006/relationships/image" Target="../media/image52.wmf"/><Relationship Id="rId10" Type="http://schemas.openxmlformats.org/officeDocument/2006/relationships/image" Target="../media/image44.wmf"/><Relationship Id="rId19" Type="http://schemas.openxmlformats.org/officeDocument/2006/relationships/image" Target="../media/image48.wmf"/><Relationship Id="rId4" Type="http://schemas.openxmlformats.org/officeDocument/2006/relationships/image" Target="../media/image41.wmf"/><Relationship Id="rId9" Type="http://schemas.openxmlformats.org/officeDocument/2006/relationships/oleObject" Target="../embeddings/oleObject30.bin"/><Relationship Id="rId14" Type="http://schemas.openxmlformats.org/officeDocument/2006/relationships/image" Target="../media/image46.wmf"/><Relationship Id="rId22" Type="http://schemas.openxmlformats.org/officeDocument/2006/relationships/image" Target="../media/image54.png"/><Relationship Id="rId27" Type="http://schemas.openxmlformats.org/officeDocument/2006/relationships/oleObject" Target="../embeddings/oleObject38.bin"/></Relationships>
</file>

<file path=ppt/slides/_rels/slide1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58.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5.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57.wmf"/><Relationship Id="rId4" Type="http://schemas.openxmlformats.org/officeDocument/2006/relationships/image" Target="../media/image45.wmf"/><Relationship Id="rId9" Type="http://schemas.openxmlformats.org/officeDocument/2006/relationships/oleObject" Target="../embeddings/oleObject42.bin"/></Relationships>
</file>

<file path=ppt/slides/_rels/slide19.xml.rels><?xml version="1.0" encoding="UTF-8" standalone="yes"?>
<Relationships xmlns="http://schemas.openxmlformats.org/package/2006/relationships"><Relationship Id="rId13" Type="http://schemas.openxmlformats.org/officeDocument/2006/relationships/oleObject" Target="../embeddings/oleObject49.bin"/><Relationship Id="rId18" Type="http://schemas.openxmlformats.org/officeDocument/2006/relationships/image" Target="../media/image65.wmf"/><Relationship Id="rId26" Type="http://schemas.openxmlformats.org/officeDocument/2006/relationships/oleObject" Target="../embeddings/oleObject56.bin"/><Relationship Id="rId21" Type="http://schemas.openxmlformats.org/officeDocument/2006/relationships/oleObject" Target="../embeddings/oleObject53.bin"/><Relationship Id="rId34" Type="http://schemas.openxmlformats.org/officeDocument/2006/relationships/oleObject" Target="../embeddings/oleObject60.bin"/><Relationship Id="rId7" Type="http://schemas.openxmlformats.org/officeDocument/2006/relationships/oleObject" Target="../embeddings/oleObject46.bin"/><Relationship Id="rId12" Type="http://schemas.openxmlformats.org/officeDocument/2006/relationships/image" Target="../media/image63.wmf"/><Relationship Id="rId17" Type="http://schemas.openxmlformats.org/officeDocument/2006/relationships/oleObject" Target="../embeddings/oleObject51.bin"/><Relationship Id="rId25" Type="http://schemas.openxmlformats.org/officeDocument/2006/relationships/oleObject" Target="../embeddings/oleObject55.bin"/><Relationship Id="rId33" Type="http://schemas.openxmlformats.org/officeDocument/2006/relationships/image" Target="../media/image71.wmf"/><Relationship Id="rId38" Type="http://schemas.openxmlformats.org/officeDocument/2006/relationships/image" Target="../media/image73.wmf"/><Relationship Id="rId2" Type="http://schemas.openxmlformats.org/officeDocument/2006/relationships/slideLayout" Target="../slideLayouts/slideLayout7.xml"/><Relationship Id="rId16" Type="http://schemas.openxmlformats.org/officeDocument/2006/relationships/image" Target="../media/image52.wmf"/><Relationship Id="rId20" Type="http://schemas.openxmlformats.org/officeDocument/2006/relationships/image" Target="../media/image66.wmf"/><Relationship Id="rId29" Type="http://schemas.openxmlformats.org/officeDocument/2006/relationships/image" Target="../media/image49.wmf"/><Relationship Id="rId1" Type="http://schemas.openxmlformats.org/officeDocument/2006/relationships/vmlDrawing" Target="../drawings/vmlDrawing6.vml"/><Relationship Id="rId6" Type="http://schemas.openxmlformats.org/officeDocument/2006/relationships/image" Target="../media/image60.wmf"/><Relationship Id="rId11" Type="http://schemas.openxmlformats.org/officeDocument/2006/relationships/oleObject" Target="../embeddings/oleObject48.bin"/><Relationship Id="rId24" Type="http://schemas.openxmlformats.org/officeDocument/2006/relationships/image" Target="../media/image68.wmf"/><Relationship Id="rId32" Type="http://schemas.openxmlformats.org/officeDocument/2006/relationships/oleObject" Target="../embeddings/oleObject59.bin"/><Relationship Id="rId37" Type="http://schemas.openxmlformats.org/officeDocument/2006/relationships/oleObject" Target="../embeddings/oleObject62.bin"/><Relationship Id="rId5" Type="http://schemas.openxmlformats.org/officeDocument/2006/relationships/oleObject" Target="../embeddings/oleObject45.bin"/><Relationship Id="rId15" Type="http://schemas.openxmlformats.org/officeDocument/2006/relationships/oleObject" Target="../embeddings/oleObject50.bin"/><Relationship Id="rId23" Type="http://schemas.openxmlformats.org/officeDocument/2006/relationships/oleObject" Target="../embeddings/oleObject54.bin"/><Relationship Id="rId28" Type="http://schemas.openxmlformats.org/officeDocument/2006/relationships/oleObject" Target="../embeddings/oleObject57.bin"/><Relationship Id="rId36" Type="http://schemas.openxmlformats.org/officeDocument/2006/relationships/oleObject" Target="../embeddings/oleObject61.bin"/><Relationship Id="rId10" Type="http://schemas.openxmlformats.org/officeDocument/2006/relationships/image" Target="../media/image62.wmf"/><Relationship Id="rId19" Type="http://schemas.openxmlformats.org/officeDocument/2006/relationships/oleObject" Target="../embeddings/oleObject52.bin"/><Relationship Id="rId31" Type="http://schemas.openxmlformats.org/officeDocument/2006/relationships/image" Target="../media/image70.wmf"/><Relationship Id="rId4" Type="http://schemas.openxmlformats.org/officeDocument/2006/relationships/image" Target="../media/image59.wmf"/><Relationship Id="rId9" Type="http://schemas.openxmlformats.org/officeDocument/2006/relationships/oleObject" Target="../embeddings/oleObject47.bin"/><Relationship Id="rId14" Type="http://schemas.openxmlformats.org/officeDocument/2006/relationships/image" Target="../media/image64.wmf"/><Relationship Id="rId22" Type="http://schemas.openxmlformats.org/officeDocument/2006/relationships/image" Target="../media/image67.wmf"/><Relationship Id="rId27" Type="http://schemas.openxmlformats.org/officeDocument/2006/relationships/image" Target="../media/image69.wmf"/><Relationship Id="rId30" Type="http://schemas.openxmlformats.org/officeDocument/2006/relationships/oleObject" Target="../embeddings/oleObject58.bin"/><Relationship Id="rId35" Type="http://schemas.openxmlformats.org/officeDocument/2006/relationships/image" Target="../media/image72.wmf"/><Relationship Id="rId8" Type="http://schemas.openxmlformats.org/officeDocument/2006/relationships/image" Target="../media/image61.wmf"/><Relationship Id="rId3" Type="http://schemas.openxmlformats.org/officeDocument/2006/relationships/oleObject" Target="../embeddings/oleObject44.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68.bin"/><Relationship Id="rId18" Type="http://schemas.openxmlformats.org/officeDocument/2006/relationships/image" Target="../media/image59.wmf"/><Relationship Id="rId26" Type="http://schemas.openxmlformats.org/officeDocument/2006/relationships/image" Target="../media/image62.wmf"/><Relationship Id="rId3" Type="http://schemas.openxmlformats.org/officeDocument/2006/relationships/oleObject" Target="../embeddings/oleObject63.bin"/><Relationship Id="rId21" Type="http://schemas.openxmlformats.org/officeDocument/2006/relationships/oleObject" Target="../embeddings/oleObject72.bin"/><Relationship Id="rId7" Type="http://schemas.openxmlformats.org/officeDocument/2006/relationships/oleObject" Target="../embeddings/oleObject65.bin"/><Relationship Id="rId12" Type="http://schemas.openxmlformats.org/officeDocument/2006/relationships/image" Target="../media/image78.wmf"/><Relationship Id="rId17" Type="http://schemas.openxmlformats.org/officeDocument/2006/relationships/oleObject" Target="../embeddings/oleObject70.bin"/><Relationship Id="rId25" Type="http://schemas.openxmlformats.org/officeDocument/2006/relationships/oleObject" Target="../embeddings/oleObject74.bin"/><Relationship Id="rId2" Type="http://schemas.openxmlformats.org/officeDocument/2006/relationships/slideLayout" Target="../slideLayouts/slideLayout7.xml"/><Relationship Id="rId16" Type="http://schemas.openxmlformats.org/officeDocument/2006/relationships/image" Target="../media/image70.wmf"/><Relationship Id="rId20" Type="http://schemas.openxmlformats.org/officeDocument/2006/relationships/image" Target="../media/image60.wmf"/><Relationship Id="rId1" Type="http://schemas.openxmlformats.org/officeDocument/2006/relationships/vmlDrawing" Target="../drawings/vmlDrawing7.vml"/><Relationship Id="rId6" Type="http://schemas.openxmlformats.org/officeDocument/2006/relationships/image" Target="../media/image75.wmf"/><Relationship Id="rId11" Type="http://schemas.openxmlformats.org/officeDocument/2006/relationships/oleObject" Target="../embeddings/oleObject67.bin"/><Relationship Id="rId24" Type="http://schemas.openxmlformats.org/officeDocument/2006/relationships/image" Target="../media/image63.wmf"/><Relationship Id="rId5" Type="http://schemas.openxmlformats.org/officeDocument/2006/relationships/oleObject" Target="../embeddings/oleObject64.bin"/><Relationship Id="rId15" Type="http://schemas.openxmlformats.org/officeDocument/2006/relationships/oleObject" Target="../embeddings/oleObject69.bin"/><Relationship Id="rId23" Type="http://schemas.openxmlformats.org/officeDocument/2006/relationships/oleObject" Target="../embeddings/oleObject73.bin"/><Relationship Id="rId28" Type="http://schemas.openxmlformats.org/officeDocument/2006/relationships/image" Target="../media/image79.wmf"/><Relationship Id="rId10" Type="http://schemas.openxmlformats.org/officeDocument/2006/relationships/image" Target="../media/image77.wmf"/><Relationship Id="rId19" Type="http://schemas.openxmlformats.org/officeDocument/2006/relationships/oleObject" Target="../embeddings/oleObject71.bin"/><Relationship Id="rId4" Type="http://schemas.openxmlformats.org/officeDocument/2006/relationships/image" Target="../media/image74.wmf"/><Relationship Id="rId9" Type="http://schemas.openxmlformats.org/officeDocument/2006/relationships/oleObject" Target="../embeddings/oleObject66.bin"/><Relationship Id="rId14" Type="http://schemas.openxmlformats.org/officeDocument/2006/relationships/image" Target="../media/image69.wmf"/><Relationship Id="rId22" Type="http://schemas.openxmlformats.org/officeDocument/2006/relationships/image" Target="../media/image61.wmf"/><Relationship Id="rId27" Type="http://schemas.openxmlformats.org/officeDocument/2006/relationships/oleObject" Target="../embeddings/oleObject75.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83.wmf"/><Relationship Id="rId3" Type="http://schemas.openxmlformats.org/officeDocument/2006/relationships/oleObject" Target="../embeddings/oleObject76.bin"/><Relationship Id="rId7" Type="http://schemas.openxmlformats.org/officeDocument/2006/relationships/image" Target="../media/image81.wmf"/><Relationship Id="rId12"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77.bin"/><Relationship Id="rId11" Type="http://schemas.openxmlformats.org/officeDocument/2006/relationships/image" Target="../media/image62.wmf"/><Relationship Id="rId5" Type="http://schemas.openxmlformats.org/officeDocument/2006/relationships/image" Target="../media/image53.png"/><Relationship Id="rId15" Type="http://schemas.openxmlformats.org/officeDocument/2006/relationships/image" Target="../media/image84.wmf"/><Relationship Id="rId10" Type="http://schemas.openxmlformats.org/officeDocument/2006/relationships/oleObject" Target="../embeddings/oleObject79.bin"/><Relationship Id="rId4" Type="http://schemas.openxmlformats.org/officeDocument/2006/relationships/image" Target="../media/image80.wmf"/><Relationship Id="rId9" Type="http://schemas.openxmlformats.org/officeDocument/2006/relationships/image" Target="../media/image82.wmf"/><Relationship Id="rId14" Type="http://schemas.openxmlformats.org/officeDocument/2006/relationships/oleObject" Target="../embeddings/oleObject81.bin"/></Relationships>
</file>

<file path=ppt/slides/_rels/slide22.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87.bin"/><Relationship Id="rId18" Type="http://schemas.openxmlformats.org/officeDocument/2006/relationships/oleObject" Target="../embeddings/oleObject90.bin"/><Relationship Id="rId3" Type="http://schemas.openxmlformats.org/officeDocument/2006/relationships/oleObject" Target="../embeddings/oleObject82.bin"/><Relationship Id="rId21" Type="http://schemas.openxmlformats.org/officeDocument/2006/relationships/image" Target="../media/image90.wmf"/><Relationship Id="rId7" Type="http://schemas.openxmlformats.org/officeDocument/2006/relationships/oleObject" Target="../embeddings/oleObject84.bin"/><Relationship Id="rId12" Type="http://schemas.openxmlformats.org/officeDocument/2006/relationships/image" Target="../media/image82.wmf"/><Relationship Id="rId17" Type="http://schemas.openxmlformats.org/officeDocument/2006/relationships/oleObject" Target="../embeddings/oleObject89.bin"/><Relationship Id="rId2" Type="http://schemas.openxmlformats.org/officeDocument/2006/relationships/slideLayout" Target="../slideLayouts/slideLayout7.xml"/><Relationship Id="rId16" Type="http://schemas.openxmlformats.org/officeDocument/2006/relationships/image" Target="../media/image88.wmf"/><Relationship Id="rId20" Type="http://schemas.openxmlformats.org/officeDocument/2006/relationships/oleObject" Target="../embeddings/oleObject91.bin"/><Relationship Id="rId1" Type="http://schemas.openxmlformats.org/officeDocument/2006/relationships/vmlDrawing" Target="../drawings/vmlDrawing9.vml"/><Relationship Id="rId6" Type="http://schemas.openxmlformats.org/officeDocument/2006/relationships/image" Target="../media/image85.wmf"/><Relationship Id="rId11" Type="http://schemas.openxmlformats.org/officeDocument/2006/relationships/oleObject" Target="../embeddings/oleObject86.bin"/><Relationship Id="rId5" Type="http://schemas.openxmlformats.org/officeDocument/2006/relationships/oleObject" Target="../embeddings/oleObject83.bin"/><Relationship Id="rId15" Type="http://schemas.openxmlformats.org/officeDocument/2006/relationships/oleObject" Target="../embeddings/oleObject88.bin"/><Relationship Id="rId23" Type="http://schemas.openxmlformats.org/officeDocument/2006/relationships/image" Target="../media/image83.wmf"/><Relationship Id="rId10" Type="http://schemas.openxmlformats.org/officeDocument/2006/relationships/image" Target="../media/image87.wmf"/><Relationship Id="rId19" Type="http://schemas.openxmlformats.org/officeDocument/2006/relationships/image" Target="../media/image89.wmf"/><Relationship Id="rId4" Type="http://schemas.openxmlformats.org/officeDocument/2006/relationships/image" Target="../media/image60.wmf"/><Relationship Id="rId9" Type="http://schemas.openxmlformats.org/officeDocument/2006/relationships/oleObject" Target="../embeddings/oleObject85.bin"/><Relationship Id="rId14" Type="http://schemas.openxmlformats.org/officeDocument/2006/relationships/image" Target="../media/image52.wmf"/><Relationship Id="rId22" Type="http://schemas.openxmlformats.org/officeDocument/2006/relationships/oleObject" Target="../embeddings/oleObject92.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93.wmf"/><Relationship Id="rId18" Type="http://schemas.openxmlformats.org/officeDocument/2006/relationships/oleObject" Target="../embeddings/oleObject101.bin"/><Relationship Id="rId26" Type="http://schemas.openxmlformats.org/officeDocument/2006/relationships/image" Target="../media/image83.wmf"/><Relationship Id="rId3" Type="http://schemas.openxmlformats.org/officeDocument/2006/relationships/oleObject" Target="../embeddings/oleObject93.bin"/><Relationship Id="rId21" Type="http://schemas.openxmlformats.org/officeDocument/2006/relationships/image" Target="../media/image87.wmf"/><Relationship Id="rId7" Type="http://schemas.openxmlformats.org/officeDocument/2006/relationships/image" Target="../media/image90.wmf"/><Relationship Id="rId12" Type="http://schemas.openxmlformats.org/officeDocument/2006/relationships/oleObject" Target="../embeddings/oleObject98.bin"/><Relationship Id="rId17" Type="http://schemas.openxmlformats.org/officeDocument/2006/relationships/image" Target="../media/image95.wmf"/><Relationship Id="rId25" Type="http://schemas.openxmlformats.org/officeDocument/2006/relationships/oleObject" Target="../embeddings/oleObject105.bin"/><Relationship Id="rId2" Type="http://schemas.openxmlformats.org/officeDocument/2006/relationships/slideLayout" Target="../slideLayouts/slideLayout7.xml"/><Relationship Id="rId16" Type="http://schemas.openxmlformats.org/officeDocument/2006/relationships/oleObject" Target="../embeddings/oleObject100.bin"/><Relationship Id="rId20" Type="http://schemas.openxmlformats.org/officeDocument/2006/relationships/oleObject" Target="../embeddings/oleObject102.bin"/><Relationship Id="rId29" Type="http://schemas.openxmlformats.org/officeDocument/2006/relationships/oleObject" Target="../embeddings/oleObject107.bin"/><Relationship Id="rId1" Type="http://schemas.openxmlformats.org/officeDocument/2006/relationships/vmlDrawing" Target="../drawings/vmlDrawing10.vml"/><Relationship Id="rId6" Type="http://schemas.openxmlformats.org/officeDocument/2006/relationships/oleObject" Target="../embeddings/oleObject95.bin"/><Relationship Id="rId11" Type="http://schemas.openxmlformats.org/officeDocument/2006/relationships/image" Target="../media/image92.wmf"/><Relationship Id="rId24" Type="http://schemas.openxmlformats.org/officeDocument/2006/relationships/image" Target="../media/image97.wmf"/><Relationship Id="rId32" Type="http://schemas.openxmlformats.org/officeDocument/2006/relationships/image" Target="../media/image89.wmf"/><Relationship Id="rId5" Type="http://schemas.openxmlformats.org/officeDocument/2006/relationships/oleObject" Target="../embeddings/oleObject94.bin"/><Relationship Id="rId15" Type="http://schemas.openxmlformats.org/officeDocument/2006/relationships/image" Target="../media/image94.wmf"/><Relationship Id="rId23" Type="http://schemas.openxmlformats.org/officeDocument/2006/relationships/oleObject" Target="../embeddings/oleObject104.bin"/><Relationship Id="rId28" Type="http://schemas.openxmlformats.org/officeDocument/2006/relationships/image" Target="../media/image52.wmf"/><Relationship Id="rId10" Type="http://schemas.openxmlformats.org/officeDocument/2006/relationships/oleObject" Target="../embeddings/oleObject97.bin"/><Relationship Id="rId19" Type="http://schemas.openxmlformats.org/officeDocument/2006/relationships/image" Target="../media/image96.wmf"/><Relationship Id="rId31" Type="http://schemas.openxmlformats.org/officeDocument/2006/relationships/oleObject" Target="../embeddings/oleObject108.bin"/><Relationship Id="rId4" Type="http://schemas.openxmlformats.org/officeDocument/2006/relationships/image" Target="../media/image60.wmf"/><Relationship Id="rId9" Type="http://schemas.openxmlformats.org/officeDocument/2006/relationships/image" Target="../media/image91.wmf"/><Relationship Id="rId14" Type="http://schemas.openxmlformats.org/officeDocument/2006/relationships/oleObject" Target="../embeddings/oleObject99.bin"/><Relationship Id="rId22" Type="http://schemas.openxmlformats.org/officeDocument/2006/relationships/oleObject" Target="../embeddings/oleObject103.bin"/><Relationship Id="rId27" Type="http://schemas.openxmlformats.org/officeDocument/2006/relationships/oleObject" Target="../embeddings/oleObject106.bin"/><Relationship Id="rId30" Type="http://schemas.openxmlformats.org/officeDocument/2006/relationships/image" Target="../media/image82.wmf"/></Relationships>
</file>

<file path=ppt/slides/_rels/slide24.xml.rels><?xml version="1.0" encoding="UTF-8" standalone="yes"?>
<Relationships xmlns="http://schemas.openxmlformats.org/package/2006/relationships"><Relationship Id="rId13" Type="http://schemas.openxmlformats.org/officeDocument/2006/relationships/oleObject" Target="../embeddings/oleObject114.bin"/><Relationship Id="rId18" Type="http://schemas.openxmlformats.org/officeDocument/2006/relationships/image" Target="../media/image62.wmf"/><Relationship Id="rId26" Type="http://schemas.openxmlformats.org/officeDocument/2006/relationships/oleObject" Target="../embeddings/oleObject121.bin"/><Relationship Id="rId3" Type="http://schemas.openxmlformats.org/officeDocument/2006/relationships/oleObject" Target="../embeddings/oleObject109.bin"/><Relationship Id="rId21" Type="http://schemas.openxmlformats.org/officeDocument/2006/relationships/image" Target="../media/image103.wmf"/><Relationship Id="rId7" Type="http://schemas.openxmlformats.org/officeDocument/2006/relationships/oleObject" Target="../embeddings/oleObject111.bin"/><Relationship Id="rId12" Type="http://schemas.openxmlformats.org/officeDocument/2006/relationships/image" Target="../media/image101.wmf"/><Relationship Id="rId17" Type="http://schemas.openxmlformats.org/officeDocument/2006/relationships/oleObject" Target="../embeddings/oleObject116.bin"/><Relationship Id="rId25" Type="http://schemas.openxmlformats.org/officeDocument/2006/relationships/image" Target="../media/image60.wmf"/><Relationship Id="rId33" Type="http://schemas.openxmlformats.org/officeDocument/2006/relationships/oleObject" Target="../embeddings/oleObject125.bin"/><Relationship Id="rId2" Type="http://schemas.openxmlformats.org/officeDocument/2006/relationships/slideLayout" Target="../slideLayouts/slideLayout7.xml"/><Relationship Id="rId16" Type="http://schemas.openxmlformats.org/officeDocument/2006/relationships/image" Target="../media/image75.wmf"/><Relationship Id="rId20" Type="http://schemas.openxmlformats.org/officeDocument/2006/relationships/oleObject" Target="../embeddings/oleObject118.bin"/><Relationship Id="rId29" Type="http://schemas.openxmlformats.org/officeDocument/2006/relationships/oleObject" Target="../embeddings/oleObject123.bin"/><Relationship Id="rId1" Type="http://schemas.openxmlformats.org/officeDocument/2006/relationships/vmlDrawing" Target="../drawings/vmlDrawing11.vml"/><Relationship Id="rId6" Type="http://schemas.openxmlformats.org/officeDocument/2006/relationships/image" Target="../media/image98.wmf"/><Relationship Id="rId11" Type="http://schemas.openxmlformats.org/officeDocument/2006/relationships/oleObject" Target="../embeddings/oleObject113.bin"/><Relationship Id="rId24" Type="http://schemas.openxmlformats.org/officeDocument/2006/relationships/oleObject" Target="../embeddings/oleObject120.bin"/><Relationship Id="rId32" Type="http://schemas.openxmlformats.org/officeDocument/2006/relationships/image" Target="../media/image90.wmf"/><Relationship Id="rId5" Type="http://schemas.openxmlformats.org/officeDocument/2006/relationships/oleObject" Target="../embeddings/oleObject110.bin"/><Relationship Id="rId15" Type="http://schemas.openxmlformats.org/officeDocument/2006/relationships/oleObject" Target="../embeddings/oleObject115.bin"/><Relationship Id="rId23" Type="http://schemas.openxmlformats.org/officeDocument/2006/relationships/image" Target="../media/image104.wmf"/><Relationship Id="rId28" Type="http://schemas.openxmlformats.org/officeDocument/2006/relationships/oleObject" Target="../embeddings/oleObject122.bin"/><Relationship Id="rId10" Type="http://schemas.openxmlformats.org/officeDocument/2006/relationships/image" Target="../media/image100.wmf"/><Relationship Id="rId19" Type="http://schemas.openxmlformats.org/officeDocument/2006/relationships/oleObject" Target="../embeddings/oleObject117.bin"/><Relationship Id="rId31" Type="http://schemas.openxmlformats.org/officeDocument/2006/relationships/oleObject" Target="../embeddings/oleObject124.bin"/><Relationship Id="rId4" Type="http://schemas.openxmlformats.org/officeDocument/2006/relationships/image" Target="../media/image95.wmf"/><Relationship Id="rId9" Type="http://schemas.openxmlformats.org/officeDocument/2006/relationships/oleObject" Target="../embeddings/oleObject112.bin"/><Relationship Id="rId14" Type="http://schemas.openxmlformats.org/officeDocument/2006/relationships/image" Target="../media/image102.wmf"/><Relationship Id="rId22" Type="http://schemas.openxmlformats.org/officeDocument/2006/relationships/oleObject" Target="../embeddings/oleObject119.bin"/><Relationship Id="rId27" Type="http://schemas.openxmlformats.org/officeDocument/2006/relationships/image" Target="../media/image79.wmf"/><Relationship Id="rId30" Type="http://schemas.openxmlformats.org/officeDocument/2006/relationships/image" Target="../media/image83.wmf"/><Relationship Id="rId8" Type="http://schemas.openxmlformats.org/officeDocument/2006/relationships/image" Target="../media/image99.wmf"/></Relationships>
</file>

<file path=ppt/slides/_rels/slide25.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image" Target="../media/image109.wmf"/><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oleObject" Target="../embeddings/oleObject131.bin"/><Relationship Id="rId17" Type="http://schemas.openxmlformats.org/officeDocument/2006/relationships/image" Target="../media/image111.wmf"/><Relationship Id="rId2" Type="http://schemas.openxmlformats.org/officeDocument/2006/relationships/slideLayout" Target="../slideLayouts/slideLayout7.xml"/><Relationship Id="rId16" Type="http://schemas.openxmlformats.org/officeDocument/2006/relationships/oleObject" Target="../embeddings/oleObject133.bin"/><Relationship Id="rId1" Type="http://schemas.openxmlformats.org/officeDocument/2006/relationships/vmlDrawing" Target="../drawings/vmlDrawing12.vml"/><Relationship Id="rId6" Type="http://schemas.openxmlformats.org/officeDocument/2006/relationships/image" Target="../media/image106.w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image" Target="../media/image110.wmf"/><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129.bin"/><Relationship Id="rId14" Type="http://schemas.openxmlformats.org/officeDocument/2006/relationships/oleObject" Target="../embeddings/oleObject132.bin"/></Relationships>
</file>

<file path=ppt/slides/_rels/slide26.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139.bin"/><Relationship Id="rId18" Type="http://schemas.openxmlformats.org/officeDocument/2006/relationships/image" Target="../media/image119.w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16.wmf"/><Relationship Id="rId17" Type="http://schemas.openxmlformats.org/officeDocument/2006/relationships/oleObject" Target="../embeddings/oleObject141.bin"/><Relationship Id="rId2" Type="http://schemas.openxmlformats.org/officeDocument/2006/relationships/slideLayout" Target="../slideLayouts/slideLayout7.xml"/><Relationship Id="rId16" Type="http://schemas.openxmlformats.org/officeDocument/2006/relationships/image" Target="../media/image118.wmf"/><Relationship Id="rId1" Type="http://schemas.openxmlformats.org/officeDocument/2006/relationships/vmlDrawing" Target="../drawings/vmlDrawing13.vml"/><Relationship Id="rId6" Type="http://schemas.openxmlformats.org/officeDocument/2006/relationships/image" Target="../media/image113.wmf"/><Relationship Id="rId11" Type="http://schemas.openxmlformats.org/officeDocument/2006/relationships/oleObject" Target="../embeddings/oleObject138.bin"/><Relationship Id="rId5" Type="http://schemas.openxmlformats.org/officeDocument/2006/relationships/oleObject" Target="../embeddings/oleObject135.bin"/><Relationship Id="rId15" Type="http://schemas.openxmlformats.org/officeDocument/2006/relationships/oleObject" Target="../embeddings/oleObject140.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137.bin"/><Relationship Id="rId14" Type="http://schemas.openxmlformats.org/officeDocument/2006/relationships/image" Target="../media/image117.wmf"/></Relationships>
</file>

<file path=ppt/slides/_rels/slide27.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120.wmf"/><Relationship Id="rId4" Type="http://schemas.openxmlformats.org/officeDocument/2006/relationships/oleObject" Target="../embeddings/oleObject142.bin"/></Relationships>
</file>

<file path=ppt/slides/_rels/slide28.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143.bin"/><Relationship Id="rId7" Type="http://schemas.openxmlformats.org/officeDocument/2006/relationships/oleObject" Target="../embeddings/oleObject145.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0.wmf"/><Relationship Id="rId5" Type="http://schemas.openxmlformats.org/officeDocument/2006/relationships/oleObject" Target="../embeddings/oleObject144.bin"/><Relationship Id="rId4" Type="http://schemas.openxmlformats.org/officeDocument/2006/relationships/image" Target="../media/image122.wmf"/><Relationship Id="rId9" Type="http://schemas.openxmlformats.org/officeDocument/2006/relationships/oleObject" Target="../embeddings/oleObject146.bin"/></Relationships>
</file>

<file path=ppt/slides/_rels/slide29.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oleObject" Target="../embeddings/oleObject152.bin"/><Relationship Id="rId18" Type="http://schemas.openxmlformats.org/officeDocument/2006/relationships/image" Target="../media/image130.wmf"/><Relationship Id="rId26" Type="http://schemas.openxmlformats.org/officeDocument/2006/relationships/image" Target="../media/image134.wmf"/><Relationship Id="rId3" Type="http://schemas.openxmlformats.org/officeDocument/2006/relationships/oleObject" Target="../embeddings/oleObject147.bin"/><Relationship Id="rId21" Type="http://schemas.openxmlformats.org/officeDocument/2006/relationships/oleObject" Target="../embeddings/oleObject156.bin"/><Relationship Id="rId7" Type="http://schemas.openxmlformats.org/officeDocument/2006/relationships/oleObject" Target="../embeddings/oleObject149.bin"/><Relationship Id="rId12" Type="http://schemas.openxmlformats.org/officeDocument/2006/relationships/image" Target="../media/image127.wmf"/><Relationship Id="rId17" Type="http://schemas.openxmlformats.org/officeDocument/2006/relationships/oleObject" Target="../embeddings/oleObject154.bin"/><Relationship Id="rId25" Type="http://schemas.openxmlformats.org/officeDocument/2006/relationships/oleObject" Target="../embeddings/oleObject158.bin"/><Relationship Id="rId2" Type="http://schemas.openxmlformats.org/officeDocument/2006/relationships/slideLayout" Target="../slideLayouts/slideLayout7.xml"/><Relationship Id="rId16" Type="http://schemas.openxmlformats.org/officeDocument/2006/relationships/image" Target="../media/image129.wmf"/><Relationship Id="rId20" Type="http://schemas.openxmlformats.org/officeDocument/2006/relationships/image" Target="../media/image131.wmf"/><Relationship Id="rId1" Type="http://schemas.openxmlformats.org/officeDocument/2006/relationships/vmlDrawing" Target="../drawings/vmlDrawing16.vml"/><Relationship Id="rId6" Type="http://schemas.openxmlformats.org/officeDocument/2006/relationships/image" Target="../media/image60.wmf"/><Relationship Id="rId11" Type="http://schemas.openxmlformats.org/officeDocument/2006/relationships/oleObject" Target="../embeddings/oleObject151.bin"/><Relationship Id="rId24" Type="http://schemas.openxmlformats.org/officeDocument/2006/relationships/image" Target="../media/image133.wmf"/><Relationship Id="rId5" Type="http://schemas.openxmlformats.org/officeDocument/2006/relationships/oleObject" Target="../embeddings/oleObject148.bin"/><Relationship Id="rId15" Type="http://schemas.openxmlformats.org/officeDocument/2006/relationships/oleObject" Target="../embeddings/oleObject153.bin"/><Relationship Id="rId23" Type="http://schemas.openxmlformats.org/officeDocument/2006/relationships/oleObject" Target="../embeddings/oleObject157.bin"/><Relationship Id="rId28" Type="http://schemas.openxmlformats.org/officeDocument/2006/relationships/image" Target="../media/image135.wmf"/><Relationship Id="rId10" Type="http://schemas.openxmlformats.org/officeDocument/2006/relationships/image" Target="../media/image126.wmf"/><Relationship Id="rId19" Type="http://schemas.openxmlformats.org/officeDocument/2006/relationships/oleObject" Target="../embeddings/oleObject155.bin"/><Relationship Id="rId4" Type="http://schemas.openxmlformats.org/officeDocument/2006/relationships/image" Target="../media/image124.wmf"/><Relationship Id="rId9" Type="http://schemas.openxmlformats.org/officeDocument/2006/relationships/oleObject" Target="../embeddings/oleObject150.bin"/><Relationship Id="rId14" Type="http://schemas.openxmlformats.org/officeDocument/2006/relationships/image" Target="../media/image128.wmf"/><Relationship Id="rId22" Type="http://schemas.openxmlformats.org/officeDocument/2006/relationships/image" Target="../media/image132.wmf"/><Relationship Id="rId27" Type="http://schemas.openxmlformats.org/officeDocument/2006/relationships/oleObject" Target="../embeddings/oleObject159.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oleObject" Target="../embeddings/oleObject165.bin"/><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140.wmf"/><Relationship Id="rId2" Type="http://schemas.openxmlformats.org/officeDocument/2006/relationships/slideLayout" Target="../slideLayouts/slideLayout7.xml"/><Relationship Id="rId16" Type="http://schemas.openxmlformats.org/officeDocument/2006/relationships/image" Target="../media/image142.wmf"/><Relationship Id="rId1" Type="http://schemas.openxmlformats.org/officeDocument/2006/relationships/vmlDrawing" Target="../drawings/vmlDrawing17.vml"/><Relationship Id="rId6" Type="http://schemas.openxmlformats.org/officeDocument/2006/relationships/image" Target="../media/image137.wmf"/><Relationship Id="rId11" Type="http://schemas.openxmlformats.org/officeDocument/2006/relationships/oleObject" Target="../embeddings/oleObject164.bin"/><Relationship Id="rId5" Type="http://schemas.openxmlformats.org/officeDocument/2006/relationships/oleObject" Target="../embeddings/oleObject161.bin"/><Relationship Id="rId15" Type="http://schemas.openxmlformats.org/officeDocument/2006/relationships/oleObject" Target="../embeddings/oleObject166.bin"/><Relationship Id="rId10" Type="http://schemas.openxmlformats.org/officeDocument/2006/relationships/image" Target="../media/image139.wmf"/><Relationship Id="rId4" Type="http://schemas.openxmlformats.org/officeDocument/2006/relationships/image" Target="../media/image136.wmf"/><Relationship Id="rId9" Type="http://schemas.openxmlformats.org/officeDocument/2006/relationships/oleObject" Target="../embeddings/oleObject163.bin"/><Relationship Id="rId14" Type="http://schemas.openxmlformats.org/officeDocument/2006/relationships/image" Target="../media/image141.wmf"/></Relationships>
</file>

<file path=ppt/slides/_rels/slide31.xml.rels><?xml version="1.0" encoding="UTF-8" standalone="yes"?>
<Relationships xmlns="http://schemas.openxmlformats.org/package/2006/relationships"><Relationship Id="rId8" Type="http://schemas.openxmlformats.org/officeDocument/2006/relationships/image" Target="../media/image145.wmf"/><Relationship Id="rId13" Type="http://schemas.openxmlformats.org/officeDocument/2006/relationships/oleObject" Target="../embeddings/oleObject172.bin"/><Relationship Id="rId18" Type="http://schemas.openxmlformats.org/officeDocument/2006/relationships/image" Target="../media/image148.wmf"/><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image" Target="../media/image141.wmf"/><Relationship Id="rId17" Type="http://schemas.openxmlformats.org/officeDocument/2006/relationships/oleObject" Target="../embeddings/oleObject174.bin"/><Relationship Id="rId2" Type="http://schemas.openxmlformats.org/officeDocument/2006/relationships/slideLayout" Target="../slideLayouts/slideLayout7.xml"/><Relationship Id="rId16" Type="http://schemas.openxmlformats.org/officeDocument/2006/relationships/image" Target="../media/image147.wmf"/><Relationship Id="rId20" Type="http://schemas.openxmlformats.org/officeDocument/2006/relationships/image" Target="../media/image149.wmf"/><Relationship Id="rId1" Type="http://schemas.openxmlformats.org/officeDocument/2006/relationships/vmlDrawing" Target="../drawings/vmlDrawing18.vml"/><Relationship Id="rId6" Type="http://schemas.openxmlformats.org/officeDocument/2006/relationships/image" Target="../media/image144.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10" Type="http://schemas.openxmlformats.org/officeDocument/2006/relationships/image" Target="../media/image136.wmf"/><Relationship Id="rId19" Type="http://schemas.openxmlformats.org/officeDocument/2006/relationships/oleObject" Target="../embeddings/oleObject175.bin"/><Relationship Id="rId4" Type="http://schemas.openxmlformats.org/officeDocument/2006/relationships/image" Target="../media/image143.wmf"/><Relationship Id="rId9" Type="http://schemas.openxmlformats.org/officeDocument/2006/relationships/oleObject" Target="../embeddings/oleObject170.bin"/><Relationship Id="rId14" Type="http://schemas.openxmlformats.org/officeDocument/2006/relationships/image" Target="../media/image146.wmf"/></Relationships>
</file>

<file path=ppt/slides/_rels/slide32.xml.rels><?xml version="1.0" encoding="UTF-8" standalone="yes"?>
<Relationships xmlns="http://schemas.openxmlformats.org/package/2006/relationships"><Relationship Id="rId8" Type="http://schemas.openxmlformats.org/officeDocument/2006/relationships/image" Target="../media/image152.wmf"/><Relationship Id="rId13" Type="http://schemas.openxmlformats.org/officeDocument/2006/relationships/oleObject" Target="../embeddings/oleObject181.bin"/><Relationship Id="rId18" Type="http://schemas.openxmlformats.org/officeDocument/2006/relationships/image" Target="../media/image157.wmf"/><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image" Target="../media/image154.wmf"/><Relationship Id="rId17" Type="http://schemas.openxmlformats.org/officeDocument/2006/relationships/oleObject" Target="../embeddings/oleObject183.bin"/><Relationship Id="rId2" Type="http://schemas.openxmlformats.org/officeDocument/2006/relationships/slideLayout" Target="../slideLayouts/slideLayout7.xml"/><Relationship Id="rId16" Type="http://schemas.openxmlformats.org/officeDocument/2006/relationships/image" Target="../media/image156.wmf"/><Relationship Id="rId1" Type="http://schemas.openxmlformats.org/officeDocument/2006/relationships/vmlDrawing" Target="../drawings/vmlDrawing19.vml"/><Relationship Id="rId6" Type="http://schemas.openxmlformats.org/officeDocument/2006/relationships/image" Target="../media/image151.wmf"/><Relationship Id="rId11" Type="http://schemas.openxmlformats.org/officeDocument/2006/relationships/oleObject" Target="../embeddings/oleObject180.bin"/><Relationship Id="rId5" Type="http://schemas.openxmlformats.org/officeDocument/2006/relationships/oleObject" Target="../embeddings/oleObject177.bin"/><Relationship Id="rId15" Type="http://schemas.openxmlformats.org/officeDocument/2006/relationships/oleObject" Target="../embeddings/oleObject182.bin"/><Relationship Id="rId10" Type="http://schemas.openxmlformats.org/officeDocument/2006/relationships/image" Target="../media/image153.wmf"/><Relationship Id="rId4" Type="http://schemas.openxmlformats.org/officeDocument/2006/relationships/image" Target="../media/image150.wmf"/><Relationship Id="rId9" Type="http://schemas.openxmlformats.org/officeDocument/2006/relationships/oleObject" Target="../embeddings/oleObject179.bin"/><Relationship Id="rId14" Type="http://schemas.openxmlformats.org/officeDocument/2006/relationships/image" Target="../media/image155.wmf"/></Relationships>
</file>

<file path=ppt/slides/_rels/slide33.xml.rels><?xml version="1.0" encoding="UTF-8" standalone="yes"?>
<Relationships xmlns="http://schemas.openxmlformats.org/package/2006/relationships"><Relationship Id="rId8" Type="http://schemas.openxmlformats.org/officeDocument/2006/relationships/image" Target="../media/image160.wmf"/><Relationship Id="rId13" Type="http://schemas.openxmlformats.org/officeDocument/2006/relationships/image" Target="../media/image162.wmf"/><Relationship Id="rId3" Type="http://schemas.openxmlformats.org/officeDocument/2006/relationships/oleObject" Target="../embeddings/oleObject184.bin"/><Relationship Id="rId7" Type="http://schemas.openxmlformats.org/officeDocument/2006/relationships/oleObject" Target="../embeddings/oleObject186.bin"/><Relationship Id="rId12" Type="http://schemas.openxmlformats.org/officeDocument/2006/relationships/oleObject" Target="../embeddings/oleObject189.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59.wmf"/><Relationship Id="rId11" Type="http://schemas.openxmlformats.org/officeDocument/2006/relationships/oleObject" Target="../embeddings/oleObject188.bin"/><Relationship Id="rId5" Type="http://schemas.openxmlformats.org/officeDocument/2006/relationships/oleObject" Target="../embeddings/oleObject185.bin"/><Relationship Id="rId15" Type="http://schemas.openxmlformats.org/officeDocument/2006/relationships/image" Target="../media/image163.wmf"/><Relationship Id="rId10" Type="http://schemas.openxmlformats.org/officeDocument/2006/relationships/image" Target="../media/image161.wmf"/><Relationship Id="rId4" Type="http://schemas.openxmlformats.org/officeDocument/2006/relationships/image" Target="../media/image158.wmf"/><Relationship Id="rId9" Type="http://schemas.openxmlformats.org/officeDocument/2006/relationships/oleObject" Target="../embeddings/oleObject187.bin"/><Relationship Id="rId14" Type="http://schemas.openxmlformats.org/officeDocument/2006/relationships/oleObject" Target="../embeddings/oleObject190.bin"/></Relationships>
</file>

<file path=ppt/slides/_rels/slide34.xml.rels><?xml version="1.0" encoding="UTF-8" standalone="yes"?>
<Relationships xmlns="http://schemas.openxmlformats.org/package/2006/relationships"><Relationship Id="rId13" Type="http://schemas.openxmlformats.org/officeDocument/2006/relationships/oleObject" Target="../embeddings/oleObject196.bin"/><Relationship Id="rId18" Type="http://schemas.openxmlformats.org/officeDocument/2006/relationships/image" Target="../media/image171.wmf"/><Relationship Id="rId26" Type="http://schemas.openxmlformats.org/officeDocument/2006/relationships/oleObject" Target="../embeddings/oleObject204.bin"/><Relationship Id="rId3" Type="http://schemas.openxmlformats.org/officeDocument/2006/relationships/oleObject" Target="../embeddings/oleObject191.bin"/><Relationship Id="rId21" Type="http://schemas.openxmlformats.org/officeDocument/2006/relationships/oleObject" Target="../embeddings/oleObject201.bin"/><Relationship Id="rId7" Type="http://schemas.openxmlformats.org/officeDocument/2006/relationships/oleObject" Target="../embeddings/oleObject193.bin"/><Relationship Id="rId12" Type="http://schemas.openxmlformats.org/officeDocument/2006/relationships/image" Target="../media/image168.wmf"/><Relationship Id="rId17" Type="http://schemas.openxmlformats.org/officeDocument/2006/relationships/oleObject" Target="../embeddings/oleObject198.bin"/><Relationship Id="rId25" Type="http://schemas.openxmlformats.org/officeDocument/2006/relationships/image" Target="../media/image173.wmf"/><Relationship Id="rId33" Type="http://schemas.openxmlformats.org/officeDocument/2006/relationships/image" Target="../media/image177.wmf"/><Relationship Id="rId2" Type="http://schemas.openxmlformats.org/officeDocument/2006/relationships/slideLayout" Target="../slideLayouts/slideLayout7.xml"/><Relationship Id="rId16" Type="http://schemas.openxmlformats.org/officeDocument/2006/relationships/image" Target="../media/image170.wmf"/><Relationship Id="rId20" Type="http://schemas.openxmlformats.org/officeDocument/2006/relationships/oleObject" Target="../embeddings/oleObject200.bin"/><Relationship Id="rId29" Type="http://schemas.openxmlformats.org/officeDocument/2006/relationships/image" Target="../media/image175.wmf"/><Relationship Id="rId1" Type="http://schemas.openxmlformats.org/officeDocument/2006/relationships/vmlDrawing" Target="../drawings/vmlDrawing21.vml"/><Relationship Id="rId6" Type="http://schemas.openxmlformats.org/officeDocument/2006/relationships/image" Target="../media/image165.wmf"/><Relationship Id="rId11" Type="http://schemas.openxmlformats.org/officeDocument/2006/relationships/oleObject" Target="../embeddings/oleObject195.bin"/><Relationship Id="rId24" Type="http://schemas.openxmlformats.org/officeDocument/2006/relationships/oleObject" Target="../embeddings/oleObject203.bin"/><Relationship Id="rId32" Type="http://schemas.openxmlformats.org/officeDocument/2006/relationships/oleObject" Target="../embeddings/oleObject207.bin"/><Relationship Id="rId5" Type="http://schemas.openxmlformats.org/officeDocument/2006/relationships/oleObject" Target="../embeddings/oleObject192.bin"/><Relationship Id="rId15" Type="http://schemas.openxmlformats.org/officeDocument/2006/relationships/oleObject" Target="../embeddings/oleObject197.bin"/><Relationship Id="rId23" Type="http://schemas.openxmlformats.org/officeDocument/2006/relationships/image" Target="../media/image172.wmf"/><Relationship Id="rId28" Type="http://schemas.openxmlformats.org/officeDocument/2006/relationships/oleObject" Target="../embeddings/oleObject205.bin"/><Relationship Id="rId10" Type="http://schemas.openxmlformats.org/officeDocument/2006/relationships/image" Target="../media/image167.wmf"/><Relationship Id="rId19" Type="http://schemas.openxmlformats.org/officeDocument/2006/relationships/oleObject" Target="../embeddings/oleObject199.bin"/><Relationship Id="rId31" Type="http://schemas.openxmlformats.org/officeDocument/2006/relationships/image" Target="../media/image176.wmf"/><Relationship Id="rId4" Type="http://schemas.openxmlformats.org/officeDocument/2006/relationships/image" Target="../media/image164.wmf"/><Relationship Id="rId9" Type="http://schemas.openxmlformats.org/officeDocument/2006/relationships/oleObject" Target="../embeddings/oleObject194.bin"/><Relationship Id="rId14" Type="http://schemas.openxmlformats.org/officeDocument/2006/relationships/image" Target="../media/image169.wmf"/><Relationship Id="rId22" Type="http://schemas.openxmlformats.org/officeDocument/2006/relationships/oleObject" Target="../embeddings/oleObject202.bin"/><Relationship Id="rId27" Type="http://schemas.openxmlformats.org/officeDocument/2006/relationships/image" Target="../media/image174.wmf"/><Relationship Id="rId30" Type="http://schemas.openxmlformats.org/officeDocument/2006/relationships/oleObject" Target="../embeddings/oleObject206.bin"/><Relationship Id="rId8" Type="http://schemas.openxmlformats.org/officeDocument/2006/relationships/image" Target="../media/image16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7.xml"/><Relationship Id="rId4" Type="http://schemas.openxmlformats.org/officeDocument/2006/relationships/image" Target="../media/image180.jpeg"/></Relationships>
</file>

<file path=ppt/slides/_rels/slide37.xml.rels><?xml version="1.0" encoding="UTF-8" standalone="yes"?>
<Relationships xmlns="http://schemas.openxmlformats.org/package/2006/relationships"><Relationship Id="rId8" Type="http://schemas.openxmlformats.org/officeDocument/2006/relationships/image" Target="../media/image182.wmf"/><Relationship Id="rId13" Type="http://schemas.openxmlformats.org/officeDocument/2006/relationships/oleObject" Target="../embeddings/oleObject212.bin"/><Relationship Id="rId3" Type="http://schemas.openxmlformats.org/officeDocument/2006/relationships/image" Target="../media/image185.png"/><Relationship Id="rId7" Type="http://schemas.openxmlformats.org/officeDocument/2006/relationships/oleObject" Target="../embeddings/oleObject209.bin"/><Relationship Id="rId12" Type="http://schemas.openxmlformats.org/officeDocument/2006/relationships/image" Target="../media/image184.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81.wmf"/><Relationship Id="rId11" Type="http://schemas.openxmlformats.org/officeDocument/2006/relationships/oleObject" Target="../embeddings/oleObject211.bin"/><Relationship Id="rId5" Type="http://schemas.openxmlformats.org/officeDocument/2006/relationships/oleObject" Target="../embeddings/oleObject208.bin"/><Relationship Id="rId10" Type="http://schemas.openxmlformats.org/officeDocument/2006/relationships/image" Target="../media/image183.wmf"/><Relationship Id="rId4" Type="http://schemas.openxmlformats.org/officeDocument/2006/relationships/image" Target="../media/image186.jpeg"/><Relationship Id="rId9" Type="http://schemas.openxmlformats.org/officeDocument/2006/relationships/oleObject" Target="../embeddings/oleObject210.bin"/></Relationships>
</file>

<file path=ppt/slides/_rels/slide38.xml.rels><?xml version="1.0" encoding="UTF-8" standalone="yes"?>
<Relationships xmlns="http://schemas.openxmlformats.org/package/2006/relationships"><Relationship Id="rId13" Type="http://schemas.openxmlformats.org/officeDocument/2006/relationships/oleObject" Target="../embeddings/oleObject218.bin"/><Relationship Id="rId18" Type="http://schemas.openxmlformats.org/officeDocument/2006/relationships/image" Target="../media/image193.wmf"/><Relationship Id="rId26" Type="http://schemas.openxmlformats.org/officeDocument/2006/relationships/oleObject" Target="../embeddings/oleObject225.bin"/><Relationship Id="rId3" Type="http://schemas.openxmlformats.org/officeDocument/2006/relationships/oleObject" Target="../embeddings/oleObject213.bin"/><Relationship Id="rId21" Type="http://schemas.openxmlformats.org/officeDocument/2006/relationships/oleObject" Target="../embeddings/oleObject222.bin"/><Relationship Id="rId34" Type="http://schemas.openxmlformats.org/officeDocument/2006/relationships/oleObject" Target="../embeddings/oleObject230.bin"/><Relationship Id="rId7" Type="http://schemas.openxmlformats.org/officeDocument/2006/relationships/oleObject" Target="../embeddings/oleObject215.bin"/><Relationship Id="rId12" Type="http://schemas.openxmlformats.org/officeDocument/2006/relationships/image" Target="../media/image191.wmf"/><Relationship Id="rId17" Type="http://schemas.openxmlformats.org/officeDocument/2006/relationships/oleObject" Target="../embeddings/oleObject220.bin"/><Relationship Id="rId25" Type="http://schemas.openxmlformats.org/officeDocument/2006/relationships/image" Target="../media/image196.wmf"/><Relationship Id="rId33" Type="http://schemas.openxmlformats.org/officeDocument/2006/relationships/image" Target="../media/image199.wmf"/><Relationship Id="rId2" Type="http://schemas.openxmlformats.org/officeDocument/2006/relationships/slideLayout" Target="../slideLayouts/slideLayout7.xml"/><Relationship Id="rId16" Type="http://schemas.openxmlformats.org/officeDocument/2006/relationships/image" Target="../media/image181.wmf"/><Relationship Id="rId20" Type="http://schemas.openxmlformats.org/officeDocument/2006/relationships/image" Target="../media/image194.wmf"/><Relationship Id="rId29" Type="http://schemas.openxmlformats.org/officeDocument/2006/relationships/oleObject" Target="../embeddings/oleObject227.bin"/><Relationship Id="rId1" Type="http://schemas.openxmlformats.org/officeDocument/2006/relationships/vmlDrawing" Target="../drawings/vmlDrawing23.vml"/><Relationship Id="rId6" Type="http://schemas.openxmlformats.org/officeDocument/2006/relationships/image" Target="../media/image188.wmf"/><Relationship Id="rId11" Type="http://schemas.openxmlformats.org/officeDocument/2006/relationships/oleObject" Target="../embeddings/oleObject217.bin"/><Relationship Id="rId24" Type="http://schemas.openxmlformats.org/officeDocument/2006/relationships/oleObject" Target="../embeddings/oleObject224.bin"/><Relationship Id="rId32" Type="http://schemas.openxmlformats.org/officeDocument/2006/relationships/oleObject" Target="../embeddings/oleObject229.bin"/><Relationship Id="rId5" Type="http://schemas.openxmlformats.org/officeDocument/2006/relationships/oleObject" Target="../embeddings/oleObject214.bin"/><Relationship Id="rId15" Type="http://schemas.openxmlformats.org/officeDocument/2006/relationships/oleObject" Target="../embeddings/oleObject219.bin"/><Relationship Id="rId23" Type="http://schemas.openxmlformats.org/officeDocument/2006/relationships/image" Target="../media/image195.emf"/><Relationship Id="rId28" Type="http://schemas.openxmlformats.org/officeDocument/2006/relationships/oleObject" Target="../embeddings/oleObject226.bin"/><Relationship Id="rId10" Type="http://schemas.openxmlformats.org/officeDocument/2006/relationships/image" Target="../media/image190.wmf"/><Relationship Id="rId19" Type="http://schemas.openxmlformats.org/officeDocument/2006/relationships/oleObject" Target="../embeddings/oleObject221.bin"/><Relationship Id="rId31" Type="http://schemas.openxmlformats.org/officeDocument/2006/relationships/oleObject" Target="../embeddings/oleObject228.bin"/><Relationship Id="rId4" Type="http://schemas.openxmlformats.org/officeDocument/2006/relationships/image" Target="../media/image187.wmf"/><Relationship Id="rId9" Type="http://schemas.openxmlformats.org/officeDocument/2006/relationships/oleObject" Target="../embeddings/oleObject216.bin"/><Relationship Id="rId14" Type="http://schemas.openxmlformats.org/officeDocument/2006/relationships/image" Target="../media/image192.wmf"/><Relationship Id="rId22" Type="http://schemas.openxmlformats.org/officeDocument/2006/relationships/oleObject" Target="../embeddings/oleObject223.bin"/><Relationship Id="rId27" Type="http://schemas.openxmlformats.org/officeDocument/2006/relationships/image" Target="../media/image197.wmf"/><Relationship Id="rId30" Type="http://schemas.openxmlformats.org/officeDocument/2006/relationships/image" Target="../media/image198.wmf"/><Relationship Id="rId8" Type="http://schemas.openxmlformats.org/officeDocument/2006/relationships/image" Target="../media/image189.wmf"/></Relationships>
</file>

<file path=ppt/slides/_rels/slide39.xml.rels><?xml version="1.0" encoding="UTF-8" standalone="yes"?>
<Relationships xmlns="http://schemas.openxmlformats.org/package/2006/relationships"><Relationship Id="rId8" Type="http://schemas.openxmlformats.org/officeDocument/2006/relationships/image" Target="../media/image201.wmf"/><Relationship Id="rId13" Type="http://schemas.openxmlformats.org/officeDocument/2006/relationships/image" Target="../media/image53.png"/><Relationship Id="rId18" Type="http://schemas.openxmlformats.org/officeDocument/2006/relationships/oleObject" Target="../embeddings/oleObject238.bin"/><Relationship Id="rId26" Type="http://schemas.openxmlformats.org/officeDocument/2006/relationships/oleObject" Target="../embeddings/oleObject242.bin"/><Relationship Id="rId3" Type="http://schemas.openxmlformats.org/officeDocument/2006/relationships/oleObject" Target="../embeddings/oleObject231.bin"/><Relationship Id="rId21" Type="http://schemas.openxmlformats.org/officeDocument/2006/relationships/image" Target="../media/image207.wmf"/><Relationship Id="rId7" Type="http://schemas.openxmlformats.org/officeDocument/2006/relationships/oleObject" Target="../embeddings/oleObject233.bin"/><Relationship Id="rId12" Type="http://schemas.openxmlformats.org/officeDocument/2006/relationships/image" Target="../media/image203.wmf"/><Relationship Id="rId17" Type="http://schemas.openxmlformats.org/officeDocument/2006/relationships/image" Target="../media/image205.wmf"/><Relationship Id="rId25" Type="http://schemas.openxmlformats.org/officeDocument/2006/relationships/image" Target="../media/image209.wmf"/><Relationship Id="rId2" Type="http://schemas.openxmlformats.org/officeDocument/2006/relationships/slideLayout" Target="../slideLayouts/slideLayout7.xml"/><Relationship Id="rId16" Type="http://schemas.openxmlformats.org/officeDocument/2006/relationships/oleObject" Target="../embeddings/oleObject237.bin"/><Relationship Id="rId20" Type="http://schemas.openxmlformats.org/officeDocument/2006/relationships/oleObject" Target="../embeddings/oleObject239.bin"/><Relationship Id="rId1" Type="http://schemas.openxmlformats.org/officeDocument/2006/relationships/vmlDrawing" Target="../drawings/vmlDrawing24.vml"/><Relationship Id="rId6" Type="http://schemas.openxmlformats.org/officeDocument/2006/relationships/image" Target="../media/image200.wmf"/><Relationship Id="rId11" Type="http://schemas.openxmlformats.org/officeDocument/2006/relationships/oleObject" Target="../embeddings/oleObject235.bin"/><Relationship Id="rId24" Type="http://schemas.openxmlformats.org/officeDocument/2006/relationships/oleObject" Target="../embeddings/oleObject241.bin"/><Relationship Id="rId5" Type="http://schemas.openxmlformats.org/officeDocument/2006/relationships/oleObject" Target="../embeddings/oleObject232.bin"/><Relationship Id="rId15" Type="http://schemas.openxmlformats.org/officeDocument/2006/relationships/image" Target="../media/image204.wmf"/><Relationship Id="rId23" Type="http://schemas.openxmlformats.org/officeDocument/2006/relationships/image" Target="../media/image208.wmf"/><Relationship Id="rId10" Type="http://schemas.openxmlformats.org/officeDocument/2006/relationships/image" Target="../media/image202.wmf"/><Relationship Id="rId19" Type="http://schemas.openxmlformats.org/officeDocument/2006/relationships/image" Target="../media/image206.wmf"/><Relationship Id="rId4" Type="http://schemas.openxmlformats.org/officeDocument/2006/relationships/image" Target="../media/image181.wmf"/><Relationship Id="rId9" Type="http://schemas.openxmlformats.org/officeDocument/2006/relationships/oleObject" Target="../embeddings/oleObject234.bin"/><Relationship Id="rId14" Type="http://schemas.openxmlformats.org/officeDocument/2006/relationships/oleObject" Target="../embeddings/oleObject236.bin"/><Relationship Id="rId22" Type="http://schemas.openxmlformats.org/officeDocument/2006/relationships/oleObject" Target="../embeddings/oleObject240.bin"/><Relationship Id="rId27" Type="http://schemas.openxmlformats.org/officeDocument/2006/relationships/image" Target="../media/image210.w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13.wmf"/><Relationship Id="rId13" Type="http://schemas.openxmlformats.org/officeDocument/2006/relationships/oleObject" Target="../embeddings/oleObject248.bin"/><Relationship Id="rId18" Type="http://schemas.openxmlformats.org/officeDocument/2006/relationships/image" Target="../media/image216.wmf"/><Relationship Id="rId26" Type="http://schemas.openxmlformats.org/officeDocument/2006/relationships/image" Target="../media/image220.wmf"/><Relationship Id="rId3" Type="http://schemas.openxmlformats.org/officeDocument/2006/relationships/oleObject" Target="../embeddings/oleObject243.bin"/><Relationship Id="rId21" Type="http://schemas.openxmlformats.org/officeDocument/2006/relationships/oleObject" Target="../embeddings/oleObject252.bin"/><Relationship Id="rId7" Type="http://schemas.openxmlformats.org/officeDocument/2006/relationships/oleObject" Target="../embeddings/oleObject245.bin"/><Relationship Id="rId12" Type="http://schemas.openxmlformats.org/officeDocument/2006/relationships/image" Target="../media/image214.wmf"/><Relationship Id="rId17" Type="http://schemas.openxmlformats.org/officeDocument/2006/relationships/oleObject" Target="../embeddings/oleObject250.bin"/><Relationship Id="rId25" Type="http://schemas.openxmlformats.org/officeDocument/2006/relationships/oleObject" Target="../embeddings/oleObject254.bin"/><Relationship Id="rId2" Type="http://schemas.openxmlformats.org/officeDocument/2006/relationships/slideLayout" Target="../slideLayouts/slideLayout7.xml"/><Relationship Id="rId16" Type="http://schemas.openxmlformats.org/officeDocument/2006/relationships/image" Target="../media/image215.wmf"/><Relationship Id="rId20" Type="http://schemas.openxmlformats.org/officeDocument/2006/relationships/image" Target="../media/image217.wmf"/><Relationship Id="rId29" Type="http://schemas.openxmlformats.org/officeDocument/2006/relationships/oleObject" Target="../embeddings/oleObject256.bin"/><Relationship Id="rId1" Type="http://schemas.openxmlformats.org/officeDocument/2006/relationships/vmlDrawing" Target="../drawings/vmlDrawing25.vml"/><Relationship Id="rId6" Type="http://schemas.openxmlformats.org/officeDocument/2006/relationships/image" Target="../media/image212.wmf"/><Relationship Id="rId11" Type="http://schemas.openxmlformats.org/officeDocument/2006/relationships/oleObject" Target="../embeddings/oleObject247.bin"/><Relationship Id="rId24" Type="http://schemas.openxmlformats.org/officeDocument/2006/relationships/image" Target="../media/image219.wmf"/><Relationship Id="rId32" Type="http://schemas.openxmlformats.org/officeDocument/2006/relationships/image" Target="../media/image88.wmf"/><Relationship Id="rId5" Type="http://schemas.openxmlformats.org/officeDocument/2006/relationships/oleObject" Target="../embeddings/oleObject244.bin"/><Relationship Id="rId15" Type="http://schemas.openxmlformats.org/officeDocument/2006/relationships/oleObject" Target="../embeddings/oleObject249.bin"/><Relationship Id="rId23" Type="http://schemas.openxmlformats.org/officeDocument/2006/relationships/oleObject" Target="../embeddings/oleObject253.bin"/><Relationship Id="rId28" Type="http://schemas.openxmlformats.org/officeDocument/2006/relationships/image" Target="../media/image221.wmf"/><Relationship Id="rId10" Type="http://schemas.openxmlformats.org/officeDocument/2006/relationships/image" Target="../media/image62.wmf"/><Relationship Id="rId19" Type="http://schemas.openxmlformats.org/officeDocument/2006/relationships/oleObject" Target="../embeddings/oleObject251.bin"/><Relationship Id="rId31" Type="http://schemas.openxmlformats.org/officeDocument/2006/relationships/oleObject" Target="../embeddings/oleObject257.bin"/><Relationship Id="rId4" Type="http://schemas.openxmlformats.org/officeDocument/2006/relationships/image" Target="../media/image211.wmf"/><Relationship Id="rId9" Type="http://schemas.openxmlformats.org/officeDocument/2006/relationships/oleObject" Target="../embeddings/oleObject246.bin"/><Relationship Id="rId14" Type="http://schemas.openxmlformats.org/officeDocument/2006/relationships/image" Target="../media/image23.wmf"/><Relationship Id="rId22" Type="http://schemas.openxmlformats.org/officeDocument/2006/relationships/image" Target="../media/image218.wmf"/><Relationship Id="rId27" Type="http://schemas.openxmlformats.org/officeDocument/2006/relationships/oleObject" Target="../embeddings/oleObject255.bin"/><Relationship Id="rId30" Type="http://schemas.openxmlformats.org/officeDocument/2006/relationships/image" Target="../media/image75.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oleObject" Target="../embeddings/oleObject258.bin"/><Relationship Id="rId7" Type="http://schemas.openxmlformats.org/officeDocument/2006/relationships/oleObject" Target="../embeddings/oleObject260.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223.wmf"/><Relationship Id="rId5" Type="http://schemas.openxmlformats.org/officeDocument/2006/relationships/oleObject" Target="../embeddings/oleObject259.bin"/><Relationship Id="rId4" Type="http://schemas.openxmlformats.org/officeDocument/2006/relationships/image" Target="../media/image222.wmf"/></Relationships>
</file>

<file path=ppt/slides/_rels/slide43.xml.rels><?xml version="1.0" encoding="UTF-8" standalone="yes"?>
<Relationships xmlns="http://schemas.openxmlformats.org/package/2006/relationships"><Relationship Id="rId8" Type="http://schemas.openxmlformats.org/officeDocument/2006/relationships/image" Target="../media/image227.wmf"/><Relationship Id="rId13" Type="http://schemas.openxmlformats.org/officeDocument/2006/relationships/image" Target="../media/image228.wmf"/><Relationship Id="rId18" Type="http://schemas.openxmlformats.org/officeDocument/2006/relationships/oleObject" Target="../embeddings/oleObject270.bin"/><Relationship Id="rId26" Type="http://schemas.openxmlformats.org/officeDocument/2006/relationships/image" Target="../media/image234.wmf"/><Relationship Id="rId3" Type="http://schemas.openxmlformats.org/officeDocument/2006/relationships/oleObject" Target="../embeddings/oleObject261.bin"/><Relationship Id="rId21" Type="http://schemas.openxmlformats.org/officeDocument/2006/relationships/oleObject" Target="../embeddings/oleObject272.bin"/><Relationship Id="rId7" Type="http://schemas.openxmlformats.org/officeDocument/2006/relationships/oleObject" Target="../embeddings/oleObject263.bin"/><Relationship Id="rId12" Type="http://schemas.openxmlformats.org/officeDocument/2006/relationships/oleObject" Target="../embeddings/oleObject267.bin"/><Relationship Id="rId17" Type="http://schemas.openxmlformats.org/officeDocument/2006/relationships/image" Target="../media/image230.wmf"/><Relationship Id="rId25" Type="http://schemas.openxmlformats.org/officeDocument/2006/relationships/oleObject" Target="../embeddings/oleObject274.bin"/><Relationship Id="rId2" Type="http://schemas.openxmlformats.org/officeDocument/2006/relationships/slideLayout" Target="../slideLayouts/slideLayout7.xml"/><Relationship Id="rId16" Type="http://schemas.openxmlformats.org/officeDocument/2006/relationships/oleObject" Target="../embeddings/oleObject269.bin"/><Relationship Id="rId20" Type="http://schemas.openxmlformats.org/officeDocument/2006/relationships/image" Target="../media/image231.wmf"/><Relationship Id="rId1" Type="http://schemas.openxmlformats.org/officeDocument/2006/relationships/vmlDrawing" Target="../drawings/vmlDrawing27.vml"/><Relationship Id="rId6" Type="http://schemas.openxmlformats.org/officeDocument/2006/relationships/image" Target="../media/image226.wmf"/><Relationship Id="rId11" Type="http://schemas.openxmlformats.org/officeDocument/2006/relationships/oleObject" Target="../embeddings/oleObject266.bin"/><Relationship Id="rId24" Type="http://schemas.openxmlformats.org/officeDocument/2006/relationships/image" Target="../media/image233.wmf"/><Relationship Id="rId5" Type="http://schemas.openxmlformats.org/officeDocument/2006/relationships/oleObject" Target="../embeddings/oleObject262.bin"/><Relationship Id="rId15" Type="http://schemas.openxmlformats.org/officeDocument/2006/relationships/image" Target="../media/image229.wmf"/><Relationship Id="rId23" Type="http://schemas.openxmlformats.org/officeDocument/2006/relationships/oleObject" Target="../embeddings/oleObject273.bin"/><Relationship Id="rId28" Type="http://schemas.openxmlformats.org/officeDocument/2006/relationships/image" Target="../media/image235.wmf"/><Relationship Id="rId10" Type="http://schemas.openxmlformats.org/officeDocument/2006/relationships/oleObject" Target="../embeddings/oleObject265.bin"/><Relationship Id="rId19" Type="http://schemas.openxmlformats.org/officeDocument/2006/relationships/oleObject" Target="../embeddings/oleObject271.bin"/><Relationship Id="rId4" Type="http://schemas.openxmlformats.org/officeDocument/2006/relationships/image" Target="../media/image225.wmf"/><Relationship Id="rId9" Type="http://schemas.openxmlformats.org/officeDocument/2006/relationships/oleObject" Target="../embeddings/oleObject264.bin"/><Relationship Id="rId14" Type="http://schemas.openxmlformats.org/officeDocument/2006/relationships/oleObject" Target="../embeddings/oleObject268.bin"/><Relationship Id="rId22" Type="http://schemas.openxmlformats.org/officeDocument/2006/relationships/image" Target="../media/image232.wmf"/><Relationship Id="rId27" Type="http://schemas.openxmlformats.org/officeDocument/2006/relationships/oleObject" Target="../embeddings/oleObject275.bin"/></Relationships>
</file>

<file path=ppt/slides/_rels/slide44.xml.rels><?xml version="1.0" encoding="UTF-8" standalone="yes"?>
<Relationships xmlns="http://schemas.openxmlformats.org/package/2006/relationships"><Relationship Id="rId8" Type="http://schemas.openxmlformats.org/officeDocument/2006/relationships/image" Target="../media/image232.wmf"/><Relationship Id="rId13" Type="http://schemas.openxmlformats.org/officeDocument/2006/relationships/oleObject" Target="../embeddings/oleObject281.bin"/><Relationship Id="rId18" Type="http://schemas.openxmlformats.org/officeDocument/2006/relationships/image" Target="../media/image238.wmf"/><Relationship Id="rId26" Type="http://schemas.openxmlformats.org/officeDocument/2006/relationships/image" Target="../media/image230.wmf"/><Relationship Id="rId3" Type="http://schemas.openxmlformats.org/officeDocument/2006/relationships/oleObject" Target="../embeddings/oleObject276.bin"/><Relationship Id="rId21" Type="http://schemas.openxmlformats.org/officeDocument/2006/relationships/oleObject" Target="../embeddings/oleObject285.bin"/><Relationship Id="rId7" Type="http://schemas.openxmlformats.org/officeDocument/2006/relationships/oleObject" Target="../embeddings/oleObject278.bin"/><Relationship Id="rId12" Type="http://schemas.openxmlformats.org/officeDocument/2006/relationships/image" Target="../media/image227.wmf"/><Relationship Id="rId17" Type="http://schemas.openxmlformats.org/officeDocument/2006/relationships/oleObject" Target="../embeddings/oleObject283.bin"/><Relationship Id="rId25" Type="http://schemas.openxmlformats.org/officeDocument/2006/relationships/oleObject" Target="../embeddings/oleObject287.bin"/><Relationship Id="rId2" Type="http://schemas.openxmlformats.org/officeDocument/2006/relationships/slideLayout" Target="../slideLayouts/slideLayout7.xml"/><Relationship Id="rId16" Type="http://schemas.openxmlformats.org/officeDocument/2006/relationships/image" Target="../media/image237.wmf"/><Relationship Id="rId20" Type="http://schemas.openxmlformats.org/officeDocument/2006/relationships/image" Target="../media/image239.wmf"/><Relationship Id="rId29" Type="http://schemas.openxmlformats.org/officeDocument/2006/relationships/oleObject" Target="../embeddings/oleObject289.bin"/><Relationship Id="rId1" Type="http://schemas.openxmlformats.org/officeDocument/2006/relationships/vmlDrawing" Target="../drawings/vmlDrawing28.vml"/><Relationship Id="rId6" Type="http://schemas.openxmlformats.org/officeDocument/2006/relationships/image" Target="../media/image226.wmf"/><Relationship Id="rId11" Type="http://schemas.openxmlformats.org/officeDocument/2006/relationships/oleObject" Target="../embeddings/oleObject280.bin"/><Relationship Id="rId24" Type="http://schemas.openxmlformats.org/officeDocument/2006/relationships/image" Target="../media/image79.wmf"/><Relationship Id="rId32" Type="http://schemas.openxmlformats.org/officeDocument/2006/relationships/image" Target="../media/image241.wmf"/><Relationship Id="rId5" Type="http://schemas.openxmlformats.org/officeDocument/2006/relationships/oleObject" Target="../embeddings/oleObject277.bin"/><Relationship Id="rId15" Type="http://schemas.openxmlformats.org/officeDocument/2006/relationships/oleObject" Target="../embeddings/oleObject282.bin"/><Relationship Id="rId23" Type="http://schemas.openxmlformats.org/officeDocument/2006/relationships/oleObject" Target="../embeddings/oleObject286.bin"/><Relationship Id="rId28" Type="http://schemas.openxmlformats.org/officeDocument/2006/relationships/image" Target="../media/image229.wmf"/><Relationship Id="rId10" Type="http://schemas.openxmlformats.org/officeDocument/2006/relationships/image" Target="../media/image233.wmf"/><Relationship Id="rId19" Type="http://schemas.openxmlformats.org/officeDocument/2006/relationships/oleObject" Target="../embeddings/oleObject284.bin"/><Relationship Id="rId31" Type="http://schemas.openxmlformats.org/officeDocument/2006/relationships/oleObject" Target="../embeddings/oleObject291.bin"/><Relationship Id="rId4" Type="http://schemas.openxmlformats.org/officeDocument/2006/relationships/image" Target="../media/image225.wmf"/><Relationship Id="rId9" Type="http://schemas.openxmlformats.org/officeDocument/2006/relationships/oleObject" Target="../embeddings/oleObject279.bin"/><Relationship Id="rId14" Type="http://schemas.openxmlformats.org/officeDocument/2006/relationships/image" Target="../media/image236.wmf"/><Relationship Id="rId22" Type="http://schemas.openxmlformats.org/officeDocument/2006/relationships/image" Target="../media/image240.wmf"/><Relationship Id="rId27" Type="http://schemas.openxmlformats.org/officeDocument/2006/relationships/oleObject" Target="../embeddings/oleObject288.bin"/><Relationship Id="rId30" Type="http://schemas.openxmlformats.org/officeDocument/2006/relationships/oleObject" Target="../embeddings/oleObject290.bin"/></Relationships>
</file>

<file path=ppt/slides/_rels/slide45.xml.rels><?xml version="1.0" encoding="UTF-8" standalone="yes"?>
<Relationships xmlns="http://schemas.openxmlformats.org/package/2006/relationships"><Relationship Id="rId8" Type="http://schemas.openxmlformats.org/officeDocument/2006/relationships/image" Target="../media/image243.wmf"/><Relationship Id="rId13" Type="http://schemas.openxmlformats.org/officeDocument/2006/relationships/oleObject" Target="../embeddings/oleObject297.bin"/><Relationship Id="rId18" Type="http://schemas.openxmlformats.org/officeDocument/2006/relationships/image" Target="../media/image247.wmf"/><Relationship Id="rId26" Type="http://schemas.openxmlformats.org/officeDocument/2006/relationships/image" Target="../media/image251.wmf"/><Relationship Id="rId3" Type="http://schemas.openxmlformats.org/officeDocument/2006/relationships/oleObject" Target="../embeddings/oleObject292.bin"/><Relationship Id="rId21" Type="http://schemas.openxmlformats.org/officeDocument/2006/relationships/oleObject" Target="../embeddings/oleObject301.bin"/><Relationship Id="rId7" Type="http://schemas.openxmlformats.org/officeDocument/2006/relationships/oleObject" Target="../embeddings/oleObject294.bin"/><Relationship Id="rId12" Type="http://schemas.openxmlformats.org/officeDocument/2006/relationships/image" Target="../media/image245.wmf"/><Relationship Id="rId17" Type="http://schemas.openxmlformats.org/officeDocument/2006/relationships/oleObject" Target="../embeddings/oleObject299.bin"/><Relationship Id="rId25" Type="http://schemas.openxmlformats.org/officeDocument/2006/relationships/oleObject" Target="../embeddings/oleObject303.bin"/><Relationship Id="rId2" Type="http://schemas.openxmlformats.org/officeDocument/2006/relationships/slideLayout" Target="../slideLayouts/slideLayout7.xml"/><Relationship Id="rId16" Type="http://schemas.openxmlformats.org/officeDocument/2006/relationships/image" Target="../media/image241.wmf"/><Relationship Id="rId20" Type="http://schemas.openxmlformats.org/officeDocument/2006/relationships/image" Target="../media/image248.wmf"/><Relationship Id="rId1" Type="http://schemas.openxmlformats.org/officeDocument/2006/relationships/vmlDrawing" Target="../drawings/vmlDrawing29.vml"/><Relationship Id="rId6" Type="http://schemas.openxmlformats.org/officeDocument/2006/relationships/image" Target="../media/image242.wmf"/><Relationship Id="rId11" Type="http://schemas.openxmlformats.org/officeDocument/2006/relationships/oleObject" Target="../embeddings/oleObject296.bin"/><Relationship Id="rId24" Type="http://schemas.openxmlformats.org/officeDocument/2006/relationships/image" Target="../media/image250.wmf"/><Relationship Id="rId5" Type="http://schemas.openxmlformats.org/officeDocument/2006/relationships/oleObject" Target="../embeddings/oleObject293.bin"/><Relationship Id="rId15" Type="http://schemas.openxmlformats.org/officeDocument/2006/relationships/oleObject" Target="../embeddings/oleObject298.bin"/><Relationship Id="rId23" Type="http://schemas.openxmlformats.org/officeDocument/2006/relationships/oleObject" Target="../embeddings/oleObject302.bin"/><Relationship Id="rId28" Type="http://schemas.openxmlformats.org/officeDocument/2006/relationships/image" Target="../media/image252.wmf"/><Relationship Id="rId10" Type="http://schemas.openxmlformats.org/officeDocument/2006/relationships/image" Target="../media/image244.wmf"/><Relationship Id="rId19" Type="http://schemas.openxmlformats.org/officeDocument/2006/relationships/oleObject" Target="../embeddings/oleObject300.bin"/><Relationship Id="rId4" Type="http://schemas.openxmlformats.org/officeDocument/2006/relationships/image" Target="../media/image62.wmf"/><Relationship Id="rId9" Type="http://schemas.openxmlformats.org/officeDocument/2006/relationships/oleObject" Target="../embeddings/oleObject295.bin"/><Relationship Id="rId14" Type="http://schemas.openxmlformats.org/officeDocument/2006/relationships/image" Target="../media/image246.wmf"/><Relationship Id="rId22" Type="http://schemas.openxmlformats.org/officeDocument/2006/relationships/image" Target="../media/image249.wmf"/><Relationship Id="rId27" Type="http://schemas.openxmlformats.org/officeDocument/2006/relationships/oleObject" Target="../embeddings/oleObject304.bin"/></Relationships>
</file>

<file path=ppt/slides/_rels/slide46.xml.rels><?xml version="1.0" encoding="UTF-8" standalone="yes"?>
<Relationships xmlns="http://schemas.openxmlformats.org/package/2006/relationships"><Relationship Id="rId8" Type="http://schemas.openxmlformats.org/officeDocument/2006/relationships/image" Target="../media/image255.wmf"/><Relationship Id="rId13" Type="http://schemas.openxmlformats.org/officeDocument/2006/relationships/oleObject" Target="../embeddings/oleObject310.bin"/><Relationship Id="rId3" Type="http://schemas.openxmlformats.org/officeDocument/2006/relationships/oleObject" Target="../embeddings/oleObject305.bin"/><Relationship Id="rId7" Type="http://schemas.openxmlformats.org/officeDocument/2006/relationships/oleObject" Target="../embeddings/oleObject307.bin"/><Relationship Id="rId12" Type="http://schemas.openxmlformats.org/officeDocument/2006/relationships/image" Target="../media/image257.wmf"/><Relationship Id="rId2" Type="http://schemas.openxmlformats.org/officeDocument/2006/relationships/slideLayout" Target="../slideLayouts/slideLayout7.xml"/><Relationship Id="rId16" Type="http://schemas.openxmlformats.org/officeDocument/2006/relationships/image" Target="../media/image224.wmf"/><Relationship Id="rId1" Type="http://schemas.openxmlformats.org/officeDocument/2006/relationships/vmlDrawing" Target="../drawings/vmlDrawing30.vml"/><Relationship Id="rId6" Type="http://schemas.openxmlformats.org/officeDocument/2006/relationships/image" Target="../media/image254.wmf"/><Relationship Id="rId11" Type="http://schemas.openxmlformats.org/officeDocument/2006/relationships/oleObject" Target="../embeddings/oleObject309.bin"/><Relationship Id="rId5" Type="http://schemas.openxmlformats.org/officeDocument/2006/relationships/oleObject" Target="../embeddings/oleObject306.bin"/><Relationship Id="rId15" Type="http://schemas.openxmlformats.org/officeDocument/2006/relationships/oleObject" Target="../embeddings/oleObject311.bin"/><Relationship Id="rId10" Type="http://schemas.openxmlformats.org/officeDocument/2006/relationships/image" Target="../media/image256.wmf"/><Relationship Id="rId4" Type="http://schemas.openxmlformats.org/officeDocument/2006/relationships/image" Target="../media/image253.wmf"/><Relationship Id="rId9" Type="http://schemas.openxmlformats.org/officeDocument/2006/relationships/oleObject" Target="../embeddings/oleObject308.bin"/><Relationship Id="rId14" Type="http://schemas.openxmlformats.org/officeDocument/2006/relationships/image" Target="../media/image242.wmf"/></Relationships>
</file>

<file path=ppt/slides/_rels/slide47.xml.rels><?xml version="1.0" encoding="UTF-8" standalone="yes"?>
<Relationships xmlns="http://schemas.openxmlformats.org/package/2006/relationships"><Relationship Id="rId8" Type="http://schemas.openxmlformats.org/officeDocument/2006/relationships/image" Target="../media/image260.wmf"/><Relationship Id="rId13" Type="http://schemas.openxmlformats.org/officeDocument/2006/relationships/oleObject" Target="../embeddings/oleObject317.bin"/><Relationship Id="rId18" Type="http://schemas.openxmlformats.org/officeDocument/2006/relationships/oleObject" Target="../embeddings/oleObject320.bin"/><Relationship Id="rId3" Type="http://schemas.openxmlformats.org/officeDocument/2006/relationships/oleObject" Target="../embeddings/oleObject312.bin"/><Relationship Id="rId7" Type="http://schemas.openxmlformats.org/officeDocument/2006/relationships/oleObject" Target="../embeddings/oleObject314.bin"/><Relationship Id="rId12" Type="http://schemas.openxmlformats.org/officeDocument/2006/relationships/image" Target="../media/image261.wmf"/><Relationship Id="rId17" Type="http://schemas.openxmlformats.org/officeDocument/2006/relationships/image" Target="../media/image263.wmf"/><Relationship Id="rId2" Type="http://schemas.openxmlformats.org/officeDocument/2006/relationships/slideLayout" Target="../slideLayouts/slideLayout7.xml"/><Relationship Id="rId16" Type="http://schemas.openxmlformats.org/officeDocument/2006/relationships/oleObject" Target="../embeddings/oleObject319.bin"/><Relationship Id="rId1" Type="http://schemas.openxmlformats.org/officeDocument/2006/relationships/vmlDrawing" Target="../drawings/vmlDrawing31.vml"/><Relationship Id="rId6" Type="http://schemas.openxmlformats.org/officeDocument/2006/relationships/image" Target="../media/image259.wmf"/><Relationship Id="rId11" Type="http://schemas.openxmlformats.org/officeDocument/2006/relationships/oleObject" Target="../embeddings/oleObject316.bin"/><Relationship Id="rId5" Type="http://schemas.openxmlformats.org/officeDocument/2006/relationships/oleObject" Target="../embeddings/oleObject313.bin"/><Relationship Id="rId15" Type="http://schemas.openxmlformats.org/officeDocument/2006/relationships/oleObject" Target="../embeddings/oleObject318.bin"/><Relationship Id="rId10" Type="http://schemas.openxmlformats.org/officeDocument/2006/relationships/image" Target="../media/image41.wmf"/><Relationship Id="rId19" Type="http://schemas.openxmlformats.org/officeDocument/2006/relationships/image" Target="../media/image264.wmf"/><Relationship Id="rId4" Type="http://schemas.openxmlformats.org/officeDocument/2006/relationships/image" Target="../media/image258.wmf"/><Relationship Id="rId9" Type="http://schemas.openxmlformats.org/officeDocument/2006/relationships/oleObject" Target="../embeddings/oleObject315.bin"/><Relationship Id="rId14" Type="http://schemas.openxmlformats.org/officeDocument/2006/relationships/image" Target="../media/image262.wmf"/></Relationships>
</file>

<file path=ppt/slides/_rels/slide48.xml.rels><?xml version="1.0" encoding="UTF-8" standalone="yes"?>
<Relationships xmlns="http://schemas.openxmlformats.org/package/2006/relationships"><Relationship Id="rId8" Type="http://schemas.openxmlformats.org/officeDocument/2006/relationships/image" Target="../media/image267.emf"/><Relationship Id="rId13" Type="http://schemas.openxmlformats.org/officeDocument/2006/relationships/oleObject" Target="../embeddings/oleObject326.bin"/><Relationship Id="rId18" Type="http://schemas.openxmlformats.org/officeDocument/2006/relationships/image" Target="../media/image272.wmf"/><Relationship Id="rId26" Type="http://schemas.openxmlformats.org/officeDocument/2006/relationships/oleObject" Target="../embeddings/oleObject333.bin"/><Relationship Id="rId3" Type="http://schemas.openxmlformats.org/officeDocument/2006/relationships/oleObject" Target="../embeddings/oleObject321.bin"/><Relationship Id="rId21" Type="http://schemas.openxmlformats.org/officeDocument/2006/relationships/oleObject" Target="../embeddings/oleObject330.bin"/><Relationship Id="rId7" Type="http://schemas.openxmlformats.org/officeDocument/2006/relationships/oleObject" Target="../embeddings/oleObject323.bin"/><Relationship Id="rId12" Type="http://schemas.openxmlformats.org/officeDocument/2006/relationships/image" Target="../media/image269.wmf"/><Relationship Id="rId17" Type="http://schemas.openxmlformats.org/officeDocument/2006/relationships/oleObject" Target="../embeddings/oleObject328.bin"/><Relationship Id="rId25" Type="http://schemas.openxmlformats.org/officeDocument/2006/relationships/image" Target="../media/image275.wmf"/><Relationship Id="rId2" Type="http://schemas.openxmlformats.org/officeDocument/2006/relationships/slideLayout" Target="../slideLayouts/slideLayout7.xml"/><Relationship Id="rId16" Type="http://schemas.openxmlformats.org/officeDocument/2006/relationships/image" Target="../media/image271.wmf"/><Relationship Id="rId20" Type="http://schemas.openxmlformats.org/officeDocument/2006/relationships/image" Target="../media/image273.wmf"/><Relationship Id="rId29" Type="http://schemas.openxmlformats.org/officeDocument/2006/relationships/image" Target="../media/image277.wmf"/><Relationship Id="rId1" Type="http://schemas.openxmlformats.org/officeDocument/2006/relationships/vmlDrawing" Target="../drawings/vmlDrawing32.vml"/><Relationship Id="rId6" Type="http://schemas.openxmlformats.org/officeDocument/2006/relationships/image" Target="../media/image266.wmf"/><Relationship Id="rId11" Type="http://schemas.openxmlformats.org/officeDocument/2006/relationships/oleObject" Target="../embeddings/oleObject325.bin"/><Relationship Id="rId24" Type="http://schemas.openxmlformats.org/officeDocument/2006/relationships/oleObject" Target="../embeddings/oleObject332.bin"/><Relationship Id="rId5" Type="http://schemas.openxmlformats.org/officeDocument/2006/relationships/oleObject" Target="../embeddings/oleObject322.bin"/><Relationship Id="rId15" Type="http://schemas.openxmlformats.org/officeDocument/2006/relationships/oleObject" Target="../embeddings/oleObject327.bin"/><Relationship Id="rId23" Type="http://schemas.openxmlformats.org/officeDocument/2006/relationships/oleObject" Target="../embeddings/oleObject331.bin"/><Relationship Id="rId28" Type="http://schemas.openxmlformats.org/officeDocument/2006/relationships/oleObject" Target="../embeddings/oleObject334.bin"/><Relationship Id="rId10" Type="http://schemas.openxmlformats.org/officeDocument/2006/relationships/image" Target="../media/image268.emf"/><Relationship Id="rId19" Type="http://schemas.openxmlformats.org/officeDocument/2006/relationships/oleObject" Target="../embeddings/oleObject329.bin"/><Relationship Id="rId4" Type="http://schemas.openxmlformats.org/officeDocument/2006/relationships/image" Target="../media/image265.emf"/><Relationship Id="rId9" Type="http://schemas.openxmlformats.org/officeDocument/2006/relationships/oleObject" Target="../embeddings/oleObject324.bin"/><Relationship Id="rId14" Type="http://schemas.openxmlformats.org/officeDocument/2006/relationships/image" Target="../media/image270.wmf"/><Relationship Id="rId22" Type="http://schemas.openxmlformats.org/officeDocument/2006/relationships/image" Target="../media/image274.wmf"/><Relationship Id="rId27" Type="http://schemas.openxmlformats.org/officeDocument/2006/relationships/image" Target="../media/image276.wmf"/></Relationships>
</file>

<file path=ppt/slides/_rels/slide49.xml.rels><?xml version="1.0" encoding="UTF-8" standalone="yes"?>
<Relationships xmlns="http://schemas.openxmlformats.org/package/2006/relationships"><Relationship Id="rId8" Type="http://schemas.openxmlformats.org/officeDocument/2006/relationships/image" Target="../media/image280.wmf"/><Relationship Id="rId13" Type="http://schemas.openxmlformats.org/officeDocument/2006/relationships/oleObject" Target="../embeddings/oleObject340.bin"/><Relationship Id="rId18" Type="http://schemas.openxmlformats.org/officeDocument/2006/relationships/oleObject" Target="../embeddings/oleObject344.bin"/><Relationship Id="rId3" Type="http://schemas.openxmlformats.org/officeDocument/2006/relationships/oleObject" Target="../embeddings/oleObject335.bin"/><Relationship Id="rId21" Type="http://schemas.openxmlformats.org/officeDocument/2006/relationships/image" Target="../media/image283.wmf"/><Relationship Id="rId7" Type="http://schemas.openxmlformats.org/officeDocument/2006/relationships/oleObject" Target="../embeddings/oleObject337.bin"/><Relationship Id="rId12" Type="http://schemas.openxmlformats.org/officeDocument/2006/relationships/image" Target="../media/image256.wmf"/><Relationship Id="rId17" Type="http://schemas.openxmlformats.org/officeDocument/2006/relationships/oleObject" Target="../embeddings/oleObject343.bin"/><Relationship Id="rId25" Type="http://schemas.openxmlformats.org/officeDocument/2006/relationships/oleObject" Target="../embeddings/oleObject348.bin"/><Relationship Id="rId2" Type="http://schemas.openxmlformats.org/officeDocument/2006/relationships/slideLayout" Target="../slideLayouts/slideLayout7.xml"/><Relationship Id="rId16" Type="http://schemas.openxmlformats.org/officeDocument/2006/relationships/oleObject" Target="../embeddings/oleObject342.bin"/><Relationship Id="rId20" Type="http://schemas.openxmlformats.org/officeDocument/2006/relationships/oleObject" Target="../embeddings/oleObject345.bin"/><Relationship Id="rId1" Type="http://schemas.openxmlformats.org/officeDocument/2006/relationships/vmlDrawing" Target="../drawings/vmlDrawing33.vml"/><Relationship Id="rId6" Type="http://schemas.openxmlformats.org/officeDocument/2006/relationships/image" Target="../media/image279.wmf"/><Relationship Id="rId11" Type="http://schemas.openxmlformats.org/officeDocument/2006/relationships/oleObject" Target="../embeddings/oleObject339.bin"/><Relationship Id="rId24" Type="http://schemas.openxmlformats.org/officeDocument/2006/relationships/image" Target="../media/image284.wmf"/><Relationship Id="rId5" Type="http://schemas.openxmlformats.org/officeDocument/2006/relationships/oleObject" Target="../embeddings/oleObject336.bin"/><Relationship Id="rId15" Type="http://schemas.openxmlformats.org/officeDocument/2006/relationships/oleObject" Target="../embeddings/oleObject341.bin"/><Relationship Id="rId23" Type="http://schemas.openxmlformats.org/officeDocument/2006/relationships/oleObject" Target="../embeddings/oleObject347.bin"/><Relationship Id="rId10" Type="http://schemas.openxmlformats.org/officeDocument/2006/relationships/image" Target="../media/image281.wmf"/><Relationship Id="rId19" Type="http://schemas.openxmlformats.org/officeDocument/2006/relationships/image" Target="../media/image282.wmf"/><Relationship Id="rId4" Type="http://schemas.openxmlformats.org/officeDocument/2006/relationships/image" Target="../media/image278.wmf"/><Relationship Id="rId9" Type="http://schemas.openxmlformats.org/officeDocument/2006/relationships/oleObject" Target="../embeddings/oleObject338.bin"/><Relationship Id="rId14" Type="http://schemas.openxmlformats.org/officeDocument/2006/relationships/image" Target="../media/image255.wmf"/><Relationship Id="rId22" Type="http://schemas.openxmlformats.org/officeDocument/2006/relationships/oleObject" Target="../embeddings/oleObject346.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oleObject" Target="../embeddings/oleObject354.bin"/><Relationship Id="rId18" Type="http://schemas.openxmlformats.org/officeDocument/2006/relationships/image" Target="../media/image290.wmf"/><Relationship Id="rId26" Type="http://schemas.openxmlformats.org/officeDocument/2006/relationships/oleObject" Target="../embeddings/oleObject361.bin"/><Relationship Id="rId3" Type="http://schemas.openxmlformats.org/officeDocument/2006/relationships/oleObject" Target="../embeddings/oleObject349.bin"/><Relationship Id="rId21" Type="http://schemas.openxmlformats.org/officeDocument/2006/relationships/oleObject" Target="../embeddings/oleObject358.bin"/><Relationship Id="rId34" Type="http://schemas.openxmlformats.org/officeDocument/2006/relationships/oleObject" Target="../embeddings/oleObject365.bin"/><Relationship Id="rId7" Type="http://schemas.openxmlformats.org/officeDocument/2006/relationships/oleObject" Target="../embeddings/oleObject351.bin"/><Relationship Id="rId12" Type="http://schemas.openxmlformats.org/officeDocument/2006/relationships/image" Target="../media/image287.wmf"/><Relationship Id="rId17" Type="http://schemas.openxmlformats.org/officeDocument/2006/relationships/oleObject" Target="../embeddings/oleObject356.bin"/><Relationship Id="rId25" Type="http://schemas.openxmlformats.org/officeDocument/2006/relationships/image" Target="../media/image293.wmf"/><Relationship Id="rId33" Type="http://schemas.openxmlformats.org/officeDocument/2006/relationships/image" Target="../media/image82.wmf"/><Relationship Id="rId2" Type="http://schemas.openxmlformats.org/officeDocument/2006/relationships/slideLayout" Target="../slideLayouts/slideLayout7.xml"/><Relationship Id="rId16" Type="http://schemas.openxmlformats.org/officeDocument/2006/relationships/image" Target="../media/image289.wmf"/><Relationship Id="rId20" Type="http://schemas.openxmlformats.org/officeDocument/2006/relationships/image" Target="../media/image291.wmf"/><Relationship Id="rId29" Type="http://schemas.openxmlformats.org/officeDocument/2006/relationships/image" Target="../media/image90.wmf"/><Relationship Id="rId1" Type="http://schemas.openxmlformats.org/officeDocument/2006/relationships/vmlDrawing" Target="../drawings/vmlDrawing34.vml"/><Relationship Id="rId6" Type="http://schemas.openxmlformats.org/officeDocument/2006/relationships/image" Target="../media/image229.wmf"/><Relationship Id="rId11" Type="http://schemas.openxmlformats.org/officeDocument/2006/relationships/oleObject" Target="../embeddings/oleObject353.bin"/><Relationship Id="rId24" Type="http://schemas.openxmlformats.org/officeDocument/2006/relationships/oleObject" Target="../embeddings/oleObject360.bin"/><Relationship Id="rId32" Type="http://schemas.openxmlformats.org/officeDocument/2006/relationships/oleObject" Target="../embeddings/oleObject364.bin"/><Relationship Id="rId5" Type="http://schemas.openxmlformats.org/officeDocument/2006/relationships/oleObject" Target="../embeddings/oleObject350.bin"/><Relationship Id="rId15" Type="http://schemas.openxmlformats.org/officeDocument/2006/relationships/oleObject" Target="../embeddings/oleObject355.bin"/><Relationship Id="rId23" Type="http://schemas.openxmlformats.org/officeDocument/2006/relationships/image" Target="../media/image292.wmf"/><Relationship Id="rId28" Type="http://schemas.openxmlformats.org/officeDocument/2006/relationships/oleObject" Target="../embeddings/oleObject362.bin"/><Relationship Id="rId10" Type="http://schemas.openxmlformats.org/officeDocument/2006/relationships/image" Target="../media/image286.wmf"/><Relationship Id="rId19" Type="http://schemas.openxmlformats.org/officeDocument/2006/relationships/oleObject" Target="../embeddings/oleObject357.bin"/><Relationship Id="rId31" Type="http://schemas.openxmlformats.org/officeDocument/2006/relationships/image" Target="../media/image294.wmf"/><Relationship Id="rId4" Type="http://schemas.openxmlformats.org/officeDocument/2006/relationships/image" Target="../media/image226.wmf"/><Relationship Id="rId9" Type="http://schemas.openxmlformats.org/officeDocument/2006/relationships/oleObject" Target="../embeddings/oleObject352.bin"/><Relationship Id="rId14" Type="http://schemas.openxmlformats.org/officeDocument/2006/relationships/image" Target="../media/image288.wmf"/><Relationship Id="rId22" Type="http://schemas.openxmlformats.org/officeDocument/2006/relationships/oleObject" Target="../embeddings/oleObject359.bin"/><Relationship Id="rId27" Type="http://schemas.openxmlformats.org/officeDocument/2006/relationships/image" Target="../media/image88.wmf"/><Relationship Id="rId30" Type="http://schemas.openxmlformats.org/officeDocument/2006/relationships/oleObject" Target="../embeddings/oleObject363.bin"/><Relationship Id="rId35" Type="http://schemas.openxmlformats.org/officeDocument/2006/relationships/oleObject" Target="../embeddings/oleObject366.bin"/><Relationship Id="rId8" Type="http://schemas.openxmlformats.org/officeDocument/2006/relationships/image" Target="../media/image285.wmf"/></Relationships>
</file>

<file path=ppt/slides/_rels/slide51.x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oleObject" Target="../embeddings/oleObject372.bin"/><Relationship Id="rId18" Type="http://schemas.openxmlformats.org/officeDocument/2006/relationships/image" Target="../media/image298.wmf"/><Relationship Id="rId26" Type="http://schemas.openxmlformats.org/officeDocument/2006/relationships/oleObject" Target="../embeddings/oleObject379.bin"/><Relationship Id="rId3" Type="http://schemas.openxmlformats.org/officeDocument/2006/relationships/oleObject" Target="../embeddings/oleObject367.bin"/><Relationship Id="rId21" Type="http://schemas.openxmlformats.org/officeDocument/2006/relationships/image" Target="../media/image23.wmf"/><Relationship Id="rId7" Type="http://schemas.openxmlformats.org/officeDocument/2006/relationships/oleObject" Target="../embeddings/oleObject369.bin"/><Relationship Id="rId12" Type="http://schemas.openxmlformats.org/officeDocument/2006/relationships/image" Target="../media/image226.wmf"/><Relationship Id="rId17" Type="http://schemas.openxmlformats.org/officeDocument/2006/relationships/oleObject" Target="../embeddings/oleObject374.bin"/><Relationship Id="rId25" Type="http://schemas.openxmlformats.org/officeDocument/2006/relationships/image" Target="../media/image232.wmf"/><Relationship Id="rId2" Type="http://schemas.openxmlformats.org/officeDocument/2006/relationships/slideLayout" Target="../slideLayouts/slideLayout7.xml"/><Relationship Id="rId16" Type="http://schemas.openxmlformats.org/officeDocument/2006/relationships/image" Target="../media/image297.wmf"/><Relationship Id="rId20" Type="http://schemas.openxmlformats.org/officeDocument/2006/relationships/oleObject" Target="../embeddings/oleObject376.bin"/><Relationship Id="rId1" Type="http://schemas.openxmlformats.org/officeDocument/2006/relationships/vmlDrawing" Target="../drawings/vmlDrawing35.vml"/><Relationship Id="rId6" Type="http://schemas.openxmlformats.org/officeDocument/2006/relationships/image" Target="../media/image296.wmf"/><Relationship Id="rId11" Type="http://schemas.openxmlformats.org/officeDocument/2006/relationships/oleObject" Target="../embeddings/oleObject371.bin"/><Relationship Id="rId24" Type="http://schemas.openxmlformats.org/officeDocument/2006/relationships/oleObject" Target="../embeddings/oleObject378.bin"/><Relationship Id="rId5" Type="http://schemas.openxmlformats.org/officeDocument/2006/relationships/oleObject" Target="../embeddings/oleObject368.bin"/><Relationship Id="rId15" Type="http://schemas.openxmlformats.org/officeDocument/2006/relationships/oleObject" Target="../embeddings/oleObject373.bin"/><Relationship Id="rId23" Type="http://schemas.openxmlformats.org/officeDocument/2006/relationships/image" Target="../media/image299.wmf"/><Relationship Id="rId10" Type="http://schemas.openxmlformats.org/officeDocument/2006/relationships/image" Target="../media/image287.wmf"/><Relationship Id="rId19" Type="http://schemas.openxmlformats.org/officeDocument/2006/relationships/oleObject" Target="../embeddings/oleObject375.bin"/><Relationship Id="rId4" Type="http://schemas.openxmlformats.org/officeDocument/2006/relationships/image" Target="../media/image295.wmf"/><Relationship Id="rId9" Type="http://schemas.openxmlformats.org/officeDocument/2006/relationships/oleObject" Target="../embeddings/oleObject370.bin"/><Relationship Id="rId14" Type="http://schemas.openxmlformats.org/officeDocument/2006/relationships/image" Target="../media/image229.wmf"/><Relationship Id="rId22" Type="http://schemas.openxmlformats.org/officeDocument/2006/relationships/oleObject" Target="../embeddings/oleObject377.bin"/></Relationships>
</file>

<file path=ppt/slides/_rels/slide52.xml.rels><?xml version="1.0" encoding="UTF-8" standalone="yes"?>
<Relationships xmlns="http://schemas.openxmlformats.org/package/2006/relationships"><Relationship Id="rId3" Type="http://schemas.openxmlformats.org/officeDocument/2006/relationships/image" Target="../media/image301.tiff"/><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image" Target="../media/image300.wmf"/><Relationship Id="rId4" Type="http://schemas.openxmlformats.org/officeDocument/2006/relationships/oleObject" Target="../embeddings/oleObject380.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83.bin"/><Relationship Id="rId3" Type="http://schemas.openxmlformats.org/officeDocument/2006/relationships/notesSlide" Target="../notesSlides/notesSlide11.xml"/><Relationship Id="rId7" Type="http://schemas.openxmlformats.org/officeDocument/2006/relationships/image" Target="../media/image303.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382.bin"/><Relationship Id="rId11" Type="http://schemas.openxmlformats.org/officeDocument/2006/relationships/image" Target="../media/image305.wmf"/><Relationship Id="rId5" Type="http://schemas.openxmlformats.org/officeDocument/2006/relationships/image" Target="../media/image302.wmf"/><Relationship Id="rId10" Type="http://schemas.openxmlformats.org/officeDocument/2006/relationships/oleObject" Target="../embeddings/oleObject384.bin"/><Relationship Id="rId4" Type="http://schemas.openxmlformats.org/officeDocument/2006/relationships/oleObject" Target="../embeddings/oleObject381.bin"/><Relationship Id="rId9" Type="http://schemas.openxmlformats.org/officeDocument/2006/relationships/image" Target="../media/image304.wmf"/></Relationships>
</file>

<file path=ppt/slides/_rels/slide54.xml.rels><?xml version="1.0" encoding="UTF-8" standalone="yes"?>
<Relationships xmlns="http://schemas.openxmlformats.org/package/2006/relationships"><Relationship Id="rId3" Type="http://schemas.openxmlformats.org/officeDocument/2006/relationships/image" Target="../media/image307.tiff"/><Relationship Id="rId2" Type="http://schemas.openxmlformats.org/officeDocument/2006/relationships/image" Target="../media/image306.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87.bin"/><Relationship Id="rId3" Type="http://schemas.openxmlformats.org/officeDocument/2006/relationships/image" Target="../media/image307.tiff"/><Relationship Id="rId7" Type="http://schemas.openxmlformats.org/officeDocument/2006/relationships/image" Target="../media/image309.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386.bin"/><Relationship Id="rId11" Type="http://schemas.openxmlformats.org/officeDocument/2006/relationships/image" Target="../media/image311.wmf"/><Relationship Id="rId5" Type="http://schemas.openxmlformats.org/officeDocument/2006/relationships/image" Target="../media/image308.wmf"/><Relationship Id="rId10" Type="http://schemas.openxmlformats.org/officeDocument/2006/relationships/oleObject" Target="../embeddings/oleObject388.bin"/><Relationship Id="rId4" Type="http://schemas.openxmlformats.org/officeDocument/2006/relationships/oleObject" Target="../embeddings/oleObject385.bin"/><Relationship Id="rId9" Type="http://schemas.openxmlformats.org/officeDocument/2006/relationships/image" Target="../media/image310.wmf"/></Relationships>
</file>

<file path=ppt/slides/_rels/slide56.xml.rels><?xml version="1.0" encoding="UTF-8" standalone="yes"?>
<Relationships xmlns="http://schemas.openxmlformats.org/package/2006/relationships"><Relationship Id="rId8" Type="http://schemas.openxmlformats.org/officeDocument/2006/relationships/image" Target="../media/image319.jpeg"/><Relationship Id="rId13" Type="http://schemas.openxmlformats.org/officeDocument/2006/relationships/oleObject" Target="../embeddings/oleObject393.bin"/><Relationship Id="rId18" Type="http://schemas.openxmlformats.org/officeDocument/2006/relationships/image" Target="../media/image88.wmf"/><Relationship Id="rId3" Type="http://schemas.openxmlformats.org/officeDocument/2006/relationships/image" Target="../media/image318.jpeg"/><Relationship Id="rId21" Type="http://schemas.openxmlformats.org/officeDocument/2006/relationships/image" Target="../media/image317.wmf"/><Relationship Id="rId7" Type="http://schemas.openxmlformats.org/officeDocument/2006/relationships/image" Target="../media/image226.wmf"/><Relationship Id="rId12" Type="http://schemas.openxmlformats.org/officeDocument/2006/relationships/image" Target="../media/image314.wmf"/><Relationship Id="rId17" Type="http://schemas.openxmlformats.org/officeDocument/2006/relationships/oleObject" Target="../embeddings/oleObject395.bin"/><Relationship Id="rId2" Type="http://schemas.openxmlformats.org/officeDocument/2006/relationships/slideLayout" Target="../slideLayouts/slideLayout7.xml"/><Relationship Id="rId16" Type="http://schemas.openxmlformats.org/officeDocument/2006/relationships/image" Target="../media/image316.wmf"/><Relationship Id="rId20" Type="http://schemas.openxmlformats.org/officeDocument/2006/relationships/oleObject" Target="../embeddings/oleObject397.bin"/><Relationship Id="rId1" Type="http://schemas.openxmlformats.org/officeDocument/2006/relationships/vmlDrawing" Target="../drawings/vmlDrawing39.vml"/><Relationship Id="rId6" Type="http://schemas.openxmlformats.org/officeDocument/2006/relationships/oleObject" Target="../embeddings/oleObject390.bin"/><Relationship Id="rId11" Type="http://schemas.openxmlformats.org/officeDocument/2006/relationships/oleObject" Target="../embeddings/oleObject392.bin"/><Relationship Id="rId5" Type="http://schemas.openxmlformats.org/officeDocument/2006/relationships/image" Target="../media/image312.wmf"/><Relationship Id="rId15" Type="http://schemas.openxmlformats.org/officeDocument/2006/relationships/oleObject" Target="../embeddings/oleObject394.bin"/><Relationship Id="rId10" Type="http://schemas.openxmlformats.org/officeDocument/2006/relationships/image" Target="../media/image313.wmf"/><Relationship Id="rId19" Type="http://schemas.openxmlformats.org/officeDocument/2006/relationships/oleObject" Target="../embeddings/oleObject396.bin"/><Relationship Id="rId4" Type="http://schemas.openxmlformats.org/officeDocument/2006/relationships/oleObject" Target="../embeddings/oleObject389.bin"/><Relationship Id="rId9" Type="http://schemas.openxmlformats.org/officeDocument/2006/relationships/oleObject" Target="../embeddings/oleObject391.bin"/><Relationship Id="rId14" Type="http://schemas.openxmlformats.org/officeDocument/2006/relationships/image" Target="../media/image315.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03.bin"/><Relationship Id="rId18" Type="http://schemas.openxmlformats.org/officeDocument/2006/relationships/image" Target="../media/image33.wmf"/><Relationship Id="rId26" Type="http://schemas.openxmlformats.org/officeDocument/2006/relationships/image" Target="../media/image325.wmf"/><Relationship Id="rId3" Type="http://schemas.openxmlformats.org/officeDocument/2006/relationships/oleObject" Target="../embeddings/oleObject398.bin"/><Relationship Id="rId21" Type="http://schemas.openxmlformats.org/officeDocument/2006/relationships/oleObject" Target="../embeddings/oleObject407.bin"/><Relationship Id="rId7" Type="http://schemas.openxmlformats.org/officeDocument/2006/relationships/oleObject" Target="../embeddings/oleObject400.bin"/><Relationship Id="rId12" Type="http://schemas.openxmlformats.org/officeDocument/2006/relationships/image" Target="../media/image48.wmf"/><Relationship Id="rId17" Type="http://schemas.openxmlformats.org/officeDocument/2006/relationships/oleObject" Target="../embeddings/oleObject405.bin"/><Relationship Id="rId25" Type="http://schemas.openxmlformats.org/officeDocument/2006/relationships/oleObject" Target="../embeddings/oleObject409.bin"/><Relationship Id="rId2" Type="http://schemas.openxmlformats.org/officeDocument/2006/relationships/slideLayout" Target="../slideLayouts/slideLayout7.xml"/><Relationship Id="rId16" Type="http://schemas.openxmlformats.org/officeDocument/2006/relationships/image" Target="../media/image322.wmf"/><Relationship Id="rId20" Type="http://schemas.openxmlformats.org/officeDocument/2006/relationships/image" Target="../media/image323.wmf"/><Relationship Id="rId29" Type="http://schemas.openxmlformats.org/officeDocument/2006/relationships/oleObject" Target="../embeddings/oleObject412.bin"/><Relationship Id="rId1" Type="http://schemas.openxmlformats.org/officeDocument/2006/relationships/vmlDrawing" Target="../drawings/vmlDrawing40.vml"/><Relationship Id="rId6" Type="http://schemas.openxmlformats.org/officeDocument/2006/relationships/image" Target="../media/image320.wmf"/><Relationship Id="rId11" Type="http://schemas.openxmlformats.org/officeDocument/2006/relationships/oleObject" Target="../embeddings/oleObject402.bin"/><Relationship Id="rId24" Type="http://schemas.openxmlformats.org/officeDocument/2006/relationships/image" Target="../media/image324.wmf"/><Relationship Id="rId5" Type="http://schemas.openxmlformats.org/officeDocument/2006/relationships/oleObject" Target="../embeddings/oleObject399.bin"/><Relationship Id="rId15" Type="http://schemas.openxmlformats.org/officeDocument/2006/relationships/oleObject" Target="../embeddings/oleObject404.bin"/><Relationship Id="rId23" Type="http://schemas.openxmlformats.org/officeDocument/2006/relationships/oleObject" Target="../embeddings/oleObject408.bin"/><Relationship Id="rId28" Type="http://schemas.openxmlformats.org/officeDocument/2006/relationships/oleObject" Target="../embeddings/oleObject411.bin"/><Relationship Id="rId10" Type="http://schemas.openxmlformats.org/officeDocument/2006/relationships/image" Target="../media/image83.wmf"/><Relationship Id="rId19" Type="http://schemas.openxmlformats.org/officeDocument/2006/relationships/oleObject" Target="../embeddings/oleObject406.bin"/><Relationship Id="rId4" Type="http://schemas.openxmlformats.org/officeDocument/2006/relationships/image" Target="../media/image60.wmf"/><Relationship Id="rId9" Type="http://schemas.openxmlformats.org/officeDocument/2006/relationships/oleObject" Target="../embeddings/oleObject401.bin"/><Relationship Id="rId14" Type="http://schemas.openxmlformats.org/officeDocument/2006/relationships/image" Target="../media/image321.wmf"/><Relationship Id="rId22" Type="http://schemas.openxmlformats.org/officeDocument/2006/relationships/image" Target="../media/image88.wmf"/><Relationship Id="rId27" Type="http://schemas.openxmlformats.org/officeDocument/2006/relationships/oleObject" Target="../embeddings/oleObject410.bin"/><Relationship Id="rId30" Type="http://schemas.openxmlformats.org/officeDocument/2006/relationships/image" Target="../media/image326.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15.bin"/><Relationship Id="rId13" Type="http://schemas.openxmlformats.org/officeDocument/2006/relationships/image" Target="../media/image331.wmf"/><Relationship Id="rId3" Type="http://schemas.openxmlformats.org/officeDocument/2006/relationships/slideLayout" Target="../slideLayouts/slideLayout7.xml"/><Relationship Id="rId7" Type="http://schemas.openxmlformats.org/officeDocument/2006/relationships/image" Target="../media/image328.wmf"/><Relationship Id="rId12" Type="http://schemas.openxmlformats.org/officeDocument/2006/relationships/oleObject" Target="../embeddings/oleObject417.bin"/><Relationship Id="rId2" Type="http://schemas.openxmlformats.org/officeDocument/2006/relationships/control" Target="../activeX/activeX3.xml"/><Relationship Id="rId1" Type="http://schemas.openxmlformats.org/officeDocument/2006/relationships/vmlDrawing" Target="../drawings/vmlDrawing41.vml"/><Relationship Id="rId6" Type="http://schemas.openxmlformats.org/officeDocument/2006/relationships/oleObject" Target="../embeddings/oleObject414.bin"/><Relationship Id="rId11" Type="http://schemas.openxmlformats.org/officeDocument/2006/relationships/image" Target="../media/image330.wmf"/><Relationship Id="rId5" Type="http://schemas.openxmlformats.org/officeDocument/2006/relationships/image" Target="../media/image327.wmf"/><Relationship Id="rId10" Type="http://schemas.openxmlformats.org/officeDocument/2006/relationships/oleObject" Target="../embeddings/oleObject416.bin"/><Relationship Id="rId4" Type="http://schemas.openxmlformats.org/officeDocument/2006/relationships/oleObject" Target="../embeddings/oleObject413.bin"/><Relationship Id="rId9" Type="http://schemas.openxmlformats.org/officeDocument/2006/relationships/image" Target="../media/image329.wmf"/><Relationship Id="rId14" Type="http://schemas.openxmlformats.org/officeDocument/2006/relationships/image" Target="../media/image332.w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420.bin"/><Relationship Id="rId13" Type="http://schemas.openxmlformats.org/officeDocument/2006/relationships/image" Target="../media/image337.wmf"/><Relationship Id="rId18" Type="http://schemas.openxmlformats.org/officeDocument/2006/relationships/oleObject" Target="../embeddings/oleObject425.bin"/><Relationship Id="rId3" Type="http://schemas.openxmlformats.org/officeDocument/2006/relationships/slideLayout" Target="../slideLayouts/slideLayout7.xml"/><Relationship Id="rId21" Type="http://schemas.openxmlformats.org/officeDocument/2006/relationships/image" Target="../media/image341.wmf"/><Relationship Id="rId7" Type="http://schemas.openxmlformats.org/officeDocument/2006/relationships/image" Target="../media/image334.wmf"/><Relationship Id="rId12" Type="http://schemas.openxmlformats.org/officeDocument/2006/relationships/oleObject" Target="../embeddings/oleObject422.bin"/><Relationship Id="rId17" Type="http://schemas.openxmlformats.org/officeDocument/2006/relationships/image" Target="../media/image339.wmf"/><Relationship Id="rId2" Type="http://schemas.openxmlformats.org/officeDocument/2006/relationships/control" Target="../activeX/activeX4.xml"/><Relationship Id="rId16" Type="http://schemas.openxmlformats.org/officeDocument/2006/relationships/oleObject" Target="../embeddings/oleObject424.bin"/><Relationship Id="rId20" Type="http://schemas.openxmlformats.org/officeDocument/2006/relationships/oleObject" Target="../embeddings/oleObject426.bin"/><Relationship Id="rId1" Type="http://schemas.openxmlformats.org/officeDocument/2006/relationships/vmlDrawing" Target="../drawings/vmlDrawing42.vml"/><Relationship Id="rId6" Type="http://schemas.openxmlformats.org/officeDocument/2006/relationships/oleObject" Target="../embeddings/oleObject419.bin"/><Relationship Id="rId11" Type="http://schemas.openxmlformats.org/officeDocument/2006/relationships/image" Target="../media/image336.wmf"/><Relationship Id="rId5" Type="http://schemas.openxmlformats.org/officeDocument/2006/relationships/image" Target="../media/image333.wmf"/><Relationship Id="rId15" Type="http://schemas.openxmlformats.org/officeDocument/2006/relationships/image" Target="../media/image338.wmf"/><Relationship Id="rId10" Type="http://schemas.openxmlformats.org/officeDocument/2006/relationships/oleObject" Target="../embeddings/oleObject421.bin"/><Relationship Id="rId19" Type="http://schemas.openxmlformats.org/officeDocument/2006/relationships/image" Target="../media/image340.wmf"/><Relationship Id="rId4" Type="http://schemas.openxmlformats.org/officeDocument/2006/relationships/oleObject" Target="../embeddings/oleObject418.bin"/><Relationship Id="rId9" Type="http://schemas.openxmlformats.org/officeDocument/2006/relationships/image" Target="../media/image335.wmf"/><Relationship Id="rId14" Type="http://schemas.openxmlformats.org/officeDocument/2006/relationships/oleObject" Target="../embeddings/oleObject423.bin"/><Relationship Id="rId22" Type="http://schemas.openxmlformats.org/officeDocument/2006/relationships/image" Target="../media/image342.wmf"/></Relationships>
</file>

<file path=ppt/slides/_rels/slide61.xml.rels><?xml version="1.0" encoding="UTF-8" standalone="yes"?>
<Relationships xmlns="http://schemas.openxmlformats.org/package/2006/relationships"><Relationship Id="rId8" Type="http://schemas.openxmlformats.org/officeDocument/2006/relationships/image" Target="../media/image343.wmf"/><Relationship Id="rId3" Type="http://schemas.openxmlformats.org/officeDocument/2006/relationships/slideLayout" Target="../slideLayouts/slideLayout7.xml"/><Relationship Id="rId7" Type="http://schemas.openxmlformats.org/officeDocument/2006/relationships/oleObject" Target="../embeddings/oleObject428.bin"/><Relationship Id="rId2" Type="http://schemas.openxmlformats.org/officeDocument/2006/relationships/control" Target="../activeX/activeX5.xml"/><Relationship Id="rId1" Type="http://schemas.openxmlformats.org/officeDocument/2006/relationships/vmlDrawing" Target="../drawings/vmlDrawing43.vml"/><Relationship Id="rId6" Type="http://schemas.openxmlformats.org/officeDocument/2006/relationships/image" Target="../media/image48.wmf"/><Relationship Id="rId11" Type="http://schemas.openxmlformats.org/officeDocument/2006/relationships/image" Target="../media/image345.wmf"/><Relationship Id="rId5" Type="http://schemas.openxmlformats.org/officeDocument/2006/relationships/oleObject" Target="../embeddings/oleObject427.bin"/><Relationship Id="rId10" Type="http://schemas.openxmlformats.org/officeDocument/2006/relationships/image" Target="../media/image344.wmf"/><Relationship Id="rId4" Type="http://schemas.openxmlformats.org/officeDocument/2006/relationships/image" Target="../media/image53.png"/><Relationship Id="rId9" Type="http://schemas.openxmlformats.org/officeDocument/2006/relationships/oleObject" Target="../embeddings/oleObject429.bin"/></Relationships>
</file>

<file path=ppt/slides/_rels/slide62.xml.rels><?xml version="1.0" encoding="UTF-8" standalone="yes"?>
<Relationships xmlns="http://schemas.openxmlformats.org/package/2006/relationships"><Relationship Id="rId8" Type="http://schemas.openxmlformats.org/officeDocument/2006/relationships/image" Target="../media/image347.wmf"/><Relationship Id="rId13" Type="http://schemas.openxmlformats.org/officeDocument/2006/relationships/oleObject" Target="../embeddings/oleObject435.bin"/><Relationship Id="rId3" Type="http://schemas.openxmlformats.org/officeDocument/2006/relationships/oleObject" Target="../embeddings/oleObject430.bin"/><Relationship Id="rId7" Type="http://schemas.openxmlformats.org/officeDocument/2006/relationships/oleObject" Target="../embeddings/oleObject432.bin"/><Relationship Id="rId12" Type="http://schemas.openxmlformats.org/officeDocument/2006/relationships/image" Target="../media/image337.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333.wmf"/><Relationship Id="rId11" Type="http://schemas.openxmlformats.org/officeDocument/2006/relationships/oleObject" Target="../embeddings/oleObject434.bin"/><Relationship Id="rId5" Type="http://schemas.openxmlformats.org/officeDocument/2006/relationships/oleObject" Target="../embeddings/oleObject431.bin"/><Relationship Id="rId10" Type="http://schemas.openxmlformats.org/officeDocument/2006/relationships/image" Target="../media/image336.wmf"/><Relationship Id="rId4" Type="http://schemas.openxmlformats.org/officeDocument/2006/relationships/image" Target="../media/image346.wmf"/><Relationship Id="rId9" Type="http://schemas.openxmlformats.org/officeDocument/2006/relationships/oleObject" Target="../embeddings/oleObject433.bin"/><Relationship Id="rId14" Type="http://schemas.openxmlformats.org/officeDocument/2006/relationships/image" Target="../media/image348.wmf"/></Relationships>
</file>

<file path=ppt/slides/_rels/slide63.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50.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352.wmf"/><Relationship Id="rId3" Type="http://schemas.openxmlformats.org/officeDocument/2006/relationships/image" Target="../media/image353.tiff"/><Relationship Id="rId7" Type="http://schemas.openxmlformats.org/officeDocument/2006/relationships/oleObject" Target="../embeddings/oleObject437.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351.wmf"/><Relationship Id="rId5" Type="http://schemas.openxmlformats.org/officeDocument/2006/relationships/oleObject" Target="../embeddings/oleObject436.bin"/><Relationship Id="rId4" Type="http://schemas.openxmlformats.org/officeDocument/2006/relationships/image" Target="../media/image354.tiff"/></Relationships>
</file>

<file path=ppt/slides/_rels/slide66.xml.rels><?xml version="1.0" encoding="UTF-8" standalone="yes"?>
<Relationships xmlns="http://schemas.openxmlformats.org/package/2006/relationships"><Relationship Id="rId3" Type="http://schemas.openxmlformats.org/officeDocument/2006/relationships/image" Target="../media/image354.tiff"/><Relationship Id="rId2" Type="http://schemas.openxmlformats.org/officeDocument/2006/relationships/slideLayout" Target="../slideLayouts/slideLayout7.xml"/><Relationship Id="rId1" Type="http://schemas.openxmlformats.org/officeDocument/2006/relationships/vmlDrawing" Target="../drawings/vmlDrawing46.vml"/><Relationship Id="rId5" Type="http://schemas.openxmlformats.org/officeDocument/2006/relationships/image" Target="../media/image355.wmf"/><Relationship Id="rId4" Type="http://schemas.openxmlformats.org/officeDocument/2006/relationships/oleObject" Target="../embeddings/oleObject438.bin"/></Relationships>
</file>

<file path=ppt/slides/_rels/slide67.xml.rels><?xml version="1.0" encoding="UTF-8" standalone="yes"?>
<Relationships xmlns="http://schemas.openxmlformats.org/package/2006/relationships"><Relationship Id="rId8" Type="http://schemas.openxmlformats.org/officeDocument/2006/relationships/image" Target="../media/image358.wmf"/><Relationship Id="rId13" Type="http://schemas.openxmlformats.org/officeDocument/2006/relationships/oleObject" Target="../embeddings/oleObject444.bin"/><Relationship Id="rId3" Type="http://schemas.openxmlformats.org/officeDocument/2006/relationships/oleObject" Target="../embeddings/oleObject439.bin"/><Relationship Id="rId7" Type="http://schemas.openxmlformats.org/officeDocument/2006/relationships/oleObject" Target="../embeddings/oleObject441.bin"/><Relationship Id="rId12" Type="http://schemas.openxmlformats.org/officeDocument/2006/relationships/image" Target="../media/image360.wmf"/><Relationship Id="rId2" Type="http://schemas.openxmlformats.org/officeDocument/2006/relationships/slideLayout" Target="../slideLayouts/slideLayout7.xml"/><Relationship Id="rId16" Type="http://schemas.openxmlformats.org/officeDocument/2006/relationships/image" Target="../media/image362.wmf"/><Relationship Id="rId1" Type="http://schemas.openxmlformats.org/officeDocument/2006/relationships/vmlDrawing" Target="../drawings/vmlDrawing47.vml"/><Relationship Id="rId6" Type="http://schemas.openxmlformats.org/officeDocument/2006/relationships/image" Target="../media/image357.wmf"/><Relationship Id="rId11" Type="http://schemas.openxmlformats.org/officeDocument/2006/relationships/oleObject" Target="../embeddings/oleObject443.bin"/><Relationship Id="rId5" Type="http://schemas.openxmlformats.org/officeDocument/2006/relationships/oleObject" Target="../embeddings/oleObject440.bin"/><Relationship Id="rId15" Type="http://schemas.openxmlformats.org/officeDocument/2006/relationships/oleObject" Target="../embeddings/oleObject445.bin"/><Relationship Id="rId10" Type="http://schemas.openxmlformats.org/officeDocument/2006/relationships/image" Target="../media/image359.wmf"/><Relationship Id="rId4" Type="http://schemas.openxmlformats.org/officeDocument/2006/relationships/image" Target="../media/image356.wmf"/><Relationship Id="rId9" Type="http://schemas.openxmlformats.org/officeDocument/2006/relationships/oleObject" Target="../embeddings/oleObject442.bin"/><Relationship Id="rId14" Type="http://schemas.openxmlformats.org/officeDocument/2006/relationships/image" Target="../media/image361.wmf"/></Relationships>
</file>

<file path=ppt/slides/_rels/slide68.xml.rels><?xml version="1.0" encoding="UTF-8" standalone="yes"?>
<Relationships xmlns="http://schemas.openxmlformats.org/package/2006/relationships"><Relationship Id="rId13" Type="http://schemas.openxmlformats.org/officeDocument/2006/relationships/oleObject" Target="../embeddings/oleObject451.bin"/><Relationship Id="rId18" Type="http://schemas.openxmlformats.org/officeDocument/2006/relationships/image" Target="../media/image369.wmf"/><Relationship Id="rId26" Type="http://schemas.openxmlformats.org/officeDocument/2006/relationships/image" Target="../media/image372.wmf"/><Relationship Id="rId3" Type="http://schemas.openxmlformats.org/officeDocument/2006/relationships/oleObject" Target="../embeddings/oleObject446.bin"/><Relationship Id="rId21" Type="http://schemas.openxmlformats.org/officeDocument/2006/relationships/oleObject" Target="../embeddings/oleObject455.bin"/><Relationship Id="rId34" Type="http://schemas.openxmlformats.org/officeDocument/2006/relationships/image" Target="../media/image376.wmf"/><Relationship Id="rId7" Type="http://schemas.openxmlformats.org/officeDocument/2006/relationships/oleObject" Target="../embeddings/oleObject448.bin"/><Relationship Id="rId12" Type="http://schemas.openxmlformats.org/officeDocument/2006/relationships/image" Target="../media/image366.wmf"/><Relationship Id="rId17" Type="http://schemas.openxmlformats.org/officeDocument/2006/relationships/oleObject" Target="../embeddings/oleObject453.bin"/><Relationship Id="rId25" Type="http://schemas.openxmlformats.org/officeDocument/2006/relationships/oleObject" Target="../embeddings/oleObject457.bin"/><Relationship Id="rId33" Type="http://schemas.openxmlformats.org/officeDocument/2006/relationships/oleObject" Target="../embeddings/oleObject461.bin"/><Relationship Id="rId2" Type="http://schemas.openxmlformats.org/officeDocument/2006/relationships/slideLayout" Target="../slideLayouts/slideLayout7.xml"/><Relationship Id="rId16" Type="http://schemas.openxmlformats.org/officeDocument/2006/relationships/image" Target="../media/image368.wmf"/><Relationship Id="rId20" Type="http://schemas.openxmlformats.org/officeDocument/2006/relationships/image" Target="../media/image370.wmf"/><Relationship Id="rId29" Type="http://schemas.openxmlformats.org/officeDocument/2006/relationships/oleObject" Target="../embeddings/oleObject459.bin"/><Relationship Id="rId1" Type="http://schemas.openxmlformats.org/officeDocument/2006/relationships/vmlDrawing" Target="../drawings/vmlDrawing48.vml"/><Relationship Id="rId6" Type="http://schemas.openxmlformats.org/officeDocument/2006/relationships/image" Target="../media/image36.wmf"/><Relationship Id="rId11" Type="http://schemas.openxmlformats.org/officeDocument/2006/relationships/oleObject" Target="../embeddings/oleObject450.bin"/><Relationship Id="rId24" Type="http://schemas.openxmlformats.org/officeDocument/2006/relationships/image" Target="../media/image33.wmf"/><Relationship Id="rId32" Type="http://schemas.openxmlformats.org/officeDocument/2006/relationships/image" Target="../media/image375.wmf"/><Relationship Id="rId5" Type="http://schemas.openxmlformats.org/officeDocument/2006/relationships/oleObject" Target="../embeddings/oleObject447.bin"/><Relationship Id="rId15" Type="http://schemas.openxmlformats.org/officeDocument/2006/relationships/oleObject" Target="../embeddings/oleObject452.bin"/><Relationship Id="rId23" Type="http://schemas.openxmlformats.org/officeDocument/2006/relationships/oleObject" Target="../embeddings/oleObject456.bin"/><Relationship Id="rId28" Type="http://schemas.openxmlformats.org/officeDocument/2006/relationships/image" Target="../media/image373.wmf"/><Relationship Id="rId10" Type="http://schemas.openxmlformats.org/officeDocument/2006/relationships/image" Target="../media/image365.wmf"/><Relationship Id="rId19" Type="http://schemas.openxmlformats.org/officeDocument/2006/relationships/oleObject" Target="../embeddings/oleObject454.bin"/><Relationship Id="rId31" Type="http://schemas.openxmlformats.org/officeDocument/2006/relationships/oleObject" Target="../embeddings/oleObject460.bin"/><Relationship Id="rId4" Type="http://schemas.openxmlformats.org/officeDocument/2006/relationships/image" Target="../media/image363.wmf"/><Relationship Id="rId9" Type="http://schemas.openxmlformats.org/officeDocument/2006/relationships/oleObject" Target="../embeddings/oleObject449.bin"/><Relationship Id="rId14" Type="http://schemas.openxmlformats.org/officeDocument/2006/relationships/image" Target="../media/image367.wmf"/><Relationship Id="rId22" Type="http://schemas.openxmlformats.org/officeDocument/2006/relationships/image" Target="../media/image371.wmf"/><Relationship Id="rId27" Type="http://schemas.openxmlformats.org/officeDocument/2006/relationships/oleObject" Target="../embeddings/oleObject458.bin"/><Relationship Id="rId30" Type="http://schemas.openxmlformats.org/officeDocument/2006/relationships/image" Target="../media/image374.wmf"/><Relationship Id="rId8" Type="http://schemas.openxmlformats.org/officeDocument/2006/relationships/image" Target="../media/image364.wmf"/></Relationships>
</file>

<file path=ppt/slides/_rels/slide69.xml.rels><?xml version="1.0" encoding="UTF-8" standalone="yes"?>
<Relationships xmlns="http://schemas.openxmlformats.org/package/2006/relationships"><Relationship Id="rId8" Type="http://schemas.openxmlformats.org/officeDocument/2006/relationships/image" Target="../media/image377.wmf"/><Relationship Id="rId13" Type="http://schemas.openxmlformats.org/officeDocument/2006/relationships/oleObject" Target="../embeddings/oleObject467.bin"/><Relationship Id="rId18" Type="http://schemas.openxmlformats.org/officeDocument/2006/relationships/image" Target="../media/image381.wmf"/><Relationship Id="rId3" Type="http://schemas.openxmlformats.org/officeDocument/2006/relationships/oleObject" Target="../embeddings/oleObject462.bin"/><Relationship Id="rId7" Type="http://schemas.openxmlformats.org/officeDocument/2006/relationships/oleObject" Target="../embeddings/oleObject464.bin"/><Relationship Id="rId12" Type="http://schemas.openxmlformats.org/officeDocument/2006/relationships/image" Target="../media/image379.wmf"/><Relationship Id="rId17" Type="http://schemas.openxmlformats.org/officeDocument/2006/relationships/oleObject" Target="../embeddings/oleObject470.bin"/><Relationship Id="rId2" Type="http://schemas.openxmlformats.org/officeDocument/2006/relationships/slideLayout" Target="../slideLayouts/slideLayout7.xml"/><Relationship Id="rId16" Type="http://schemas.openxmlformats.org/officeDocument/2006/relationships/oleObject" Target="../embeddings/oleObject469.bin"/><Relationship Id="rId1" Type="http://schemas.openxmlformats.org/officeDocument/2006/relationships/vmlDrawing" Target="../drawings/vmlDrawing49.vml"/><Relationship Id="rId6" Type="http://schemas.openxmlformats.org/officeDocument/2006/relationships/image" Target="../media/image75.wmf"/><Relationship Id="rId11" Type="http://schemas.openxmlformats.org/officeDocument/2006/relationships/oleObject" Target="../embeddings/oleObject466.bin"/><Relationship Id="rId5" Type="http://schemas.openxmlformats.org/officeDocument/2006/relationships/oleObject" Target="../embeddings/oleObject463.bin"/><Relationship Id="rId15" Type="http://schemas.openxmlformats.org/officeDocument/2006/relationships/oleObject" Target="../embeddings/oleObject468.bin"/><Relationship Id="rId10" Type="http://schemas.openxmlformats.org/officeDocument/2006/relationships/image" Target="../media/image378.wmf"/><Relationship Id="rId4" Type="http://schemas.openxmlformats.org/officeDocument/2006/relationships/image" Target="../media/image365.wmf"/><Relationship Id="rId9" Type="http://schemas.openxmlformats.org/officeDocument/2006/relationships/oleObject" Target="../embeddings/oleObject465.bin"/><Relationship Id="rId14" Type="http://schemas.openxmlformats.org/officeDocument/2006/relationships/image" Target="../media/image380.wmf"/></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7.jpeg"/><Relationship Id="rId7" Type="http://schemas.openxmlformats.org/officeDocument/2006/relationships/hyperlink" Target="http://image.baidu.com/i?ct=503316480&amp;z=0&amp;tn=baiduimagedetail&amp;word=%B5%E7%C0%EB%B2%E3&amp;in=17351&amp;cl=2&amp;cm=1&amp;sc=0&amp;lm=-1&amp;pn=2&amp;rn=1&amp;di=4710608240&amp;ln=2000&amp;f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image.baidu.com/i?ct=503316480&amp;z=0&amp;tn=baiduimagedetail&amp;word=%B5%E7%C0%EB%B2%E3&amp;in=1263&amp;cl=2&amp;cm=1&amp;sc=0&amp;lm=-1&amp;pn=6&amp;rn=1&amp;di=4031645440&amp;ln=2000&amp;fr=" TargetMode="Externa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383.emf"/><Relationship Id="rId13" Type="http://schemas.openxmlformats.org/officeDocument/2006/relationships/oleObject" Target="../embeddings/oleObject476.bin"/><Relationship Id="rId18" Type="http://schemas.openxmlformats.org/officeDocument/2006/relationships/image" Target="../media/image388.wmf"/><Relationship Id="rId26" Type="http://schemas.openxmlformats.org/officeDocument/2006/relationships/image" Target="../media/image197.wmf"/><Relationship Id="rId3" Type="http://schemas.openxmlformats.org/officeDocument/2006/relationships/oleObject" Target="../embeddings/oleObject471.bin"/><Relationship Id="rId21" Type="http://schemas.openxmlformats.org/officeDocument/2006/relationships/oleObject" Target="../embeddings/oleObject480.bin"/><Relationship Id="rId7" Type="http://schemas.openxmlformats.org/officeDocument/2006/relationships/oleObject" Target="../embeddings/oleObject473.bin"/><Relationship Id="rId12" Type="http://schemas.openxmlformats.org/officeDocument/2006/relationships/image" Target="../media/image385.wmf"/><Relationship Id="rId17" Type="http://schemas.openxmlformats.org/officeDocument/2006/relationships/oleObject" Target="../embeddings/oleObject478.bin"/><Relationship Id="rId25" Type="http://schemas.openxmlformats.org/officeDocument/2006/relationships/oleObject" Target="../embeddings/oleObject482.bin"/><Relationship Id="rId2" Type="http://schemas.openxmlformats.org/officeDocument/2006/relationships/slideLayout" Target="../slideLayouts/slideLayout7.xml"/><Relationship Id="rId16" Type="http://schemas.openxmlformats.org/officeDocument/2006/relationships/image" Target="../media/image387.wmf"/><Relationship Id="rId20" Type="http://schemas.openxmlformats.org/officeDocument/2006/relationships/image" Target="../media/image389.wmf"/><Relationship Id="rId29" Type="http://schemas.openxmlformats.org/officeDocument/2006/relationships/oleObject" Target="../embeddings/oleObject484.bin"/><Relationship Id="rId1" Type="http://schemas.openxmlformats.org/officeDocument/2006/relationships/vmlDrawing" Target="../drawings/vmlDrawing50.vml"/><Relationship Id="rId6" Type="http://schemas.openxmlformats.org/officeDocument/2006/relationships/image" Target="../media/image62.wmf"/><Relationship Id="rId11" Type="http://schemas.openxmlformats.org/officeDocument/2006/relationships/oleObject" Target="../embeddings/oleObject475.bin"/><Relationship Id="rId24" Type="http://schemas.openxmlformats.org/officeDocument/2006/relationships/image" Target="../media/image391.emf"/><Relationship Id="rId32" Type="http://schemas.openxmlformats.org/officeDocument/2006/relationships/image" Target="../media/image394.wmf"/><Relationship Id="rId5" Type="http://schemas.openxmlformats.org/officeDocument/2006/relationships/oleObject" Target="../embeddings/oleObject472.bin"/><Relationship Id="rId15" Type="http://schemas.openxmlformats.org/officeDocument/2006/relationships/oleObject" Target="../embeddings/oleObject477.bin"/><Relationship Id="rId23" Type="http://schemas.openxmlformats.org/officeDocument/2006/relationships/oleObject" Target="../embeddings/oleObject481.bin"/><Relationship Id="rId28" Type="http://schemas.openxmlformats.org/officeDocument/2006/relationships/image" Target="../media/image392.wmf"/><Relationship Id="rId10" Type="http://schemas.openxmlformats.org/officeDocument/2006/relationships/image" Target="../media/image384.wmf"/><Relationship Id="rId19" Type="http://schemas.openxmlformats.org/officeDocument/2006/relationships/oleObject" Target="../embeddings/oleObject479.bin"/><Relationship Id="rId31" Type="http://schemas.openxmlformats.org/officeDocument/2006/relationships/oleObject" Target="../embeddings/oleObject485.bin"/><Relationship Id="rId4" Type="http://schemas.openxmlformats.org/officeDocument/2006/relationships/image" Target="../media/image382.wmf"/><Relationship Id="rId9" Type="http://schemas.openxmlformats.org/officeDocument/2006/relationships/oleObject" Target="../embeddings/oleObject474.bin"/><Relationship Id="rId14" Type="http://schemas.openxmlformats.org/officeDocument/2006/relationships/image" Target="../media/image386.wmf"/><Relationship Id="rId22" Type="http://schemas.openxmlformats.org/officeDocument/2006/relationships/image" Target="../media/image390.wmf"/><Relationship Id="rId27" Type="http://schemas.openxmlformats.org/officeDocument/2006/relationships/oleObject" Target="../embeddings/oleObject483.bin"/><Relationship Id="rId30" Type="http://schemas.openxmlformats.org/officeDocument/2006/relationships/image" Target="../media/image393.emf"/></Relationships>
</file>

<file path=ppt/slides/_rels/slide72.xml.rels><?xml version="1.0" encoding="UTF-8" standalone="yes"?>
<Relationships xmlns="http://schemas.openxmlformats.org/package/2006/relationships"><Relationship Id="rId8" Type="http://schemas.openxmlformats.org/officeDocument/2006/relationships/image" Target="../media/image396.wmf"/><Relationship Id="rId13" Type="http://schemas.openxmlformats.org/officeDocument/2006/relationships/oleObject" Target="../embeddings/oleObject491.bin"/><Relationship Id="rId18" Type="http://schemas.openxmlformats.org/officeDocument/2006/relationships/image" Target="../media/image400.wmf"/><Relationship Id="rId26" Type="http://schemas.openxmlformats.org/officeDocument/2006/relationships/oleObject" Target="../embeddings/oleObject497.bin"/><Relationship Id="rId3" Type="http://schemas.openxmlformats.org/officeDocument/2006/relationships/oleObject" Target="../embeddings/oleObject486.bin"/><Relationship Id="rId21" Type="http://schemas.openxmlformats.org/officeDocument/2006/relationships/oleObject" Target="../embeddings/oleObject495.bin"/><Relationship Id="rId7" Type="http://schemas.openxmlformats.org/officeDocument/2006/relationships/oleObject" Target="../embeddings/oleObject488.bin"/><Relationship Id="rId12" Type="http://schemas.openxmlformats.org/officeDocument/2006/relationships/image" Target="../media/image398.wmf"/><Relationship Id="rId17" Type="http://schemas.openxmlformats.org/officeDocument/2006/relationships/oleObject" Target="../embeddings/oleObject493.bin"/><Relationship Id="rId25" Type="http://schemas.openxmlformats.org/officeDocument/2006/relationships/image" Target="../media/image54.png"/><Relationship Id="rId2" Type="http://schemas.openxmlformats.org/officeDocument/2006/relationships/slideLayout" Target="../slideLayouts/slideLayout7.xml"/><Relationship Id="rId16" Type="http://schemas.openxmlformats.org/officeDocument/2006/relationships/image" Target="../media/image399.wmf"/><Relationship Id="rId20" Type="http://schemas.openxmlformats.org/officeDocument/2006/relationships/image" Target="../media/image401.wmf"/><Relationship Id="rId29" Type="http://schemas.openxmlformats.org/officeDocument/2006/relationships/image" Target="../media/image405.wmf"/><Relationship Id="rId1" Type="http://schemas.openxmlformats.org/officeDocument/2006/relationships/vmlDrawing" Target="../drawings/vmlDrawing51.vml"/><Relationship Id="rId6" Type="http://schemas.openxmlformats.org/officeDocument/2006/relationships/image" Target="../media/image89.wmf"/><Relationship Id="rId11" Type="http://schemas.openxmlformats.org/officeDocument/2006/relationships/oleObject" Target="../embeddings/oleObject490.bin"/><Relationship Id="rId24" Type="http://schemas.openxmlformats.org/officeDocument/2006/relationships/image" Target="../media/image403.wmf"/><Relationship Id="rId5" Type="http://schemas.openxmlformats.org/officeDocument/2006/relationships/oleObject" Target="../embeddings/oleObject487.bin"/><Relationship Id="rId15" Type="http://schemas.openxmlformats.org/officeDocument/2006/relationships/oleObject" Target="../embeddings/oleObject492.bin"/><Relationship Id="rId23" Type="http://schemas.openxmlformats.org/officeDocument/2006/relationships/oleObject" Target="../embeddings/oleObject496.bin"/><Relationship Id="rId28" Type="http://schemas.openxmlformats.org/officeDocument/2006/relationships/oleObject" Target="../embeddings/oleObject498.bin"/><Relationship Id="rId10" Type="http://schemas.openxmlformats.org/officeDocument/2006/relationships/image" Target="../media/image397.wmf"/><Relationship Id="rId19" Type="http://schemas.openxmlformats.org/officeDocument/2006/relationships/oleObject" Target="../embeddings/oleObject494.bin"/><Relationship Id="rId31" Type="http://schemas.openxmlformats.org/officeDocument/2006/relationships/image" Target="../media/image406.wmf"/><Relationship Id="rId4" Type="http://schemas.openxmlformats.org/officeDocument/2006/relationships/image" Target="../media/image395.wmf"/><Relationship Id="rId9" Type="http://schemas.openxmlformats.org/officeDocument/2006/relationships/oleObject" Target="../embeddings/oleObject489.bin"/><Relationship Id="rId14" Type="http://schemas.openxmlformats.org/officeDocument/2006/relationships/image" Target="../media/image389.wmf"/><Relationship Id="rId22" Type="http://schemas.openxmlformats.org/officeDocument/2006/relationships/image" Target="../media/image402.wmf"/><Relationship Id="rId27" Type="http://schemas.openxmlformats.org/officeDocument/2006/relationships/image" Target="../media/image404.wmf"/><Relationship Id="rId30" Type="http://schemas.openxmlformats.org/officeDocument/2006/relationships/oleObject" Target="../embeddings/oleObject499.bin"/></Relationships>
</file>

<file path=ppt/slides/_rels/slide73.xml.rels><?xml version="1.0" encoding="UTF-8" standalone="yes"?>
<Relationships xmlns="http://schemas.openxmlformats.org/package/2006/relationships"><Relationship Id="rId8" Type="http://schemas.openxmlformats.org/officeDocument/2006/relationships/image" Target="../media/image409.wmf"/><Relationship Id="rId13" Type="http://schemas.openxmlformats.org/officeDocument/2006/relationships/oleObject" Target="../embeddings/oleObject505.bin"/><Relationship Id="rId18" Type="http://schemas.openxmlformats.org/officeDocument/2006/relationships/image" Target="../media/image414.wmf"/><Relationship Id="rId3" Type="http://schemas.openxmlformats.org/officeDocument/2006/relationships/oleObject" Target="../embeddings/oleObject500.bin"/><Relationship Id="rId21" Type="http://schemas.openxmlformats.org/officeDocument/2006/relationships/oleObject" Target="../embeddings/oleObject509.bin"/><Relationship Id="rId7" Type="http://schemas.openxmlformats.org/officeDocument/2006/relationships/oleObject" Target="../embeddings/oleObject502.bin"/><Relationship Id="rId12" Type="http://schemas.openxmlformats.org/officeDocument/2006/relationships/image" Target="../media/image411.wmf"/><Relationship Id="rId17" Type="http://schemas.openxmlformats.org/officeDocument/2006/relationships/oleObject" Target="../embeddings/oleObject507.bin"/><Relationship Id="rId2" Type="http://schemas.openxmlformats.org/officeDocument/2006/relationships/slideLayout" Target="../slideLayouts/slideLayout12.xml"/><Relationship Id="rId16" Type="http://schemas.openxmlformats.org/officeDocument/2006/relationships/image" Target="../media/image413.wmf"/><Relationship Id="rId20" Type="http://schemas.openxmlformats.org/officeDocument/2006/relationships/image" Target="../media/image415.wmf"/><Relationship Id="rId1" Type="http://schemas.openxmlformats.org/officeDocument/2006/relationships/vmlDrawing" Target="../drawings/vmlDrawing52.vml"/><Relationship Id="rId6" Type="http://schemas.openxmlformats.org/officeDocument/2006/relationships/image" Target="../media/image408.wmf"/><Relationship Id="rId11" Type="http://schemas.openxmlformats.org/officeDocument/2006/relationships/oleObject" Target="../embeddings/oleObject504.bin"/><Relationship Id="rId5" Type="http://schemas.openxmlformats.org/officeDocument/2006/relationships/oleObject" Target="../embeddings/oleObject501.bin"/><Relationship Id="rId15" Type="http://schemas.openxmlformats.org/officeDocument/2006/relationships/oleObject" Target="../embeddings/oleObject506.bin"/><Relationship Id="rId10" Type="http://schemas.openxmlformats.org/officeDocument/2006/relationships/image" Target="../media/image410.wmf"/><Relationship Id="rId19" Type="http://schemas.openxmlformats.org/officeDocument/2006/relationships/oleObject" Target="../embeddings/oleObject508.bin"/><Relationship Id="rId4" Type="http://schemas.openxmlformats.org/officeDocument/2006/relationships/image" Target="../media/image407.wmf"/><Relationship Id="rId9" Type="http://schemas.openxmlformats.org/officeDocument/2006/relationships/oleObject" Target="../embeddings/oleObject503.bin"/><Relationship Id="rId14" Type="http://schemas.openxmlformats.org/officeDocument/2006/relationships/image" Target="../media/image412.wmf"/><Relationship Id="rId22" Type="http://schemas.openxmlformats.org/officeDocument/2006/relationships/image" Target="../media/image416.wmf"/></Relationships>
</file>

<file path=ppt/slides/_rels/slide74.xml.rels><?xml version="1.0" encoding="UTF-8" standalone="yes"?>
<Relationships xmlns="http://schemas.openxmlformats.org/package/2006/relationships"><Relationship Id="rId8" Type="http://schemas.openxmlformats.org/officeDocument/2006/relationships/image" Target="../media/image419.wmf"/><Relationship Id="rId3" Type="http://schemas.openxmlformats.org/officeDocument/2006/relationships/oleObject" Target="../embeddings/oleObject510.bin"/><Relationship Id="rId7" Type="http://schemas.openxmlformats.org/officeDocument/2006/relationships/oleObject" Target="../embeddings/oleObject512.bin"/><Relationship Id="rId2" Type="http://schemas.openxmlformats.org/officeDocument/2006/relationships/slideLayout" Target="../slideLayouts/slideLayout12.xml"/><Relationship Id="rId1" Type="http://schemas.openxmlformats.org/officeDocument/2006/relationships/vmlDrawing" Target="../drawings/vmlDrawing53.vml"/><Relationship Id="rId6" Type="http://schemas.openxmlformats.org/officeDocument/2006/relationships/image" Target="../media/image418.wmf"/><Relationship Id="rId5" Type="http://schemas.openxmlformats.org/officeDocument/2006/relationships/oleObject" Target="../embeddings/oleObject511.bin"/><Relationship Id="rId4" Type="http://schemas.openxmlformats.org/officeDocument/2006/relationships/image" Target="../media/image417.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515.bin"/><Relationship Id="rId13" Type="http://schemas.openxmlformats.org/officeDocument/2006/relationships/image" Target="../media/image424.wmf"/><Relationship Id="rId18" Type="http://schemas.openxmlformats.org/officeDocument/2006/relationships/oleObject" Target="../embeddings/oleObject520.bin"/><Relationship Id="rId3" Type="http://schemas.openxmlformats.org/officeDocument/2006/relationships/image" Target="../media/image53.png"/><Relationship Id="rId21" Type="http://schemas.openxmlformats.org/officeDocument/2006/relationships/image" Target="../media/image428.wmf"/><Relationship Id="rId7" Type="http://schemas.openxmlformats.org/officeDocument/2006/relationships/image" Target="../media/image421.wmf"/><Relationship Id="rId12" Type="http://schemas.openxmlformats.org/officeDocument/2006/relationships/oleObject" Target="../embeddings/oleObject517.bin"/><Relationship Id="rId17" Type="http://schemas.openxmlformats.org/officeDocument/2006/relationships/image" Target="../media/image426.wmf"/><Relationship Id="rId25" Type="http://schemas.openxmlformats.org/officeDocument/2006/relationships/image" Target="../media/image44.wmf"/><Relationship Id="rId2" Type="http://schemas.openxmlformats.org/officeDocument/2006/relationships/slideLayout" Target="../slideLayouts/slideLayout7.xml"/><Relationship Id="rId16" Type="http://schemas.openxmlformats.org/officeDocument/2006/relationships/oleObject" Target="../embeddings/oleObject519.bin"/><Relationship Id="rId20" Type="http://schemas.openxmlformats.org/officeDocument/2006/relationships/oleObject" Target="../embeddings/oleObject521.bin"/><Relationship Id="rId1" Type="http://schemas.openxmlformats.org/officeDocument/2006/relationships/vmlDrawing" Target="../drawings/vmlDrawing54.vml"/><Relationship Id="rId6" Type="http://schemas.openxmlformats.org/officeDocument/2006/relationships/oleObject" Target="../embeddings/oleObject514.bin"/><Relationship Id="rId11" Type="http://schemas.openxmlformats.org/officeDocument/2006/relationships/image" Target="../media/image423.wmf"/><Relationship Id="rId24" Type="http://schemas.openxmlformats.org/officeDocument/2006/relationships/oleObject" Target="../embeddings/oleObject523.bin"/><Relationship Id="rId5" Type="http://schemas.openxmlformats.org/officeDocument/2006/relationships/image" Target="../media/image420.wmf"/><Relationship Id="rId15" Type="http://schemas.openxmlformats.org/officeDocument/2006/relationships/image" Target="../media/image425.wmf"/><Relationship Id="rId23" Type="http://schemas.openxmlformats.org/officeDocument/2006/relationships/image" Target="../media/image363.wmf"/><Relationship Id="rId10" Type="http://schemas.openxmlformats.org/officeDocument/2006/relationships/oleObject" Target="../embeddings/oleObject516.bin"/><Relationship Id="rId19" Type="http://schemas.openxmlformats.org/officeDocument/2006/relationships/image" Target="../media/image427.wmf"/><Relationship Id="rId4" Type="http://schemas.openxmlformats.org/officeDocument/2006/relationships/oleObject" Target="../embeddings/oleObject513.bin"/><Relationship Id="rId9" Type="http://schemas.openxmlformats.org/officeDocument/2006/relationships/image" Target="../media/image422.wmf"/><Relationship Id="rId14" Type="http://schemas.openxmlformats.org/officeDocument/2006/relationships/oleObject" Target="../embeddings/oleObject518.bin"/><Relationship Id="rId22" Type="http://schemas.openxmlformats.org/officeDocument/2006/relationships/oleObject" Target="../embeddings/oleObject522.bin"/></Relationships>
</file>

<file path=ppt/slides/_rels/slide76.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529.bin"/><Relationship Id="rId18" Type="http://schemas.openxmlformats.org/officeDocument/2006/relationships/image" Target="../media/image232.wmf"/><Relationship Id="rId3" Type="http://schemas.openxmlformats.org/officeDocument/2006/relationships/oleObject" Target="../embeddings/oleObject524.bin"/><Relationship Id="rId21" Type="http://schemas.openxmlformats.org/officeDocument/2006/relationships/oleObject" Target="../embeddings/oleObject533.bin"/><Relationship Id="rId7" Type="http://schemas.openxmlformats.org/officeDocument/2006/relationships/oleObject" Target="../embeddings/oleObject526.bin"/><Relationship Id="rId12" Type="http://schemas.openxmlformats.org/officeDocument/2006/relationships/image" Target="../media/image431.wmf"/><Relationship Id="rId17" Type="http://schemas.openxmlformats.org/officeDocument/2006/relationships/oleObject" Target="../embeddings/oleObject531.bin"/><Relationship Id="rId25" Type="http://schemas.openxmlformats.org/officeDocument/2006/relationships/oleObject" Target="../embeddings/oleObject535.bin"/><Relationship Id="rId2" Type="http://schemas.openxmlformats.org/officeDocument/2006/relationships/slideLayout" Target="../slideLayouts/slideLayout7.xml"/><Relationship Id="rId16" Type="http://schemas.openxmlformats.org/officeDocument/2006/relationships/image" Target="../media/image432.wmf"/><Relationship Id="rId20" Type="http://schemas.openxmlformats.org/officeDocument/2006/relationships/image" Target="../media/image433.wmf"/><Relationship Id="rId1" Type="http://schemas.openxmlformats.org/officeDocument/2006/relationships/vmlDrawing" Target="../drawings/vmlDrawing55.vml"/><Relationship Id="rId6" Type="http://schemas.openxmlformats.org/officeDocument/2006/relationships/image" Target="../media/image429.wmf"/><Relationship Id="rId11" Type="http://schemas.openxmlformats.org/officeDocument/2006/relationships/oleObject" Target="../embeddings/oleObject528.bin"/><Relationship Id="rId24" Type="http://schemas.openxmlformats.org/officeDocument/2006/relationships/image" Target="../media/image435.emf"/><Relationship Id="rId5" Type="http://schemas.openxmlformats.org/officeDocument/2006/relationships/oleObject" Target="../embeddings/oleObject525.bin"/><Relationship Id="rId15" Type="http://schemas.openxmlformats.org/officeDocument/2006/relationships/oleObject" Target="../embeddings/oleObject530.bin"/><Relationship Id="rId23" Type="http://schemas.openxmlformats.org/officeDocument/2006/relationships/oleObject" Target="../embeddings/oleObject534.bin"/><Relationship Id="rId10" Type="http://schemas.openxmlformats.org/officeDocument/2006/relationships/image" Target="../media/image430.wmf"/><Relationship Id="rId19" Type="http://schemas.openxmlformats.org/officeDocument/2006/relationships/oleObject" Target="../embeddings/oleObject532.bin"/><Relationship Id="rId4" Type="http://schemas.openxmlformats.org/officeDocument/2006/relationships/image" Target="../media/image389.wmf"/><Relationship Id="rId9" Type="http://schemas.openxmlformats.org/officeDocument/2006/relationships/oleObject" Target="../embeddings/oleObject527.bin"/><Relationship Id="rId14" Type="http://schemas.openxmlformats.org/officeDocument/2006/relationships/image" Target="../media/image23.wmf"/><Relationship Id="rId22" Type="http://schemas.openxmlformats.org/officeDocument/2006/relationships/image" Target="../media/image434.wmf"/></Relationships>
</file>

<file path=ppt/slides/_rels/slide77.xml.rels><?xml version="1.0" encoding="UTF-8" standalone="yes"?>
<Relationships xmlns="http://schemas.openxmlformats.org/package/2006/relationships"><Relationship Id="rId8" Type="http://schemas.openxmlformats.org/officeDocument/2006/relationships/image" Target="../media/image438.wmf"/><Relationship Id="rId13" Type="http://schemas.openxmlformats.org/officeDocument/2006/relationships/oleObject" Target="../embeddings/oleObject541.bin"/><Relationship Id="rId18" Type="http://schemas.openxmlformats.org/officeDocument/2006/relationships/image" Target="../media/image232.wmf"/><Relationship Id="rId3" Type="http://schemas.openxmlformats.org/officeDocument/2006/relationships/oleObject" Target="../embeddings/oleObject536.bin"/><Relationship Id="rId21" Type="http://schemas.openxmlformats.org/officeDocument/2006/relationships/oleObject" Target="../embeddings/oleObject545.bin"/><Relationship Id="rId7" Type="http://schemas.openxmlformats.org/officeDocument/2006/relationships/oleObject" Target="../embeddings/oleObject538.bin"/><Relationship Id="rId12" Type="http://schemas.openxmlformats.org/officeDocument/2006/relationships/image" Target="../media/image431.wmf"/><Relationship Id="rId17" Type="http://schemas.openxmlformats.org/officeDocument/2006/relationships/oleObject" Target="../embeddings/oleObject543.bin"/><Relationship Id="rId2" Type="http://schemas.openxmlformats.org/officeDocument/2006/relationships/slideLayout" Target="../slideLayouts/slideLayout7.xml"/><Relationship Id="rId16" Type="http://schemas.openxmlformats.org/officeDocument/2006/relationships/image" Target="../media/image432.wmf"/><Relationship Id="rId20" Type="http://schemas.openxmlformats.org/officeDocument/2006/relationships/image" Target="../media/image434.wmf"/><Relationship Id="rId1" Type="http://schemas.openxmlformats.org/officeDocument/2006/relationships/vmlDrawing" Target="../drawings/vmlDrawing56.vml"/><Relationship Id="rId6" Type="http://schemas.openxmlformats.org/officeDocument/2006/relationships/image" Target="../media/image437.wmf"/><Relationship Id="rId11" Type="http://schemas.openxmlformats.org/officeDocument/2006/relationships/oleObject" Target="../embeddings/oleObject540.bin"/><Relationship Id="rId24" Type="http://schemas.openxmlformats.org/officeDocument/2006/relationships/image" Target="../media/image50.wmf"/><Relationship Id="rId5" Type="http://schemas.openxmlformats.org/officeDocument/2006/relationships/oleObject" Target="../embeddings/oleObject537.bin"/><Relationship Id="rId15" Type="http://schemas.openxmlformats.org/officeDocument/2006/relationships/oleObject" Target="../embeddings/oleObject542.bin"/><Relationship Id="rId23" Type="http://schemas.openxmlformats.org/officeDocument/2006/relationships/oleObject" Target="../embeddings/oleObject546.bin"/><Relationship Id="rId10" Type="http://schemas.openxmlformats.org/officeDocument/2006/relationships/image" Target="../media/image430.wmf"/><Relationship Id="rId19" Type="http://schemas.openxmlformats.org/officeDocument/2006/relationships/oleObject" Target="../embeddings/oleObject544.bin"/><Relationship Id="rId4" Type="http://schemas.openxmlformats.org/officeDocument/2006/relationships/image" Target="../media/image436.wmf"/><Relationship Id="rId9" Type="http://schemas.openxmlformats.org/officeDocument/2006/relationships/oleObject" Target="../embeddings/oleObject539.bin"/><Relationship Id="rId14" Type="http://schemas.openxmlformats.org/officeDocument/2006/relationships/image" Target="../media/image23.wmf"/><Relationship Id="rId22" Type="http://schemas.openxmlformats.org/officeDocument/2006/relationships/image" Target="../media/image439.emf"/></Relationships>
</file>

<file path=ppt/slides/_rels/slide78.xml.rels><?xml version="1.0" encoding="UTF-8" standalone="yes"?>
<Relationships xmlns="http://schemas.openxmlformats.org/package/2006/relationships"><Relationship Id="rId8" Type="http://schemas.openxmlformats.org/officeDocument/2006/relationships/image" Target="../media/image442.wmf"/><Relationship Id="rId13" Type="http://schemas.openxmlformats.org/officeDocument/2006/relationships/oleObject" Target="../embeddings/oleObject552.bin"/><Relationship Id="rId18" Type="http://schemas.openxmlformats.org/officeDocument/2006/relationships/image" Target="../media/image447.wmf"/><Relationship Id="rId3" Type="http://schemas.openxmlformats.org/officeDocument/2006/relationships/oleObject" Target="../embeddings/oleObject547.bin"/><Relationship Id="rId7" Type="http://schemas.openxmlformats.org/officeDocument/2006/relationships/oleObject" Target="../embeddings/oleObject549.bin"/><Relationship Id="rId12" Type="http://schemas.openxmlformats.org/officeDocument/2006/relationships/image" Target="../media/image444.wmf"/><Relationship Id="rId17" Type="http://schemas.openxmlformats.org/officeDocument/2006/relationships/oleObject" Target="../embeddings/oleObject554.bin"/><Relationship Id="rId2" Type="http://schemas.openxmlformats.org/officeDocument/2006/relationships/slideLayout" Target="../slideLayouts/slideLayout2.xml"/><Relationship Id="rId16" Type="http://schemas.openxmlformats.org/officeDocument/2006/relationships/image" Target="../media/image446.wmf"/><Relationship Id="rId1" Type="http://schemas.openxmlformats.org/officeDocument/2006/relationships/vmlDrawing" Target="../drawings/vmlDrawing57.vml"/><Relationship Id="rId6" Type="http://schemas.openxmlformats.org/officeDocument/2006/relationships/image" Target="../media/image441.wmf"/><Relationship Id="rId11" Type="http://schemas.openxmlformats.org/officeDocument/2006/relationships/oleObject" Target="../embeddings/oleObject551.bin"/><Relationship Id="rId5" Type="http://schemas.openxmlformats.org/officeDocument/2006/relationships/oleObject" Target="../embeddings/oleObject548.bin"/><Relationship Id="rId15" Type="http://schemas.openxmlformats.org/officeDocument/2006/relationships/oleObject" Target="../embeddings/oleObject553.bin"/><Relationship Id="rId10" Type="http://schemas.openxmlformats.org/officeDocument/2006/relationships/image" Target="../media/image443.wmf"/><Relationship Id="rId4" Type="http://schemas.openxmlformats.org/officeDocument/2006/relationships/image" Target="../media/image440.wmf"/><Relationship Id="rId9" Type="http://schemas.openxmlformats.org/officeDocument/2006/relationships/oleObject" Target="../embeddings/oleObject550.bin"/><Relationship Id="rId14" Type="http://schemas.openxmlformats.org/officeDocument/2006/relationships/image" Target="../media/image445.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55.bin"/><Relationship Id="rId2" Type="http://schemas.openxmlformats.org/officeDocument/2006/relationships/slideLayout" Target="../slideLayouts/slideLayout12.xml"/><Relationship Id="rId1" Type="http://schemas.openxmlformats.org/officeDocument/2006/relationships/vmlDrawing" Target="../drawings/vmlDrawing58.vml"/><Relationship Id="rId4" Type="http://schemas.openxmlformats.org/officeDocument/2006/relationships/image" Target="../media/image448.w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450.emf"/><Relationship Id="rId13" Type="http://schemas.openxmlformats.org/officeDocument/2006/relationships/oleObject" Target="../embeddings/oleObject561.bin"/><Relationship Id="rId18" Type="http://schemas.openxmlformats.org/officeDocument/2006/relationships/image" Target="../media/image455.wmf"/><Relationship Id="rId26" Type="http://schemas.openxmlformats.org/officeDocument/2006/relationships/image" Target="../media/image459.wmf"/><Relationship Id="rId3" Type="http://schemas.openxmlformats.org/officeDocument/2006/relationships/oleObject" Target="../embeddings/oleObject556.bin"/><Relationship Id="rId21" Type="http://schemas.openxmlformats.org/officeDocument/2006/relationships/oleObject" Target="../embeddings/oleObject565.bin"/><Relationship Id="rId7" Type="http://schemas.openxmlformats.org/officeDocument/2006/relationships/oleObject" Target="../embeddings/oleObject558.bin"/><Relationship Id="rId12" Type="http://schemas.openxmlformats.org/officeDocument/2006/relationships/image" Target="../media/image452.wmf"/><Relationship Id="rId17" Type="http://schemas.openxmlformats.org/officeDocument/2006/relationships/oleObject" Target="../embeddings/oleObject563.bin"/><Relationship Id="rId25" Type="http://schemas.openxmlformats.org/officeDocument/2006/relationships/oleObject" Target="../embeddings/oleObject567.bin"/><Relationship Id="rId2" Type="http://schemas.openxmlformats.org/officeDocument/2006/relationships/slideLayout" Target="../slideLayouts/slideLayout7.xml"/><Relationship Id="rId16" Type="http://schemas.openxmlformats.org/officeDocument/2006/relationships/image" Target="../media/image454.wmf"/><Relationship Id="rId20" Type="http://schemas.openxmlformats.org/officeDocument/2006/relationships/image" Target="../media/image456.wmf"/><Relationship Id="rId1" Type="http://schemas.openxmlformats.org/officeDocument/2006/relationships/vmlDrawing" Target="../drawings/vmlDrawing59.vml"/><Relationship Id="rId6" Type="http://schemas.openxmlformats.org/officeDocument/2006/relationships/image" Target="../media/image449.wmf"/><Relationship Id="rId11" Type="http://schemas.openxmlformats.org/officeDocument/2006/relationships/oleObject" Target="../embeddings/oleObject560.bin"/><Relationship Id="rId24" Type="http://schemas.openxmlformats.org/officeDocument/2006/relationships/image" Target="../media/image458.wmf"/><Relationship Id="rId5" Type="http://schemas.openxmlformats.org/officeDocument/2006/relationships/oleObject" Target="../embeddings/oleObject557.bin"/><Relationship Id="rId15" Type="http://schemas.openxmlformats.org/officeDocument/2006/relationships/oleObject" Target="../embeddings/oleObject562.bin"/><Relationship Id="rId23" Type="http://schemas.openxmlformats.org/officeDocument/2006/relationships/oleObject" Target="../embeddings/oleObject566.bin"/><Relationship Id="rId28" Type="http://schemas.openxmlformats.org/officeDocument/2006/relationships/image" Target="../media/image460.wmf"/><Relationship Id="rId10" Type="http://schemas.openxmlformats.org/officeDocument/2006/relationships/image" Target="../media/image451.wmf"/><Relationship Id="rId19" Type="http://schemas.openxmlformats.org/officeDocument/2006/relationships/oleObject" Target="../embeddings/oleObject564.bin"/><Relationship Id="rId4" Type="http://schemas.openxmlformats.org/officeDocument/2006/relationships/image" Target="../media/image395.wmf"/><Relationship Id="rId9" Type="http://schemas.openxmlformats.org/officeDocument/2006/relationships/oleObject" Target="../embeddings/oleObject559.bin"/><Relationship Id="rId14" Type="http://schemas.openxmlformats.org/officeDocument/2006/relationships/image" Target="../media/image453.wmf"/><Relationship Id="rId22" Type="http://schemas.openxmlformats.org/officeDocument/2006/relationships/image" Target="../media/image457.wmf"/><Relationship Id="rId27" Type="http://schemas.openxmlformats.org/officeDocument/2006/relationships/oleObject" Target="../embeddings/oleObject568.bin"/></Relationships>
</file>

<file path=ppt/slides/_rels/slide81.xml.rels><?xml version="1.0" encoding="UTF-8" standalone="yes"?>
<Relationships xmlns="http://schemas.openxmlformats.org/package/2006/relationships"><Relationship Id="rId13" Type="http://schemas.openxmlformats.org/officeDocument/2006/relationships/oleObject" Target="../embeddings/oleObject574.bin"/><Relationship Id="rId18" Type="http://schemas.openxmlformats.org/officeDocument/2006/relationships/image" Target="../media/image449.wmf"/><Relationship Id="rId26" Type="http://schemas.openxmlformats.org/officeDocument/2006/relationships/image" Target="../media/image48.wmf"/><Relationship Id="rId3" Type="http://schemas.openxmlformats.org/officeDocument/2006/relationships/oleObject" Target="../embeddings/oleObject569.bin"/><Relationship Id="rId21" Type="http://schemas.openxmlformats.org/officeDocument/2006/relationships/oleObject" Target="../embeddings/oleObject578.bin"/><Relationship Id="rId34" Type="http://schemas.openxmlformats.org/officeDocument/2006/relationships/oleObject" Target="../embeddings/oleObject586.bin"/><Relationship Id="rId7" Type="http://schemas.openxmlformats.org/officeDocument/2006/relationships/oleObject" Target="../embeddings/oleObject571.bin"/><Relationship Id="rId12" Type="http://schemas.openxmlformats.org/officeDocument/2006/relationships/image" Target="../media/image395.wmf"/><Relationship Id="rId17" Type="http://schemas.openxmlformats.org/officeDocument/2006/relationships/oleObject" Target="../embeddings/oleObject576.bin"/><Relationship Id="rId25" Type="http://schemas.openxmlformats.org/officeDocument/2006/relationships/oleObject" Target="../embeddings/oleObject580.bin"/><Relationship Id="rId33" Type="http://schemas.openxmlformats.org/officeDocument/2006/relationships/oleObject" Target="../embeddings/oleObject585.bin"/><Relationship Id="rId2" Type="http://schemas.openxmlformats.org/officeDocument/2006/relationships/slideLayout" Target="../slideLayouts/slideLayout7.xml"/><Relationship Id="rId16" Type="http://schemas.openxmlformats.org/officeDocument/2006/relationships/image" Target="../media/image457.wmf"/><Relationship Id="rId20" Type="http://schemas.openxmlformats.org/officeDocument/2006/relationships/image" Target="../media/image460.wmf"/><Relationship Id="rId29" Type="http://schemas.openxmlformats.org/officeDocument/2006/relationships/image" Target="../media/image396.wmf"/><Relationship Id="rId1" Type="http://schemas.openxmlformats.org/officeDocument/2006/relationships/vmlDrawing" Target="../drawings/vmlDrawing60.vml"/><Relationship Id="rId6" Type="http://schemas.openxmlformats.org/officeDocument/2006/relationships/image" Target="../media/image462.wmf"/><Relationship Id="rId11" Type="http://schemas.openxmlformats.org/officeDocument/2006/relationships/oleObject" Target="../embeddings/oleObject573.bin"/><Relationship Id="rId24" Type="http://schemas.openxmlformats.org/officeDocument/2006/relationships/image" Target="../media/image458.wmf"/><Relationship Id="rId32" Type="http://schemas.openxmlformats.org/officeDocument/2006/relationships/image" Target="../media/image466.wmf"/><Relationship Id="rId5" Type="http://schemas.openxmlformats.org/officeDocument/2006/relationships/oleObject" Target="../embeddings/oleObject570.bin"/><Relationship Id="rId15" Type="http://schemas.openxmlformats.org/officeDocument/2006/relationships/oleObject" Target="../embeddings/oleObject575.bin"/><Relationship Id="rId23" Type="http://schemas.openxmlformats.org/officeDocument/2006/relationships/oleObject" Target="../embeddings/oleObject579.bin"/><Relationship Id="rId28" Type="http://schemas.openxmlformats.org/officeDocument/2006/relationships/oleObject" Target="../embeddings/oleObject582.bin"/><Relationship Id="rId10" Type="http://schemas.openxmlformats.org/officeDocument/2006/relationships/image" Target="../media/image464.wmf"/><Relationship Id="rId19" Type="http://schemas.openxmlformats.org/officeDocument/2006/relationships/oleObject" Target="../embeddings/oleObject577.bin"/><Relationship Id="rId31" Type="http://schemas.openxmlformats.org/officeDocument/2006/relationships/oleObject" Target="../embeddings/oleObject584.bin"/><Relationship Id="rId4" Type="http://schemas.openxmlformats.org/officeDocument/2006/relationships/image" Target="../media/image461.wmf"/><Relationship Id="rId9" Type="http://schemas.openxmlformats.org/officeDocument/2006/relationships/oleObject" Target="../embeddings/oleObject572.bin"/><Relationship Id="rId14" Type="http://schemas.openxmlformats.org/officeDocument/2006/relationships/image" Target="../media/image459.wmf"/><Relationship Id="rId22" Type="http://schemas.openxmlformats.org/officeDocument/2006/relationships/image" Target="../media/image465.emf"/><Relationship Id="rId27" Type="http://schemas.openxmlformats.org/officeDocument/2006/relationships/oleObject" Target="../embeddings/oleObject581.bin"/><Relationship Id="rId30" Type="http://schemas.openxmlformats.org/officeDocument/2006/relationships/oleObject" Target="../embeddings/oleObject583.bin"/><Relationship Id="rId35" Type="http://schemas.openxmlformats.org/officeDocument/2006/relationships/image" Target="../media/image467.wmf"/><Relationship Id="rId8" Type="http://schemas.openxmlformats.org/officeDocument/2006/relationships/image" Target="../media/image463.wmf"/></Relationships>
</file>

<file path=ppt/slides/_rels/slide82.xml.rels><?xml version="1.0" encoding="UTF-8" standalone="yes"?>
<Relationships xmlns="http://schemas.openxmlformats.org/package/2006/relationships"><Relationship Id="rId8" Type="http://schemas.openxmlformats.org/officeDocument/2006/relationships/image" Target="../media/image470.wmf"/><Relationship Id="rId13" Type="http://schemas.openxmlformats.org/officeDocument/2006/relationships/oleObject" Target="../embeddings/oleObject592.bin"/><Relationship Id="rId18" Type="http://schemas.openxmlformats.org/officeDocument/2006/relationships/image" Target="../media/image475.wmf"/><Relationship Id="rId3" Type="http://schemas.openxmlformats.org/officeDocument/2006/relationships/oleObject" Target="../embeddings/oleObject587.bin"/><Relationship Id="rId7" Type="http://schemas.openxmlformats.org/officeDocument/2006/relationships/oleObject" Target="../embeddings/oleObject589.bin"/><Relationship Id="rId12" Type="http://schemas.openxmlformats.org/officeDocument/2006/relationships/image" Target="../media/image472.wmf"/><Relationship Id="rId17" Type="http://schemas.openxmlformats.org/officeDocument/2006/relationships/oleObject" Target="../embeddings/oleObject594.bin"/><Relationship Id="rId2" Type="http://schemas.openxmlformats.org/officeDocument/2006/relationships/slideLayout" Target="../slideLayouts/slideLayout7.xml"/><Relationship Id="rId16" Type="http://schemas.openxmlformats.org/officeDocument/2006/relationships/image" Target="../media/image474.wmf"/><Relationship Id="rId20" Type="http://schemas.openxmlformats.org/officeDocument/2006/relationships/image" Target="../media/image476.wmf"/><Relationship Id="rId1" Type="http://schemas.openxmlformats.org/officeDocument/2006/relationships/vmlDrawing" Target="../drawings/vmlDrawing61.vml"/><Relationship Id="rId6" Type="http://schemas.openxmlformats.org/officeDocument/2006/relationships/image" Target="../media/image469.wmf"/><Relationship Id="rId11" Type="http://schemas.openxmlformats.org/officeDocument/2006/relationships/oleObject" Target="../embeddings/oleObject591.bin"/><Relationship Id="rId5" Type="http://schemas.openxmlformats.org/officeDocument/2006/relationships/oleObject" Target="../embeddings/oleObject588.bin"/><Relationship Id="rId15" Type="http://schemas.openxmlformats.org/officeDocument/2006/relationships/oleObject" Target="../embeddings/oleObject593.bin"/><Relationship Id="rId10" Type="http://schemas.openxmlformats.org/officeDocument/2006/relationships/image" Target="../media/image471.wmf"/><Relationship Id="rId19" Type="http://schemas.openxmlformats.org/officeDocument/2006/relationships/oleObject" Target="../embeddings/oleObject595.bin"/><Relationship Id="rId4" Type="http://schemas.openxmlformats.org/officeDocument/2006/relationships/image" Target="../media/image468.wmf"/><Relationship Id="rId9" Type="http://schemas.openxmlformats.org/officeDocument/2006/relationships/oleObject" Target="../embeddings/oleObject590.bin"/><Relationship Id="rId14" Type="http://schemas.openxmlformats.org/officeDocument/2006/relationships/image" Target="../media/image473.wmf"/></Relationships>
</file>

<file path=ppt/slides/_rels/slide83.xml.rels><?xml version="1.0" encoding="UTF-8" standalone="yes"?>
<Relationships xmlns="http://schemas.openxmlformats.org/package/2006/relationships"><Relationship Id="rId8" Type="http://schemas.openxmlformats.org/officeDocument/2006/relationships/image" Target="../media/image479.wmf"/><Relationship Id="rId13" Type="http://schemas.openxmlformats.org/officeDocument/2006/relationships/oleObject" Target="../embeddings/oleObject601.bin"/><Relationship Id="rId3" Type="http://schemas.openxmlformats.org/officeDocument/2006/relationships/oleObject" Target="../embeddings/oleObject596.bin"/><Relationship Id="rId7" Type="http://schemas.openxmlformats.org/officeDocument/2006/relationships/oleObject" Target="../embeddings/oleObject598.bin"/><Relationship Id="rId12" Type="http://schemas.openxmlformats.org/officeDocument/2006/relationships/image" Target="../media/image480.wmf"/><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478.wmf"/><Relationship Id="rId11" Type="http://schemas.openxmlformats.org/officeDocument/2006/relationships/oleObject" Target="../embeddings/oleObject600.bin"/><Relationship Id="rId5" Type="http://schemas.openxmlformats.org/officeDocument/2006/relationships/oleObject" Target="../embeddings/oleObject597.bin"/><Relationship Id="rId10" Type="http://schemas.openxmlformats.org/officeDocument/2006/relationships/image" Target="../media/image62.wmf"/><Relationship Id="rId4" Type="http://schemas.openxmlformats.org/officeDocument/2006/relationships/image" Target="../media/image477.wmf"/><Relationship Id="rId9" Type="http://schemas.openxmlformats.org/officeDocument/2006/relationships/oleObject" Target="../embeddings/oleObject599.bin"/><Relationship Id="rId14" Type="http://schemas.openxmlformats.org/officeDocument/2006/relationships/image" Target="../media/image481.wmf"/></Relationships>
</file>

<file path=ppt/slides/_rels/slide84.xml.rels><?xml version="1.0" encoding="UTF-8" standalone="yes"?>
<Relationships xmlns="http://schemas.openxmlformats.org/package/2006/relationships"><Relationship Id="rId8" Type="http://schemas.openxmlformats.org/officeDocument/2006/relationships/image" Target="../media/image484.wmf"/><Relationship Id="rId3" Type="http://schemas.openxmlformats.org/officeDocument/2006/relationships/oleObject" Target="../embeddings/oleObject602.bin"/><Relationship Id="rId7" Type="http://schemas.openxmlformats.org/officeDocument/2006/relationships/oleObject" Target="../embeddings/oleObject604.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483.wmf"/><Relationship Id="rId5" Type="http://schemas.openxmlformats.org/officeDocument/2006/relationships/oleObject" Target="../embeddings/oleObject603.bin"/><Relationship Id="rId10" Type="http://schemas.openxmlformats.org/officeDocument/2006/relationships/image" Target="../media/image485.wmf"/><Relationship Id="rId4" Type="http://schemas.openxmlformats.org/officeDocument/2006/relationships/image" Target="../media/image482.wmf"/><Relationship Id="rId9" Type="http://schemas.openxmlformats.org/officeDocument/2006/relationships/oleObject" Target="../embeddings/oleObject605.bin"/></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606.bin"/><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image" Target="../media/image487.wmf"/><Relationship Id="rId5" Type="http://schemas.openxmlformats.org/officeDocument/2006/relationships/oleObject" Target="../embeddings/oleObject607.bin"/><Relationship Id="rId4" Type="http://schemas.openxmlformats.org/officeDocument/2006/relationships/image" Target="../media/image486.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image" Target="../media/image490.wmf"/><Relationship Id="rId3" Type="http://schemas.openxmlformats.org/officeDocument/2006/relationships/oleObject" Target="../embeddings/oleObject608.bin"/><Relationship Id="rId7" Type="http://schemas.openxmlformats.org/officeDocument/2006/relationships/oleObject" Target="../embeddings/oleObject610.bin"/><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489.wmf"/><Relationship Id="rId5" Type="http://schemas.openxmlformats.org/officeDocument/2006/relationships/oleObject" Target="../embeddings/oleObject609.bin"/><Relationship Id="rId10" Type="http://schemas.openxmlformats.org/officeDocument/2006/relationships/image" Target="../media/image491.wmf"/><Relationship Id="rId4" Type="http://schemas.openxmlformats.org/officeDocument/2006/relationships/image" Target="../media/image488.wmf"/><Relationship Id="rId9" Type="http://schemas.openxmlformats.org/officeDocument/2006/relationships/oleObject" Target="../embeddings/oleObject611.bin"/></Relationships>
</file>

<file path=ppt/slides/_rels/slide88.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612.bin"/><Relationship Id="rId7" Type="http://schemas.openxmlformats.org/officeDocument/2006/relationships/oleObject" Target="../embeddings/oleObject614.bin"/><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492.wmf"/><Relationship Id="rId5" Type="http://schemas.openxmlformats.org/officeDocument/2006/relationships/oleObject" Target="../embeddings/oleObject613.bin"/><Relationship Id="rId4" Type="http://schemas.openxmlformats.org/officeDocument/2006/relationships/image" Target="../media/image43.wmf"/></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94.wmf"/><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oleObject" Target="../embeddings/oleObject616.bin"/><Relationship Id="rId5" Type="http://schemas.openxmlformats.org/officeDocument/2006/relationships/image" Target="../media/image493.wmf"/><Relationship Id="rId4" Type="http://schemas.openxmlformats.org/officeDocument/2006/relationships/oleObject" Target="../embeddings/oleObject615.bin"/></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619.bin"/><Relationship Id="rId3" Type="http://schemas.openxmlformats.org/officeDocument/2006/relationships/oleObject" Target="../embeddings/oleObject617.bin"/><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image" Target="../media/image496.wmf"/><Relationship Id="rId5" Type="http://schemas.openxmlformats.org/officeDocument/2006/relationships/oleObject" Target="../embeddings/oleObject618.bin"/><Relationship Id="rId4" Type="http://schemas.openxmlformats.org/officeDocument/2006/relationships/image" Target="../media/image495.wmf"/><Relationship Id="rId9" Type="http://schemas.openxmlformats.org/officeDocument/2006/relationships/image" Target="../media/image497.wmf"/></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99.wmf"/><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oleObject" Target="../embeddings/oleObject621.bin"/><Relationship Id="rId5" Type="http://schemas.openxmlformats.org/officeDocument/2006/relationships/image" Target="../media/image498.wmf"/><Relationship Id="rId4" Type="http://schemas.openxmlformats.org/officeDocument/2006/relationships/oleObject" Target="../embeddings/oleObject620.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1310604" y="4267200"/>
            <a:ext cx="6766596" cy="1107996"/>
          </a:xfrm>
          <a:prstGeom prst="rect">
            <a:avLst/>
          </a:prstGeom>
        </p:spPr>
        <p:txBody>
          <a:bodyPr wrap="none">
            <a:spAutoFit/>
          </a:bodyPr>
          <a:lstStyle/>
          <a:p>
            <a:r>
              <a:rPr lang="zh-CN" altLang="en-US" sz="66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第八章  稳恒磁场</a:t>
            </a:r>
            <a:endParaRPr lang="zh-CN" altLang="en-US" sz="6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ED19985-25CD-4822-AB65-4B6550941343}"/>
              </a:ext>
            </a:extLst>
          </p:cNvPr>
          <p:cNvSpPr>
            <a:spLocks noGrp="1" noChangeArrowheads="1"/>
          </p:cNvSpPr>
          <p:nvPr>
            <p:ph type="title"/>
          </p:nvPr>
        </p:nvSpPr>
        <p:spPr>
          <a:xfrm>
            <a:off x="3492500" y="279400"/>
            <a:ext cx="5373688" cy="777875"/>
          </a:xfrm>
        </p:spPr>
        <p:txBody>
          <a:bodyPr/>
          <a:lstStyle/>
          <a:p>
            <a:pPr eaLnBrk="1" hangingPunct="1"/>
            <a:r>
              <a:rPr lang="zh-CN" altLang="en-US" sz="3200">
                <a:solidFill>
                  <a:srgbClr val="0000CC"/>
                </a:solidFill>
                <a:ea typeface="隶书" panose="02010509060101010101" pitchFamily="49" charset="-122"/>
              </a:rPr>
              <a:t>电流与电流间是否有作用力？</a:t>
            </a:r>
          </a:p>
        </p:txBody>
      </p:sp>
      <p:pic>
        <p:nvPicPr>
          <p:cNvPr id="20483" name="Picture 4">
            <a:extLst>
              <a:ext uri="{FF2B5EF4-FFF2-40B4-BE49-F238E27FC236}">
                <a16:creationId xmlns:a16="http://schemas.microsoft.com/office/drawing/2014/main" id="{E166AD01-DDE9-4950-9004-3828335B1A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427538" y="1196975"/>
            <a:ext cx="3827462" cy="3987800"/>
          </a:xfrm>
          <a:noFill/>
        </p:spPr>
      </p:pic>
      <p:sp>
        <p:nvSpPr>
          <p:cNvPr id="20484" name="Text Box 6">
            <a:extLst>
              <a:ext uri="{FF2B5EF4-FFF2-40B4-BE49-F238E27FC236}">
                <a16:creationId xmlns:a16="http://schemas.microsoft.com/office/drawing/2014/main" id="{17DBEC69-F1C6-4994-82D1-6873D09AD09A}"/>
              </a:ext>
            </a:extLst>
          </p:cNvPr>
          <p:cNvSpPr txBox="1">
            <a:spLocks noChangeArrowheads="1"/>
          </p:cNvSpPr>
          <p:nvPr/>
        </p:nvSpPr>
        <p:spPr bwMode="auto">
          <a:xfrm>
            <a:off x="5562600" y="2033588"/>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FF0000"/>
                </a:solidFill>
                <a:ea typeface="楷体_GB2312" pitchFamily="49" charset="-122"/>
              </a:rPr>
              <a:t>有作用力！</a:t>
            </a:r>
          </a:p>
        </p:txBody>
      </p:sp>
      <p:sp>
        <p:nvSpPr>
          <p:cNvPr id="20485" name="Text Box 7">
            <a:extLst>
              <a:ext uri="{FF2B5EF4-FFF2-40B4-BE49-F238E27FC236}">
                <a16:creationId xmlns:a16="http://schemas.microsoft.com/office/drawing/2014/main" id="{9419B7B6-34DB-4F15-94FA-388F9D553D0B}"/>
              </a:ext>
            </a:extLst>
          </p:cNvPr>
          <p:cNvSpPr txBox="1">
            <a:spLocks noChangeArrowheads="1"/>
          </p:cNvSpPr>
          <p:nvPr/>
        </p:nvSpPr>
        <p:spPr bwMode="auto">
          <a:xfrm>
            <a:off x="5472113" y="2754313"/>
            <a:ext cx="18716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FF0000"/>
                </a:solidFill>
                <a:ea typeface="楷体_GB2312" pitchFamily="49" charset="-122"/>
              </a:rPr>
              <a:t>同向相吸，</a:t>
            </a:r>
            <a:r>
              <a:rPr lang="zh-CN" altLang="en-US" sz="2400">
                <a:solidFill>
                  <a:srgbClr val="0000CC"/>
                </a:solidFill>
                <a:ea typeface="楷体_GB2312" pitchFamily="49" charset="-122"/>
              </a:rPr>
              <a:t>异向相斥</a:t>
            </a:r>
          </a:p>
        </p:txBody>
      </p:sp>
      <p:sp>
        <p:nvSpPr>
          <p:cNvPr id="20486" name="Text Box 11">
            <a:extLst>
              <a:ext uri="{FF2B5EF4-FFF2-40B4-BE49-F238E27FC236}">
                <a16:creationId xmlns:a16="http://schemas.microsoft.com/office/drawing/2014/main" id="{90EF28FE-4D5A-4170-BB82-8FB1D53E2A65}"/>
              </a:ext>
            </a:extLst>
          </p:cNvPr>
          <p:cNvSpPr txBox="1">
            <a:spLocks noChangeArrowheads="1"/>
          </p:cNvSpPr>
          <p:nvPr/>
        </p:nvSpPr>
        <p:spPr bwMode="auto">
          <a:xfrm>
            <a:off x="1106488" y="908050"/>
            <a:ext cx="2506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0000CC"/>
                </a:solidFill>
              </a:rPr>
              <a:t>磁铁对电流有作用力？</a:t>
            </a:r>
          </a:p>
        </p:txBody>
      </p:sp>
      <p:pic>
        <p:nvPicPr>
          <p:cNvPr id="20487" name="Picture 12">
            <a:extLst>
              <a:ext uri="{FF2B5EF4-FFF2-40B4-BE49-F238E27FC236}">
                <a16:creationId xmlns:a16="http://schemas.microsoft.com/office/drawing/2014/main" id="{C73C5D76-3025-4CB5-A856-1E87F531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403350"/>
            <a:ext cx="424815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 Box 14">
            <a:extLst>
              <a:ext uri="{FF2B5EF4-FFF2-40B4-BE49-F238E27FC236}">
                <a16:creationId xmlns:a16="http://schemas.microsoft.com/office/drawing/2014/main" id="{333A0F5A-8573-4AE1-820A-5A655CE0EFA3}"/>
              </a:ext>
            </a:extLst>
          </p:cNvPr>
          <p:cNvSpPr txBox="1">
            <a:spLocks noChangeArrowheads="1"/>
          </p:cNvSpPr>
          <p:nvPr/>
        </p:nvSpPr>
        <p:spPr bwMode="auto">
          <a:xfrm>
            <a:off x="1062038" y="4373563"/>
            <a:ext cx="3095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0000CC"/>
                </a:solidFill>
              </a:rPr>
              <a:t>磁铁对电流也有作用力！</a:t>
            </a:r>
          </a:p>
        </p:txBody>
      </p:sp>
      <p:sp>
        <p:nvSpPr>
          <p:cNvPr id="20489" name="矩形 9">
            <a:extLst>
              <a:ext uri="{FF2B5EF4-FFF2-40B4-BE49-F238E27FC236}">
                <a16:creationId xmlns:a16="http://schemas.microsoft.com/office/drawing/2014/main" id="{FBAC427B-43B5-4019-85F3-88BBFC3D89EA}"/>
              </a:ext>
            </a:extLst>
          </p:cNvPr>
          <p:cNvSpPr>
            <a:spLocks noChangeArrowheads="1"/>
          </p:cNvSpPr>
          <p:nvPr/>
        </p:nvSpPr>
        <p:spPr bwMode="auto">
          <a:xfrm>
            <a:off x="927100" y="5543550"/>
            <a:ext cx="2646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solidFill>
                  <a:schemeClr val="tx2"/>
                </a:solidFill>
                <a:latin typeface="Times New Roman" panose="02020603050405020304" pitchFamily="18" charset="0"/>
                <a:ea typeface="华文中宋" panose="02010600040101010101" pitchFamily="2" charset="-122"/>
              </a:rPr>
              <a:t>Arago    </a:t>
            </a:r>
            <a:r>
              <a:rPr lang="zh-CN" altLang="en-US" sz="1800" b="1">
                <a:solidFill>
                  <a:schemeClr val="tx2"/>
                </a:solidFill>
                <a:latin typeface="Times New Roman" panose="02020603050405020304" pitchFamily="18" charset="0"/>
                <a:ea typeface="华文中宋" panose="02010600040101010101" pitchFamily="2" charset="-122"/>
              </a:rPr>
              <a:t>钢片被电流磁化</a:t>
            </a:r>
            <a:endParaRPr lang="zh-CN" altLang="en-US" sz="1800">
              <a:latin typeface="Symbol" panose="05050102010706020507" pitchFamily="18" charset="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19200" y="2590800"/>
            <a:ext cx="6939720" cy="1015663"/>
          </a:xfrm>
          <a:prstGeom prst="rect">
            <a:avLst/>
          </a:prstGeom>
        </p:spPr>
        <p:txBody>
          <a:bodyPr wrap="none">
            <a:spAutoFit/>
          </a:bodyPr>
          <a:lstStyle/>
          <a:p>
            <a:r>
              <a:rPr lang="en-US" altLang="zh-CN" sz="6000" dirty="0">
                <a:latin typeface="Times New Roman" panose="02020603050405020304" pitchFamily="18" charset="0"/>
                <a:ea typeface="黑体" panose="02010609060101010101" pitchFamily="49" charset="-122"/>
                <a:cs typeface="Times New Roman" panose="02020603050405020304" pitchFamily="18" charset="0"/>
              </a:rPr>
              <a:t>8.1 </a:t>
            </a:r>
            <a:r>
              <a:rPr lang="zh-CN" altLang="zh-CN" sz="6000" dirty="0">
                <a:latin typeface="Times New Roman" panose="02020603050405020304" pitchFamily="18" charset="0"/>
                <a:ea typeface="黑体" panose="02010609060101010101" pitchFamily="49" charset="-122"/>
                <a:cs typeface="Times New Roman" panose="02020603050405020304" pitchFamily="18" charset="0"/>
              </a:rPr>
              <a:t>磁场 磁感应强度</a:t>
            </a:r>
          </a:p>
        </p:txBody>
      </p:sp>
    </p:spTree>
    <p:extLst>
      <p:ext uri="{BB962C8B-B14F-4D97-AF65-F5344CB8AC3E}">
        <p14:creationId xmlns:p14="http://schemas.microsoft.com/office/powerpoint/2010/main" val="205847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4" name="Text Box 16"/>
          <p:cNvSpPr txBox="1">
            <a:spLocks noChangeArrowheads="1"/>
          </p:cNvSpPr>
          <p:nvPr/>
        </p:nvSpPr>
        <p:spPr bwMode="auto">
          <a:xfrm>
            <a:off x="609600" y="152400"/>
            <a:ext cx="1752600" cy="584775"/>
          </a:xfrm>
          <a:prstGeom prst="rect">
            <a:avLst/>
          </a:prstGeom>
          <a:noFill/>
          <a:ln w="9525">
            <a:noFill/>
            <a:miter lim="800000"/>
            <a:headEnd/>
            <a:tailEnd/>
          </a:ln>
          <a:effectLst/>
        </p:spPr>
        <p:txBody>
          <a:bodyPr wrap="square">
            <a:spAutoFit/>
          </a:bodyPr>
          <a:lstStyle/>
          <a:p>
            <a:pPr>
              <a:spcBef>
                <a:spcPct val="50000"/>
              </a:spcBef>
            </a:pPr>
            <a:r>
              <a:rPr lang="zh-CN" altLang="en-US" sz="3200" dirty="0">
                <a:solidFill>
                  <a:srgbClr val="00B050"/>
                </a:solidFill>
                <a:latin typeface="黑体" pitchFamily="2" charset="-122"/>
                <a:ea typeface="黑体" pitchFamily="2" charset="-122"/>
              </a:rPr>
              <a:t>二 磁场</a:t>
            </a:r>
          </a:p>
        </p:txBody>
      </p:sp>
      <p:sp>
        <p:nvSpPr>
          <p:cNvPr id="17425" name="Rectangle 17"/>
          <p:cNvSpPr>
            <a:spLocks noChangeArrowheads="1"/>
          </p:cNvSpPr>
          <p:nvPr/>
        </p:nvSpPr>
        <p:spPr bwMode="auto">
          <a:xfrm>
            <a:off x="5791200" y="5029200"/>
            <a:ext cx="1828800" cy="528637"/>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pPr>
            <a:r>
              <a:rPr lang="zh-CN" altLang="en-US" sz="2800" dirty="0">
                <a:latin typeface="黑体" pitchFamily="2" charset="-122"/>
                <a:ea typeface="黑体" pitchFamily="2" charset="-122"/>
              </a:rPr>
              <a:t>运动电荷</a:t>
            </a:r>
            <a:endParaRPr lang="zh-CN" altLang="en-US" sz="3600" dirty="0">
              <a:latin typeface="黑体" pitchFamily="2" charset="-122"/>
              <a:ea typeface="黑体" pitchFamily="2" charset="-122"/>
            </a:endParaRPr>
          </a:p>
        </p:txBody>
      </p:sp>
      <p:sp>
        <p:nvSpPr>
          <p:cNvPr id="17426" name="Rectangle 18"/>
          <p:cNvSpPr>
            <a:spLocks noChangeArrowheads="1"/>
          </p:cNvSpPr>
          <p:nvPr/>
        </p:nvSpPr>
        <p:spPr bwMode="auto">
          <a:xfrm>
            <a:off x="990600" y="5029200"/>
            <a:ext cx="1828800" cy="528637"/>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pPr>
            <a:r>
              <a:rPr lang="zh-CN" altLang="en-US" sz="2800" dirty="0">
                <a:latin typeface="黑体" pitchFamily="2" charset="-122"/>
                <a:ea typeface="黑体" pitchFamily="2" charset="-122"/>
              </a:rPr>
              <a:t>运动电荷</a:t>
            </a:r>
          </a:p>
        </p:txBody>
      </p:sp>
      <p:grpSp>
        <p:nvGrpSpPr>
          <p:cNvPr id="6" name="Group 19"/>
          <p:cNvGrpSpPr>
            <a:grpSpLocks/>
          </p:cNvGrpSpPr>
          <p:nvPr/>
        </p:nvGrpSpPr>
        <p:grpSpPr bwMode="auto">
          <a:xfrm>
            <a:off x="2971800" y="5029200"/>
            <a:ext cx="2667000" cy="609600"/>
            <a:chOff x="2112" y="912"/>
            <a:chExt cx="1680" cy="384"/>
          </a:xfrm>
        </p:grpSpPr>
        <p:sp>
          <p:nvSpPr>
            <p:cNvPr id="17428" name="Rectangle 20"/>
            <p:cNvSpPr>
              <a:spLocks noChangeArrowheads="1"/>
            </p:cNvSpPr>
            <p:nvPr/>
          </p:nvSpPr>
          <p:spPr bwMode="auto">
            <a:xfrm>
              <a:off x="2640" y="912"/>
              <a:ext cx="624" cy="384"/>
            </a:xfrm>
            <a:prstGeom prst="rect">
              <a:avLst/>
            </a:prstGeom>
            <a:gradFill rotWithShape="0">
              <a:gsLst>
                <a:gs pos="0">
                  <a:srgbClr val="FFF7FD"/>
                </a:gs>
                <a:gs pos="50000">
                  <a:srgbClr val="FFFFFF"/>
                </a:gs>
                <a:gs pos="100000">
                  <a:srgbClr val="FFF7FD"/>
                </a:gs>
              </a:gsLst>
              <a:lin ang="5400000" scaled="1"/>
            </a:gradFill>
            <a:ln w="9525">
              <a:solidFill>
                <a:srgbClr val="D60093"/>
              </a:solidFill>
              <a:miter lim="800000"/>
              <a:headEnd/>
              <a:tailEnd/>
            </a:ln>
            <a:effectLst/>
          </p:spPr>
          <p:txBody>
            <a:bodyPr wrap="none" anchor="ctr"/>
            <a:lstStyle/>
            <a:p>
              <a:endParaRPr lang="zh-CN" altLang="en-US"/>
            </a:p>
          </p:txBody>
        </p:sp>
        <p:sp>
          <p:nvSpPr>
            <p:cNvPr id="17429" name="Text Box 21"/>
            <p:cNvSpPr txBox="1">
              <a:spLocks noChangeArrowheads="1"/>
            </p:cNvSpPr>
            <p:nvPr/>
          </p:nvSpPr>
          <p:spPr bwMode="auto">
            <a:xfrm>
              <a:off x="2688" y="921"/>
              <a:ext cx="912" cy="327"/>
            </a:xfrm>
            <a:prstGeom prst="rect">
              <a:avLst/>
            </a:prstGeom>
            <a:noFill/>
            <a:ln w="9525">
              <a:noFill/>
              <a:miter lim="800000"/>
              <a:headEnd/>
              <a:tailEnd/>
            </a:ln>
            <a:effectLst/>
          </p:spPr>
          <p:txBody>
            <a:bodyPr>
              <a:spAutoFit/>
            </a:bodyPr>
            <a:lstStyle/>
            <a:p>
              <a:pPr>
                <a:spcBef>
                  <a:spcPct val="50000"/>
                </a:spcBef>
              </a:pPr>
              <a:r>
                <a:rPr lang="zh-CN" altLang="en-US" sz="2800" dirty="0">
                  <a:latin typeface="黑体" pitchFamily="2" charset="-122"/>
                  <a:ea typeface="黑体" pitchFamily="2" charset="-122"/>
                </a:rPr>
                <a:t>磁场</a:t>
              </a:r>
            </a:p>
          </p:txBody>
        </p:sp>
        <p:sp>
          <p:nvSpPr>
            <p:cNvPr id="17430" name="AutoShape 22"/>
            <p:cNvSpPr>
              <a:spLocks noChangeArrowheads="1"/>
            </p:cNvSpPr>
            <p:nvPr/>
          </p:nvSpPr>
          <p:spPr bwMode="auto">
            <a:xfrm>
              <a:off x="3360" y="1056"/>
              <a:ext cx="432" cy="96"/>
            </a:xfrm>
            <a:prstGeom prst="leftRightArrow">
              <a:avLst>
                <a:gd name="adj1" fmla="val 50000"/>
                <a:gd name="adj2" fmla="val 90000"/>
              </a:avLst>
            </a:prstGeom>
            <a:solidFill>
              <a:schemeClr val="folHlink"/>
            </a:solidFill>
            <a:ln w="38100">
              <a:solidFill>
                <a:srgbClr val="FF0000"/>
              </a:solidFill>
              <a:miter lim="800000"/>
              <a:headEnd/>
              <a:tailEnd/>
            </a:ln>
            <a:effectLst/>
          </p:spPr>
          <p:txBody>
            <a:bodyPr wrap="none" anchor="ctr"/>
            <a:lstStyle/>
            <a:p>
              <a:endParaRPr lang="zh-CN" altLang="en-US"/>
            </a:p>
          </p:txBody>
        </p:sp>
        <p:sp>
          <p:nvSpPr>
            <p:cNvPr id="17431" name="AutoShape 23"/>
            <p:cNvSpPr>
              <a:spLocks noChangeArrowheads="1"/>
            </p:cNvSpPr>
            <p:nvPr/>
          </p:nvSpPr>
          <p:spPr bwMode="auto">
            <a:xfrm>
              <a:off x="2112" y="1056"/>
              <a:ext cx="432" cy="96"/>
            </a:xfrm>
            <a:prstGeom prst="leftRightArrow">
              <a:avLst>
                <a:gd name="adj1" fmla="val 50000"/>
                <a:gd name="adj2" fmla="val 90000"/>
              </a:avLst>
            </a:prstGeom>
            <a:solidFill>
              <a:schemeClr val="folHlink"/>
            </a:solidFill>
            <a:ln w="38100">
              <a:solidFill>
                <a:srgbClr val="FF0000"/>
              </a:solidFill>
              <a:miter lim="800000"/>
              <a:headEnd/>
              <a:tailEnd/>
            </a:ln>
            <a:effectLst/>
          </p:spPr>
          <p:txBody>
            <a:bodyPr wrap="none" anchor="ctr"/>
            <a:lstStyle/>
            <a:p>
              <a:endParaRPr lang="zh-CN" altLang="en-US"/>
            </a:p>
          </p:txBody>
        </p:sp>
      </p:grpSp>
      <p:pic>
        <p:nvPicPr>
          <p:cNvPr id="1046" name="Picture 22" descr="C:\Users\zhangru\Desktop\新教材ppt\上册整合后的图片\8.1.2.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2497" y="1162843"/>
            <a:ext cx="4132103" cy="96795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C:\Users\zhangru\Desktop\新教材ppt\上册整合后的图片\8.1.3.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415" y="3124200"/>
            <a:ext cx="4975569" cy="874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7"/>
                                        </p:tgtEl>
                                        <p:attrNameLst>
                                          <p:attrName>style.visibility</p:attrName>
                                        </p:attrNameLst>
                                      </p:cBhvr>
                                      <p:to>
                                        <p:strVal val="visible"/>
                                      </p:to>
                                    </p:set>
                                    <p:animEffect transition="in" filter="fade">
                                      <p:cBhvr>
                                        <p:cTn id="12" dur="500"/>
                                        <p:tgtEl>
                                          <p:spTgt spid="10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425"/>
                                        </p:tgtEl>
                                        <p:attrNameLst>
                                          <p:attrName>style.visibility</p:attrName>
                                        </p:attrNameLst>
                                      </p:cBhvr>
                                      <p:to>
                                        <p:strVal val="visible"/>
                                      </p:to>
                                    </p:set>
                                    <p:animEffect transition="in" filter="fade">
                                      <p:cBhvr>
                                        <p:cTn id="17" dur="500"/>
                                        <p:tgtEl>
                                          <p:spTgt spid="174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426"/>
                                        </p:tgtEl>
                                        <p:attrNameLst>
                                          <p:attrName>style.visibility</p:attrName>
                                        </p:attrNameLst>
                                      </p:cBhvr>
                                      <p:to>
                                        <p:strVal val="visible"/>
                                      </p:to>
                                    </p:set>
                                    <p:animEffect transition="in" filter="fade">
                                      <p:cBhvr>
                                        <p:cTn id="20" dur="500"/>
                                        <p:tgtEl>
                                          <p:spTgt spid="174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5" grpId="0" animBg="1"/>
      <p:bldP spid="174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381000" y="2057400"/>
            <a:ext cx="3810000" cy="3048000"/>
            <a:chOff x="240" y="2112"/>
            <a:chExt cx="2400" cy="1920"/>
          </a:xfrm>
        </p:grpSpPr>
        <p:grpSp>
          <p:nvGrpSpPr>
            <p:cNvPr id="4" name="Group 3"/>
            <p:cNvGrpSpPr>
              <a:grpSpLocks/>
            </p:cNvGrpSpPr>
            <p:nvPr/>
          </p:nvGrpSpPr>
          <p:grpSpPr bwMode="auto">
            <a:xfrm>
              <a:off x="240" y="2112"/>
              <a:ext cx="2400" cy="1920"/>
              <a:chOff x="240" y="2112"/>
              <a:chExt cx="2400" cy="1920"/>
            </a:xfrm>
          </p:grpSpPr>
          <p:grpSp>
            <p:nvGrpSpPr>
              <p:cNvPr id="6" name="Group 4"/>
              <p:cNvGrpSpPr>
                <a:grpSpLocks/>
              </p:cNvGrpSpPr>
              <p:nvPr/>
            </p:nvGrpSpPr>
            <p:grpSpPr bwMode="auto">
              <a:xfrm>
                <a:off x="240" y="2112"/>
                <a:ext cx="2400" cy="1920"/>
                <a:chOff x="240" y="2112"/>
                <a:chExt cx="2400" cy="1920"/>
              </a:xfrm>
            </p:grpSpPr>
            <p:sp>
              <p:nvSpPr>
                <p:cNvPr id="8" name="Rectangle 5"/>
                <p:cNvSpPr>
                  <a:spLocks noChangeArrowheads="1"/>
                </p:cNvSpPr>
                <p:nvPr/>
              </p:nvSpPr>
              <p:spPr bwMode="auto">
                <a:xfrm>
                  <a:off x="240" y="2112"/>
                  <a:ext cx="2400" cy="1920"/>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grpSp>
              <p:nvGrpSpPr>
                <p:cNvPr id="9" name="Group 6"/>
                <p:cNvGrpSpPr>
                  <a:grpSpLocks/>
                </p:cNvGrpSpPr>
                <p:nvPr/>
              </p:nvGrpSpPr>
              <p:grpSpPr bwMode="auto">
                <a:xfrm>
                  <a:off x="336" y="2259"/>
                  <a:ext cx="2173" cy="1749"/>
                  <a:chOff x="336" y="2259"/>
                  <a:chExt cx="2173" cy="1749"/>
                </a:xfrm>
              </p:grpSpPr>
              <p:sp>
                <p:nvSpPr>
                  <p:cNvPr id="10" name="Line 7"/>
                  <p:cNvSpPr>
                    <a:spLocks noChangeShapeType="1"/>
                  </p:cNvSpPr>
                  <p:nvPr/>
                </p:nvSpPr>
                <p:spPr bwMode="auto">
                  <a:xfrm>
                    <a:off x="791" y="3591"/>
                    <a:ext cx="1705" cy="0"/>
                  </a:xfrm>
                  <a:prstGeom prst="line">
                    <a:avLst/>
                  </a:prstGeom>
                  <a:noFill/>
                  <a:ln w="19050">
                    <a:solidFill>
                      <a:schemeClr val="tx1"/>
                    </a:solidFill>
                    <a:round/>
                    <a:headEnd/>
                    <a:tailEnd type="triangle" w="sm" len="lg"/>
                  </a:ln>
                  <a:effectLst/>
                </p:spPr>
                <p:txBody>
                  <a:bodyPr wrap="none" anchor="ctr"/>
                  <a:lstStyle/>
                  <a:p>
                    <a:endParaRPr lang="zh-CN" altLang="en-US"/>
                  </a:p>
                </p:txBody>
              </p:sp>
              <p:sp>
                <p:nvSpPr>
                  <p:cNvPr id="11" name="Line 8"/>
                  <p:cNvSpPr>
                    <a:spLocks noChangeShapeType="1"/>
                  </p:cNvSpPr>
                  <p:nvPr/>
                </p:nvSpPr>
                <p:spPr bwMode="auto">
                  <a:xfrm flipV="1">
                    <a:off x="791" y="2261"/>
                    <a:ext cx="0" cy="1330"/>
                  </a:xfrm>
                  <a:prstGeom prst="line">
                    <a:avLst/>
                  </a:prstGeom>
                  <a:noFill/>
                  <a:ln w="19050">
                    <a:solidFill>
                      <a:schemeClr val="tx1"/>
                    </a:solidFill>
                    <a:round/>
                    <a:headEnd/>
                    <a:tailEnd type="triangle" w="sm" len="lg"/>
                  </a:ln>
                  <a:effectLst/>
                </p:spPr>
                <p:txBody>
                  <a:bodyPr wrap="none" anchor="ctr"/>
                  <a:lstStyle/>
                  <a:p>
                    <a:endParaRPr lang="zh-CN" altLang="en-US"/>
                  </a:p>
                </p:txBody>
              </p:sp>
              <p:sp>
                <p:nvSpPr>
                  <p:cNvPr id="12" name="Line 9"/>
                  <p:cNvSpPr>
                    <a:spLocks noChangeShapeType="1"/>
                  </p:cNvSpPr>
                  <p:nvPr/>
                </p:nvSpPr>
                <p:spPr bwMode="auto">
                  <a:xfrm flipH="1">
                    <a:off x="336" y="3552"/>
                    <a:ext cx="480" cy="432"/>
                  </a:xfrm>
                  <a:prstGeom prst="line">
                    <a:avLst/>
                  </a:prstGeom>
                  <a:noFill/>
                  <a:ln w="19050">
                    <a:solidFill>
                      <a:schemeClr val="tx1"/>
                    </a:solidFill>
                    <a:round/>
                    <a:headEnd/>
                    <a:tailEnd type="triangle" w="sm" len="lg"/>
                  </a:ln>
                  <a:effectLst/>
                </p:spPr>
                <p:txBody>
                  <a:bodyPr wrap="none" anchor="ctr"/>
                  <a:lstStyle/>
                  <a:p>
                    <a:endParaRPr lang="zh-CN" altLang="en-US"/>
                  </a:p>
                </p:txBody>
              </p:sp>
              <p:graphicFrame>
                <p:nvGraphicFramePr>
                  <p:cNvPr id="13" name="Object 10"/>
                  <p:cNvGraphicFramePr>
                    <a:graphicFrameLocks noChangeAspect="1"/>
                  </p:cNvGraphicFramePr>
                  <p:nvPr/>
                </p:nvGraphicFramePr>
                <p:xfrm>
                  <a:off x="2304" y="3634"/>
                  <a:ext cx="205" cy="267"/>
                </p:xfrm>
                <a:graphic>
                  <a:graphicData uri="http://schemas.openxmlformats.org/presentationml/2006/ole">
                    <mc:AlternateContent xmlns:mc="http://schemas.openxmlformats.org/markup-compatibility/2006">
                      <mc:Choice xmlns:v="urn:schemas-microsoft-com:vml" Requires="v">
                        <p:oleObj spid="_x0000_s85296" name="Equation" r:id="rId3" imgW="126720" imgH="139680" progId="Equation.3">
                          <p:embed/>
                        </p:oleObj>
                      </mc:Choice>
                      <mc:Fallback>
                        <p:oleObj name="Equation" r:id="rId3" imgW="12672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3634"/>
                                <a:ext cx="205"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1"/>
                  <p:cNvGraphicFramePr>
                    <a:graphicFrameLocks noChangeAspect="1"/>
                  </p:cNvGraphicFramePr>
                  <p:nvPr/>
                </p:nvGraphicFramePr>
                <p:xfrm>
                  <a:off x="816" y="2259"/>
                  <a:ext cx="220" cy="307"/>
                </p:xfrm>
                <a:graphic>
                  <a:graphicData uri="http://schemas.openxmlformats.org/presentationml/2006/ole">
                    <mc:AlternateContent xmlns:mc="http://schemas.openxmlformats.org/markup-compatibility/2006">
                      <mc:Choice xmlns:v="urn:schemas-microsoft-com:vml" Requires="v">
                        <p:oleObj spid="_x0000_s85297" name="Equation" r:id="rId5" imgW="139680" imgH="164880" progId="Equation.3">
                          <p:embed/>
                        </p:oleObj>
                      </mc:Choice>
                      <mc:Fallback>
                        <p:oleObj name="Equation" r:id="rId5" imgW="1396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2259"/>
                                <a:ext cx="22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nvGraphicFramePr>
                <p:xfrm>
                  <a:off x="576" y="3744"/>
                  <a:ext cx="222" cy="264"/>
                </p:xfrm>
                <a:graphic>
                  <a:graphicData uri="http://schemas.openxmlformats.org/presentationml/2006/ole">
                    <mc:AlternateContent xmlns:mc="http://schemas.openxmlformats.org/markup-compatibility/2006">
                      <mc:Choice xmlns:v="urn:schemas-microsoft-com:vml" Requires="v">
                        <p:oleObj spid="_x0000_s85298" name="Equation" r:id="rId7" imgW="126720" imgH="126720" progId="Equation.3">
                          <p:embed/>
                        </p:oleObj>
                      </mc:Choice>
                      <mc:Fallback>
                        <p:oleObj name="Equation" r:id="rId7" imgW="126720" imgH="126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3744"/>
                                <a:ext cx="222"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3"/>
                  <p:cNvGraphicFramePr>
                    <a:graphicFrameLocks noChangeAspect="1"/>
                  </p:cNvGraphicFramePr>
                  <p:nvPr/>
                </p:nvGraphicFramePr>
                <p:xfrm>
                  <a:off x="576" y="3456"/>
                  <a:ext cx="167" cy="197"/>
                </p:xfrm>
                <a:graphic>
                  <a:graphicData uri="http://schemas.openxmlformats.org/presentationml/2006/ole">
                    <mc:AlternateContent xmlns:mc="http://schemas.openxmlformats.org/markup-compatibility/2006">
                      <mc:Choice xmlns:v="urn:schemas-microsoft-com:vml" Requires="v">
                        <p:oleObj spid="_x0000_s85299" name="Equation" r:id="rId9" imgW="164880" imgH="190440" progId="Equation.3">
                          <p:embed/>
                        </p:oleObj>
                      </mc:Choice>
                      <mc:Fallback>
                        <p:oleObj name="Equation" r:id="rId9" imgW="164880" imgH="1904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3456"/>
                                <a:ext cx="167"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7" name="Text Box 14"/>
              <p:cNvSpPr txBox="1">
                <a:spLocks noChangeArrowheads="1"/>
              </p:cNvSpPr>
              <p:nvPr/>
            </p:nvSpPr>
            <p:spPr bwMode="auto">
              <a:xfrm>
                <a:off x="1488" y="3072"/>
                <a:ext cx="432"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000000"/>
                    </a:solidFill>
                    <a:latin typeface="黑体" pitchFamily="2" charset="-122"/>
                    <a:ea typeface="黑体" pitchFamily="2" charset="-122"/>
                  </a:rPr>
                  <a:t>P</a:t>
                </a:r>
              </a:p>
            </p:txBody>
          </p:sp>
        </p:grpSp>
        <p:sp>
          <p:nvSpPr>
            <p:cNvPr id="5" name="Text Box 15"/>
            <p:cNvSpPr txBox="1">
              <a:spLocks noChangeArrowheads="1"/>
            </p:cNvSpPr>
            <p:nvPr/>
          </p:nvSpPr>
          <p:spPr bwMode="auto">
            <a:xfrm>
              <a:off x="1488" y="2880"/>
              <a:ext cx="432"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000000"/>
                  </a:solidFill>
                  <a:latin typeface="黑体" pitchFamily="2" charset="-122"/>
                  <a:ea typeface="黑体" pitchFamily="2" charset="-122"/>
                </a:rPr>
                <a:t>*</a:t>
              </a:r>
            </a:p>
          </p:txBody>
        </p:sp>
      </p:grpSp>
      <p:graphicFrame>
        <p:nvGraphicFramePr>
          <p:cNvPr id="17" name="Object 24"/>
          <p:cNvGraphicFramePr>
            <a:graphicFrameLocks noChangeAspect="1"/>
          </p:cNvGraphicFramePr>
          <p:nvPr>
            <p:extLst>
              <p:ext uri="{D42A27DB-BD31-4B8C-83A1-F6EECF244321}">
                <p14:modId xmlns:p14="http://schemas.microsoft.com/office/powerpoint/2010/main" val="2630745636"/>
              </p:ext>
            </p:extLst>
          </p:nvPr>
        </p:nvGraphicFramePr>
        <p:xfrm>
          <a:off x="2667000" y="2286000"/>
          <a:ext cx="1143000" cy="571500"/>
        </p:xfrm>
        <a:graphic>
          <a:graphicData uri="http://schemas.openxmlformats.org/presentationml/2006/ole">
            <mc:AlternateContent xmlns:mc="http://schemas.openxmlformats.org/markup-compatibility/2006">
              <mc:Choice xmlns:v="urn:schemas-microsoft-com:vml" Requires="v">
                <p:oleObj spid="_x0000_s85300" name="公式" r:id="rId11" imgW="393480" imgH="203040" progId="Equation.3">
                  <p:embed/>
                </p:oleObj>
              </mc:Choice>
              <mc:Fallback>
                <p:oleObj name="公式" r:id="rId11" imgW="39348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7000" y="2286000"/>
                        <a:ext cx="1143000" cy="57150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p:spPr>
                  </p:pic>
                </p:oleObj>
              </mc:Fallback>
            </mc:AlternateContent>
          </a:graphicData>
        </a:graphic>
      </p:graphicFrame>
      <p:sp>
        <p:nvSpPr>
          <p:cNvPr id="18" name="Text Box 26"/>
          <p:cNvSpPr txBox="1">
            <a:spLocks noChangeArrowheads="1"/>
          </p:cNvSpPr>
          <p:nvPr/>
        </p:nvSpPr>
        <p:spPr bwMode="auto">
          <a:xfrm>
            <a:off x="609600" y="152400"/>
            <a:ext cx="28956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磁感应强度</a:t>
            </a:r>
          </a:p>
        </p:txBody>
      </p:sp>
      <p:sp>
        <p:nvSpPr>
          <p:cNvPr id="20" name="Text Box 28"/>
          <p:cNvSpPr txBox="1">
            <a:spLocks noChangeArrowheads="1"/>
          </p:cNvSpPr>
          <p:nvPr/>
        </p:nvSpPr>
        <p:spPr bwMode="auto">
          <a:xfrm>
            <a:off x="457200" y="1371802"/>
            <a:ext cx="5867400" cy="540725"/>
          </a:xfrm>
          <a:prstGeom prst="rect">
            <a:avLst/>
          </a:prstGeom>
          <a:noFill/>
          <a:ln w="9525">
            <a:noFill/>
            <a:miter lim="800000"/>
            <a:headEnd/>
            <a:tailEnd/>
          </a:ln>
          <a:effectLst/>
        </p:spPr>
        <p:txBody>
          <a:bodyPr wrap="square">
            <a:spAutoFit/>
          </a:bodyPr>
          <a:lstStyle/>
          <a:p>
            <a:pPr>
              <a:lnSpc>
                <a:spcPct val="120000"/>
              </a:lnSpc>
              <a:spcBef>
                <a:spcPct val="50000"/>
              </a:spcBef>
            </a:pPr>
            <a:r>
              <a:rPr lang="en-US" altLang="zh-CN" sz="2800" dirty="0">
                <a:latin typeface="黑体" pitchFamily="2" charset="-122"/>
                <a:ea typeface="黑体" pitchFamily="2" charset="-122"/>
              </a:rPr>
              <a:t>1 </a:t>
            </a:r>
            <a:r>
              <a:rPr lang="zh-CN" altLang="en-US" sz="2800" dirty="0">
                <a:solidFill>
                  <a:srgbClr val="FF0000"/>
                </a:solidFill>
                <a:latin typeface="黑体" pitchFamily="2" charset="-122"/>
                <a:ea typeface="黑体" pitchFamily="2" charset="-122"/>
              </a:rPr>
              <a:t>带电粒子在磁场中运动所受的力</a:t>
            </a:r>
            <a:endParaRPr lang="en-US" altLang="zh-CN" sz="2800" dirty="0">
              <a:solidFill>
                <a:srgbClr val="FF0000"/>
              </a:solidFill>
              <a:latin typeface="黑体" pitchFamily="2" charset="-122"/>
              <a:ea typeface="黑体" pitchFamily="2" charset="-122"/>
            </a:endParaRPr>
          </a:p>
        </p:txBody>
      </p:sp>
      <p:sp>
        <p:nvSpPr>
          <p:cNvPr id="21" name="Rectangle 29"/>
          <p:cNvSpPr>
            <a:spLocks noChangeArrowheads="1"/>
          </p:cNvSpPr>
          <p:nvPr/>
        </p:nvSpPr>
        <p:spPr bwMode="auto">
          <a:xfrm>
            <a:off x="4343400" y="2362200"/>
            <a:ext cx="4648200" cy="2665413"/>
          </a:xfrm>
          <a:prstGeom prst="rect">
            <a:avLst/>
          </a:prstGeom>
          <a:gradFill rotWithShape="0">
            <a:gsLst>
              <a:gs pos="0">
                <a:schemeClr val="bg1"/>
              </a:gs>
              <a:gs pos="100000">
                <a:schemeClr val="accent1"/>
              </a:gs>
            </a:gsLst>
            <a:lin ang="5400000" scaled="1"/>
          </a:gradFill>
          <a:ln w="9525">
            <a:solidFill>
              <a:schemeClr val="tx2"/>
            </a:solidFill>
            <a:miter lim="800000"/>
            <a:headEnd/>
            <a:tailEnd/>
          </a:ln>
          <a:effectLst/>
        </p:spPr>
        <p:txBody>
          <a:bodyPr>
            <a:spAutoFit/>
          </a:bodyPr>
          <a:lstStyle/>
          <a:p>
            <a:pPr>
              <a:lnSpc>
                <a:spcPct val="120000"/>
              </a:lnSpc>
              <a:spcBef>
                <a:spcPct val="50000"/>
              </a:spcBef>
            </a:pPr>
            <a:r>
              <a:rPr lang="en-US" altLang="zh-CN" sz="2400" dirty="0">
                <a:latin typeface="黑体" pitchFamily="2" charset="-122"/>
                <a:ea typeface="黑体" pitchFamily="2" charset="-122"/>
              </a:rPr>
              <a:t> </a:t>
            </a:r>
            <a:r>
              <a:rPr lang="zh-CN" altLang="en-US" sz="2800" dirty="0">
                <a:solidFill>
                  <a:srgbClr val="0070C0"/>
                </a:solidFill>
                <a:latin typeface="黑体" pitchFamily="2" charset="-122"/>
                <a:ea typeface="黑体" pitchFamily="2" charset="-122"/>
              </a:rPr>
              <a:t>（</a:t>
            </a:r>
            <a:r>
              <a:rPr lang="en-US" altLang="zh-CN" sz="2800" dirty="0">
                <a:solidFill>
                  <a:srgbClr val="0070C0"/>
                </a:solidFill>
                <a:latin typeface="黑体" pitchFamily="2" charset="-122"/>
                <a:ea typeface="黑体" pitchFamily="2" charset="-122"/>
              </a:rPr>
              <a:t>1</a:t>
            </a:r>
            <a:r>
              <a:rPr lang="zh-CN" altLang="en-US" sz="2800" dirty="0">
                <a:solidFill>
                  <a:srgbClr val="0070C0"/>
                </a:solidFill>
                <a:latin typeface="黑体" pitchFamily="2" charset="-122"/>
                <a:ea typeface="黑体" pitchFamily="2" charset="-122"/>
              </a:rPr>
              <a:t>）</a:t>
            </a:r>
            <a:r>
              <a:rPr lang="zh-CN" altLang="en-US" sz="2800" dirty="0">
                <a:latin typeface="黑体" pitchFamily="2" charset="-122"/>
                <a:ea typeface="黑体" pitchFamily="2" charset="-122"/>
              </a:rPr>
              <a:t>实验发现带电粒子在磁场中某点</a:t>
            </a:r>
            <a:r>
              <a:rPr lang="en-US" altLang="zh-CN" sz="2800" i="1" dirty="0">
                <a:latin typeface="Times New Roman" pitchFamily="18" charset="0"/>
                <a:ea typeface="黑体" pitchFamily="2" charset="-122"/>
                <a:cs typeface="Times New Roman" pitchFamily="18" charset="0"/>
              </a:rPr>
              <a:t>P </a:t>
            </a:r>
            <a:r>
              <a:rPr lang="zh-CN" altLang="en-US" sz="2800" dirty="0">
                <a:latin typeface="黑体" pitchFamily="2" charset="-122"/>
                <a:ea typeface="黑体" pitchFamily="2" charset="-122"/>
              </a:rPr>
              <a:t>沿</a:t>
            </a:r>
            <a:r>
              <a:rPr lang="zh-CN" altLang="en-US" sz="2800" dirty="0">
                <a:solidFill>
                  <a:srgbClr val="FF0000"/>
                </a:solidFill>
                <a:latin typeface="黑体" pitchFamily="2" charset="-122"/>
                <a:ea typeface="黑体" pitchFamily="2" charset="-122"/>
              </a:rPr>
              <a:t>某一特定方向</a:t>
            </a:r>
            <a:r>
              <a:rPr lang="zh-CN" altLang="en-US" sz="2800" dirty="0">
                <a:latin typeface="黑体" pitchFamily="2" charset="-122"/>
                <a:ea typeface="黑体" pitchFamily="2" charset="-122"/>
              </a:rPr>
              <a:t>（</a:t>
            </a:r>
            <a:r>
              <a:rPr lang="zh-CN" altLang="en-US" sz="2800" dirty="0">
                <a:solidFill>
                  <a:srgbClr val="0070C0"/>
                </a:solidFill>
                <a:latin typeface="黑体" pitchFamily="2" charset="-122"/>
                <a:ea typeface="黑体" pitchFamily="2" charset="-122"/>
              </a:rPr>
              <a:t>或其反方向</a:t>
            </a:r>
            <a:r>
              <a:rPr lang="zh-CN" altLang="en-US" sz="2800" dirty="0">
                <a:latin typeface="黑体" pitchFamily="2" charset="-122"/>
                <a:ea typeface="黑体" pitchFamily="2" charset="-122"/>
              </a:rPr>
              <a:t>）运动时不受力，且此</a:t>
            </a:r>
            <a:r>
              <a:rPr lang="zh-CN" altLang="en-US" sz="2800" dirty="0">
                <a:solidFill>
                  <a:srgbClr val="FF0000"/>
                </a:solidFill>
                <a:latin typeface="黑体" pitchFamily="2" charset="-122"/>
                <a:ea typeface="黑体" pitchFamily="2" charset="-122"/>
              </a:rPr>
              <a:t>特定方向</a:t>
            </a:r>
            <a:r>
              <a:rPr lang="zh-CN" altLang="en-US" sz="2800" dirty="0">
                <a:latin typeface="黑体" pitchFamily="2" charset="-122"/>
                <a:ea typeface="黑体" pitchFamily="2" charset="-122"/>
              </a:rPr>
              <a:t>与小磁针指向一致</a:t>
            </a:r>
            <a:r>
              <a:rPr lang="en-US" altLang="zh-CN" sz="2800" dirty="0">
                <a:latin typeface="黑体" pitchFamily="2" charset="-122"/>
                <a:ea typeface="黑体" pitchFamily="2" charset="-122"/>
              </a:rPr>
              <a:t>.</a:t>
            </a:r>
          </a:p>
        </p:txBody>
      </p:sp>
      <p:grpSp>
        <p:nvGrpSpPr>
          <p:cNvPr id="22" name="Group 30"/>
          <p:cNvGrpSpPr>
            <a:grpSpLocks/>
          </p:cNvGrpSpPr>
          <p:nvPr/>
        </p:nvGrpSpPr>
        <p:grpSpPr bwMode="auto">
          <a:xfrm>
            <a:off x="1371600" y="3159125"/>
            <a:ext cx="2292350" cy="574675"/>
            <a:chOff x="960" y="2470"/>
            <a:chExt cx="1444" cy="362"/>
          </a:xfrm>
        </p:grpSpPr>
        <p:grpSp>
          <p:nvGrpSpPr>
            <p:cNvPr id="23" name="Group 31"/>
            <p:cNvGrpSpPr>
              <a:grpSpLocks/>
            </p:cNvGrpSpPr>
            <p:nvPr/>
          </p:nvGrpSpPr>
          <p:grpSpPr bwMode="auto">
            <a:xfrm>
              <a:off x="1584" y="2518"/>
              <a:ext cx="820" cy="314"/>
              <a:chOff x="1536" y="1584"/>
              <a:chExt cx="820" cy="314"/>
            </a:xfrm>
          </p:grpSpPr>
          <p:sp>
            <p:nvSpPr>
              <p:cNvPr id="29" name="Oval 32"/>
              <p:cNvSpPr>
                <a:spLocks noChangeArrowheads="1"/>
              </p:cNvSpPr>
              <p:nvPr/>
            </p:nvSpPr>
            <p:spPr bwMode="auto">
              <a:xfrm>
                <a:off x="1536" y="1632"/>
                <a:ext cx="192" cy="192"/>
              </a:xfrm>
              <a:prstGeom prst="ellipse">
                <a:avLst/>
              </a:prstGeom>
              <a:gradFill rotWithShape="0">
                <a:gsLst>
                  <a:gs pos="0">
                    <a:srgbClr val="FFEBFF"/>
                  </a:gs>
                  <a:gs pos="100000">
                    <a:srgbClr val="FF8BFF"/>
                  </a:gs>
                </a:gsLst>
                <a:path path="shape">
                  <a:fillToRect l="50000" t="50000" r="50000" b="50000"/>
                </a:path>
              </a:gradFill>
              <a:ln w="9525">
                <a:solidFill>
                  <a:srgbClr val="CC3399"/>
                </a:solidFill>
                <a:round/>
                <a:headEnd/>
                <a:tailEnd/>
              </a:ln>
              <a:effectLst/>
            </p:spPr>
            <p:txBody>
              <a:bodyPr wrap="none" anchor="ctr"/>
              <a:lstStyle/>
              <a:p>
                <a:endParaRPr lang="zh-CN" altLang="en-US"/>
              </a:p>
            </p:txBody>
          </p:sp>
          <p:sp>
            <p:nvSpPr>
              <p:cNvPr id="30" name="Text Box 33"/>
              <p:cNvSpPr txBox="1">
                <a:spLocks noChangeArrowheads="1"/>
              </p:cNvSpPr>
              <p:nvPr/>
            </p:nvSpPr>
            <p:spPr bwMode="auto">
              <a:xfrm>
                <a:off x="1536" y="15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CC0000"/>
                    </a:solidFill>
                    <a:latin typeface="黑体" pitchFamily="2" charset="-122"/>
                    <a:ea typeface="黑体" pitchFamily="2" charset="-122"/>
                  </a:rPr>
                  <a:t>+</a:t>
                </a:r>
              </a:p>
            </p:txBody>
          </p:sp>
          <p:sp>
            <p:nvSpPr>
              <p:cNvPr id="31" name="Line 34"/>
              <p:cNvSpPr>
                <a:spLocks noChangeShapeType="1"/>
              </p:cNvSpPr>
              <p:nvPr/>
            </p:nvSpPr>
            <p:spPr bwMode="auto">
              <a:xfrm>
                <a:off x="1776" y="1728"/>
                <a:ext cx="336" cy="0"/>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32" name="Object 35"/>
              <p:cNvGraphicFramePr>
                <a:graphicFrameLocks noChangeAspect="1"/>
              </p:cNvGraphicFramePr>
              <p:nvPr/>
            </p:nvGraphicFramePr>
            <p:xfrm>
              <a:off x="2112" y="1584"/>
              <a:ext cx="244" cy="314"/>
            </p:xfrm>
            <a:graphic>
              <a:graphicData uri="http://schemas.openxmlformats.org/presentationml/2006/ole">
                <mc:AlternateContent xmlns:mc="http://schemas.openxmlformats.org/markup-compatibility/2006">
                  <mc:Choice xmlns:v="urn:schemas-microsoft-com:vml" Requires="v">
                    <p:oleObj spid="_x0000_s85301" name="Equation" r:id="rId13" imgW="177480" imgH="228600" progId="Equation.3">
                      <p:embed/>
                    </p:oleObj>
                  </mc:Choice>
                  <mc:Fallback>
                    <p:oleObj name="Equation" r:id="rId13" imgW="1774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12" y="1584"/>
                            <a:ext cx="244"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4" name="Group 36"/>
            <p:cNvGrpSpPr>
              <a:grpSpLocks/>
            </p:cNvGrpSpPr>
            <p:nvPr/>
          </p:nvGrpSpPr>
          <p:grpSpPr bwMode="auto">
            <a:xfrm>
              <a:off x="960" y="2470"/>
              <a:ext cx="837" cy="336"/>
              <a:chOff x="3740" y="1296"/>
              <a:chExt cx="837" cy="336"/>
            </a:xfrm>
          </p:grpSpPr>
          <p:sp>
            <p:nvSpPr>
              <p:cNvPr id="25" name="Oval 37"/>
              <p:cNvSpPr>
                <a:spLocks noChangeArrowheads="1"/>
              </p:cNvSpPr>
              <p:nvPr/>
            </p:nvSpPr>
            <p:spPr bwMode="auto">
              <a:xfrm>
                <a:off x="4364" y="1392"/>
                <a:ext cx="192" cy="192"/>
              </a:xfrm>
              <a:prstGeom prst="ellipse">
                <a:avLst/>
              </a:prstGeom>
              <a:gradFill rotWithShape="0">
                <a:gsLst>
                  <a:gs pos="0">
                    <a:srgbClr val="FFEBFF"/>
                  </a:gs>
                  <a:gs pos="100000">
                    <a:srgbClr val="FF8BFF"/>
                  </a:gs>
                </a:gsLst>
                <a:path path="shape">
                  <a:fillToRect l="50000" t="50000" r="50000" b="50000"/>
                </a:path>
              </a:gradFill>
              <a:ln w="9525">
                <a:solidFill>
                  <a:srgbClr val="CC3399"/>
                </a:solidFill>
                <a:round/>
                <a:headEnd/>
                <a:tailEnd/>
              </a:ln>
              <a:effectLst/>
            </p:spPr>
            <p:txBody>
              <a:bodyPr wrap="none" anchor="ctr"/>
              <a:lstStyle/>
              <a:p>
                <a:endParaRPr lang="zh-CN" altLang="en-US"/>
              </a:p>
            </p:txBody>
          </p:sp>
          <p:sp>
            <p:nvSpPr>
              <p:cNvPr id="26" name="Text Box 38"/>
              <p:cNvSpPr txBox="1">
                <a:spLocks noChangeArrowheads="1"/>
              </p:cNvSpPr>
              <p:nvPr/>
            </p:nvSpPr>
            <p:spPr bwMode="auto">
              <a:xfrm>
                <a:off x="4364" y="134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CC0000"/>
                    </a:solidFill>
                    <a:latin typeface="黑体" pitchFamily="2" charset="-122"/>
                    <a:ea typeface="黑体" pitchFamily="2" charset="-122"/>
                  </a:rPr>
                  <a:t>+</a:t>
                </a:r>
              </a:p>
            </p:txBody>
          </p:sp>
          <p:sp>
            <p:nvSpPr>
              <p:cNvPr id="27" name="Line 39"/>
              <p:cNvSpPr>
                <a:spLocks noChangeShapeType="1"/>
              </p:cNvSpPr>
              <p:nvPr/>
            </p:nvSpPr>
            <p:spPr bwMode="auto">
              <a:xfrm flipH="1">
                <a:off x="3984" y="1488"/>
                <a:ext cx="336" cy="0"/>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28" name="Object 40"/>
              <p:cNvGraphicFramePr>
                <a:graphicFrameLocks noChangeAspect="1"/>
              </p:cNvGraphicFramePr>
              <p:nvPr/>
            </p:nvGraphicFramePr>
            <p:xfrm>
              <a:off x="3740" y="1296"/>
              <a:ext cx="244" cy="314"/>
            </p:xfrm>
            <a:graphic>
              <a:graphicData uri="http://schemas.openxmlformats.org/presentationml/2006/ole">
                <mc:AlternateContent xmlns:mc="http://schemas.openxmlformats.org/markup-compatibility/2006">
                  <mc:Choice xmlns:v="urn:schemas-microsoft-com:vml" Requires="v">
                    <p:oleObj spid="_x0000_s85302" name="Equation" r:id="rId15" imgW="177480" imgH="228600" progId="Equation.3">
                      <p:embed/>
                    </p:oleObj>
                  </mc:Choice>
                  <mc:Fallback>
                    <p:oleObj name="Equation" r:id="rId15" imgW="1774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0" y="1296"/>
                            <a:ext cx="244"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33" name="Group 41"/>
          <p:cNvGrpSpPr>
            <a:grpSpLocks/>
          </p:cNvGrpSpPr>
          <p:nvPr/>
        </p:nvGrpSpPr>
        <p:grpSpPr bwMode="auto">
          <a:xfrm>
            <a:off x="1365250" y="3159125"/>
            <a:ext cx="2298700" cy="574675"/>
            <a:chOff x="860" y="2566"/>
            <a:chExt cx="1448" cy="362"/>
          </a:xfrm>
        </p:grpSpPr>
        <p:grpSp>
          <p:nvGrpSpPr>
            <p:cNvPr id="34" name="Group 42"/>
            <p:cNvGrpSpPr>
              <a:grpSpLocks/>
            </p:cNvGrpSpPr>
            <p:nvPr/>
          </p:nvGrpSpPr>
          <p:grpSpPr bwMode="auto">
            <a:xfrm>
              <a:off x="860" y="2566"/>
              <a:ext cx="835" cy="314"/>
              <a:chOff x="860" y="2566"/>
              <a:chExt cx="835" cy="314"/>
            </a:xfrm>
          </p:grpSpPr>
          <p:sp>
            <p:nvSpPr>
              <p:cNvPr id="40" name="Oval 43"/>
              <p:cNvSpPr>
                <a:spLocks noChangeArrowheads="1"/>
              </p:cNvSpPr>
              <p:nvPr/>
            </p:nvSpPr>
            <p:spPr bwMode="auto">
              <a:xfrm>
                <a:off x="1503" y="2666"/>
                <a:ext cx="192" cy="192"/>
              </a:xfrm>
              <a:prstGeom prst="ellipse">
                <a:avLst/>
              </a:prstGeom>
              <a:gradFill rotWithShape="0">
                <a:gsLst>
                  <a:gs pos="0">
                    <a:schemeClr val="bg1"/>
                  </a:gs>
                  <a:gs pos="100000">
                    <a:srgbClr val="99FFCC"/>
                  </a:gs>
                </a:gsLst>
                <a:path path="shape">
                  <a:fillToRect l="50000" t="50000" r="50000" b="50000"/>
                </a:path>
              </a:gradFill>
              <a:ln w="9525">
                <a:solidFill>
                  <a:schemeClr val="tx2"/>
                </a:solidFill>
                <a:round/>
                <a:headEnd/>
                <a:tailEnd/>
              </a:ln>
              <a:effectLst/>
            </p:spPr>
            <p:txBody>
              <a:bodyPr wrap="none" anchor="ctr"/>
              <a:lstStyle/>
              <a:p>
                <a:endParaRPr lang="zh-CN" altLang="en-US"/>
              </a:p>
            </p:txBody>
          </p:sp>
          <p:sp>
            <p:nvSpPr>
              <p:cNvPr id="41" name="Line 44"/>
              <p:cNvSpPr>
                <a:spLocks noChangeShapeType="1"/>
              </p:cNvSpPr>
              <p:nvPr/>
            </p:nvSpPr>
            <p:spPr bwMode="auto">
              <a:xfrm>
                <a:off x="1536" y="2762"/>
                <a:ext cx="96" cy="0"/>
              </a:xfrm>
              <a:prstGeom prst="line">
                <a:avLst/>
              </a:prstGeom>
              <a:noFill/>
              <a:ln w="28575">
                <a:solidFill>
                  <a:srgbClr val="0000FF"/>
                </a:solidFill>
                <a:round/>
                <a:headEnd/>
                <a:tailEnd/>
              </a:ln>
              <a:effectLst/>
            </p:spPr>
            <p:txBody>
              <a:bodyPr wrap="none" anchor="ctr"/>
              <a:lstStyle/>
              <a:p>
                <a:endParaRPr lang="zh-CN" altLang="en-US"/>
              </a:p>
            </p:txBody>
          </p:sp>
          <p:sp>
            <p:nvSpPr>
              <p:cNvPr id="42" name="Line 45"/>
              <p:cNvSpPr>
                <a:spLocks noChangeShapeType="1"/>
              </p:cNvSpPr>
              <p:nvPr/>
            </p:nvSpPr>
            <p:spPr bwMode="auto">
              <a:xfrm flipH="1">
                <a:off x="1123" y="2762"/>
                <a:ext cx="336" cy="0"/>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43" name="Object 46"/>
              <p:cNvGraphicFramePr>
                <a:graphicFrameLocks noChangeAspect="1"/>
              </p:cNvGraphicFramePr>
              <p:nvPr/>
            </p:nvGraphicFramePr>
            <p:xfrm>
              <a:off x="860" y="2566"/>
              <a:ext cx="244" cy="314"/>
            </p:xfrm>
            <a:graphic>
              <a:graphicData uri="http://schemas.openxmlformats.org/presentationml/2006/ole">
                <mc:AlternateContent xmlns:mc="http://schemas.openxmlformats.org/markup-compatibility/2006">
                  <mc:Choice xmlns:v="urn:schemas-microsoft-com:vml" Requires="v">
                    <p:oleObj spid="_x0000_s85303" name="Equation" r:id="rId16" imgW="177480" imgH="228600" progId="Equation.3">
                      <p:embed/>
                    </p:oleObj>
                  </mc:Choice>
                  <mc:Fallback>
                    <p:oleObj name="Equation" r:id="rId16" imgW="1774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0" y="2566"/>
                            <a:ext cx="244"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Group 47"/>
            <p:cNvGrpSpPr>
              <a:grpSpLocks/>
            </p:cNvGrpSpPr>
            <p:nvPr/>
          </p:nvGrpSpPr>
          <p:grpSpPr bwMode="auto">
            <a:xfrm>
              <a:off x="1503" y="2614"/>
              <a:ext cx="805" cy="314"/>
              <a:chOff x="1503" y="2614"/>
              <a:chExt cx="805" cy="314"/>
            </a:xfrm>
          </p:grpSpPr>
          <p:sp>
            <p:nvSpPr>
              <p:cNvPr id="36" name="Oval 48"/>
              <p:cNvSpPr>
                <a:spLocks noChangeArrowheads="1"/>
              </p:cNvSpPr>
              <p:nvPr/>
            </p:nvSpPr>
            <p:spPr bwMode="auto">
              <a:xfrm>
                <a:off x="1503" y="2666"/>
                <a:ext cx="192" cy="192"/>
              </a:xfrm>
              <a:prstGeom prst="ellipse">
                <a:avLst/>
              </a:prstGeom>
              <a:gradFill rotWithShape="0">
                <a:gsLst>
                  <a:gs pos="0">
                    <a:schemeClr val="bg1"/>
                  </a:gs>
                  <a:gs pos="100000">
                    <a:srgbClr val="99FFCC"/>
                  </a:gs>
                </a:gsLst>
                <a:path path="shape">
                  <a:fillToRect l="50000" t="50000" r="50000" b="50000"/>
                </a:path>
              </a:gradFill>
              <a:ln w="9525">
                <a:solidFill>
                  <a:schemeClr val="tx2"/>
                </a:solidFill>
                <a:round/>
                <a:headEnd/>
                <a:tailEnd/>
              </a:ln>
              <a:effectLst/>
            </p:spPr>
            <p:txBody>
              <a:bodyPr wrap="none" anchor="ctr"/>
              <a:lstStyle/>
              <a:p>
                <a:endParaRPr lang="zh-CN" altLang="en-US"/>
              </a:p>
            </p:txBody>
          </p:sp>
          <p:sp>
            <p:nvSpPr>
              <p:cNvPr id="37" name="Line 49"/>
              <p:cNvSpPr>
                <a:spLocks noChangeShapeType="1"/>
              </p:cNvSpPr>
              <p:nvPr/>
            </p:nvSpPr>
            <p:spPr bwMode="auto">
              <a:xfrm>
                <a:off x="1536" y="2762"/>
                <a:ext cx="96" cy="0"/>
              </a:xfrm>
              <a:prstGeom prst="line">
                <a:avLst/>
              </a:prstGeom>
              <a:noFill/>
              <a:ln w="28575">
                <a:solidFill>
                  <a:srgbClr val="0000FF"/>
                </a:solidFill>
                <a:round/>
                <a:headEnd/>
                <a:tailEnd/>
              </a:ln>
              <a:effectLst/>
            </p:spPr>
            <p:txBody>
              <a:bodyPr wrap="none" anchor="ctr"/>
              <a:lstStyle/>
              <a:p>
                <a:endParaRPr lang="zh-CN" altLang="en-US"/>
              </a:p>
            </p:txBody>
          </p:sp>
          <p:sp>
            <p:nvSpPr>
              <p:cNvPr id="38" name="Line 50"/>
              <p:cNvSpPr>
                <a:spLocks noChangeShapeType="1"/>
              </p:cNvSpPr>
              <p:nvPr/>
            </p:nvSpPr>
            <p:spPr bwMode="auto">
              <a:xfrm>
                <a:off x="1728" y="2762"/>
                <a:ext cx="413" cy="0"/>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39" name="Object 51"/>
              <p:cNvGraphicFramePr>
                <a:graphicFrameLocks noChangeAspect="1"/>
              </p:cNvGraphicFramePr>
              <p:nvPr/>
            </p:nvGraphicFramePr>
            <p:xfrm>
              <a:off x="2064" y="2614"/>
              <a:ext cx="244" cy="314"/>
            </p:xfrm>
            <a:graphic>
              <a:graphicData uri="http://schemas.openxmlformats.org/presentationml/2006/ole">
                <mc:AlternateContent xmlns:mc="http://schemas.openxmlformats.org/markup-compatibility/2006">
                  <mc:Choice xmlns:v="urn:schemas-microsoft-com:vml" Requires="v">
                    <p:oleObj spid="_x0000_s85304" name="Equation" r:id="rId17" imgW="177480" imgH="228600" progId="Equation.3">
                      <p:embed/>
                    </p:oleObj>
                  </mc:Choice>
                  <mc:Fallback>
                    <p:oleObj name="Equation" r:id="rId17" imgW="1774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 y="2614"/>
                            <a:ext cx="244"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44" name="对象 43"/>
          <p:cNvGraphicFramePr>
            <a:graphicFrameLocks noChangeAspect="1"/>
          </p:cNvGraphicFramePr>
          <p:nvPr>
            <p:extLst>
              <p:ext uri="{D42A27DB-BD31-4B8C-83A1-F6EECF244321}">
                <p14:modId xmlns:p14="http://schemas.microsoft.com/office/powerpoint/2010/main" val="1678575143"/>
              </p:ext>
            </p:extLst>
          </p:nvPr>
        </p:nvGraphicFramePr>
        <p:xfrm>
          <a:off x="3352800" y="169863"/>
          <a:ext cx="452438" cy="571500"/>
        </p:xfrm>
        <a:graphic>
          <a:graphicData uri="http://schemas.openxmlformats.org/presentationml/2006/ole">
            <mc:AlternateContent xmlns:mc="http://schemas.openxmlformats.org/markup-compatibility/2006">
              <mc:Choice xmlns:v="urn:schemas-microsoft-com:vml" Requires="v">
                <p:oleObj spid="_x0000_s85305" name="公式" r:id="rId18" imgW="152280" imgH="190440" progId="Equation.3">
                  <p:embed/>
                </p:oleObj>
              </mc:Choice>
              <mc:Fallback>
                <p:oleObj name="公式" r:id="rId18" imgW="152280" imgH="1904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52800" y="169863"/>
                        <a:ext cx="4524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813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ox(out)">
                                      <p:cBhvr>
                                        <p:cTn id="17"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ox(ou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checkerboard(across)">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724400" y="981075"/>
            <a:ext cx="4267200" cy="2143125"/>
            <a:chOff x="2976" y="522"/>
            <a:chExt cx="2688" cy="1350"/>
          </a:xfrm>
        </p:grpSpPr>
        <p:sp>
          <p:nvSpPr>
            <p:cNvPr id="18435" name="Rectangle 3"/>
            <p:cNvSpPr>
              <a:spLocks noChangeArrowheads="1"/>
            </p:cNvSpPr>
            <p:nvPr/>
          </p:nvSpPr>
          <p:spPr bwMode="auto">
            <a:xfrm>
              <a:off x="2976" y="522"/>
              <a:ext cx="2688" cy="135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dirty="0">
                  <a:solidFill>
                    <a:srgbClr val="0070C0"/>
                  </a:solidFill>
                  <a:latin typeface="黑体" pitchFamily="2" charset="-122"/>
                  <a:ea typeface="黑体" pitchFamily="2" charset="-122"/>
                </a:rPr>
                <a:t>(2)</a:t>
              </a:r>
              <a:r>
                <a:rPr lang="zh-CN" altLang="en-US" sz="2800" dirty="0">
                  <a:solidFill>
                    <a:srgbClr val="000000"/>
                  </a:solidFill>
                  <a:latin typeface="黑体" pitchFamily="2" charset="-122"/>
                  <a:ea typeface="黑体" pitchFamily="2" charset="-122"/>
                </a:rPr>
                <a:t>带电粒子在磁场中沿其他方向运动时，其受力</a:t>
              </a:r>
              <a:r>
                <a:rPr lang="zh-CN" altLang="en-US" sz="2800" dirty="0">
                  <a:latin typeface="黑体" pitchFamily="2" charset="-122"/>
                  <a:ea typeface="黑体" pitchFamily="2" charset="-122"/>
                </a:rPr>
                <a:t>       </a:t>
              </a:r>
              <a:r>
                <a:rPr lang="zh-CN" altLang="en-US" sz="2800" dirty="0">
                  <a:solidFill>
                    <a:srgbClr val="FF0000"/>
                  </a:solidFill>
                  <a:latin typeface="黑体" pitchFamily="2" charset="-122"/>
                  <a:ea typeface="黑体" pitchFamily="2" charset="-122"/>
                </a:rPr>
                <a:t>垂直</a:t>
              </a:r>
              <a:r>
                <a:rPr lang="zh-CN" altLang="en-US" sz="2800" dirty="0">
                  <a:solidFill>
                    <a:srgbClr val="000000"/>
                  </a:solidFill>
                  <a:latin typeface="黑体" pitchFamily="2" charset="-122"/>
                  <a:ea typeface="黑体" pitchFamily="2" charset="-122"/>
                </a:rPr>
                <a:t>于    与该特定方向所组成的平面</a:t>
              </a:r>
              <a:r>
                <a:rPr lang="en-US" altLang="zh-CN" sz="2800" dirty="0">
                  <a:solidFill>
                    <a:srgbClr val="000000"/>
                  </a:solidFill>
                  <a:latin typeface="黑体" pitchFamily="2" charset="-122"/>
                  <a:ea typeface="黑体" pitchFamily="2" charset="-122"/>
                </a:rPr>
                <a:t>.</a:t>
              </a:r>
            </a:p>
          </p:txBody>
        </p:sp>
        <p:graphicFrame>
          <p:nvGraphicFramePr>
            <p:cNvPr id="18436" name="Object 4"/>
            <p:cNvGraphicFramePr>
              <a:graphicFrameLocks noChangeAspect="1"/>
            </p:cNvGraphicFramePr>
            <p:nvPr/>
          </p:nvGraphicFramePr>
          <p:xfrm>
            <a:off x="3792" y="1200"/>
            <a:ext cx="244" cy="314"/>
          </p:xfrm>
          <a:graphic>
            <a:graphicData uri="http://schemas.openxmlformats.org/presentationml/2006/ole">
              <mc:AlternateContent xmlns:mc="http://schemas.openxmlformats.org/markup-compatibility/2006">
                <mc:Choice xmlns:v="urn:schemas-microsoft-com:vml" Requires="v">
                  <p:oleObj spid="_x0000_s2264" name="Equation" r:id="rId4" imgW="177480" imgH="228600" progId="Equation.3">
                    <p:embed/>
                  </p:oleObj>
                </mc:Choice>
                <mc:Fallback>
                  <p:oleObj name="Equation" r:id="rId4" imgW="177480" imgH="2286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1200"/>
                          <a:ext cx="244"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437" name="Rectangle 5"/>
          <p:cNvSpPr>
            <a:spLocks noChangeArrowheads="1"/>
          </p:cNvSpPr>
          <p:nvPr/>
        </p:nvSpPr>
        <p:spPr bwMode="auto">
          <a:xfrm>
            <a:off x="4724400" y="3246438"/>
            <a:ext cx="4191000" cy="1630362"/>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dirty="0">
                <a:solidFill>
                  <a:srgbClr val="0070C0"/>
                </a:solidFill>
                <a:latin typeface="黑体" pitchFamily="2" charset="-122"/>
                <a:ea typeface="黑体" pitchFamily="2" charset="-122"/>
              </a:rPr>
              <a:t>(3) </a:t>
            </a:r>
            <a:r>
              <a:rPr lang="zh-CN" altLang="en-US" sz="2800" dirty="0">
                <a:solidFill>
                  <a:srgbClr val="000000"/>
                </a:solidFill>
                <a:latin typeface="黑体" pitchFamily="2" charset="-122"/>
                <a:ea typeface="黑体" pitchFamily="2" charset="-122"/>
              </a:rPr>
              <a:t>当带电粒子在磁场中垂直于此特定方向运动时</a:t>
            </a:r>
            <a:r>
              <a:rPr lang="zh-CN" altLang="en-US" sz="2800" dirty="0">
                <a:solidFill>
                  <a:srgbClr val="FF0000"/>
                </a:solidFill>
                <a:latin typeface="黑体" pitchFamily="2" charset="-122"/>
                <a:ea typeface="黑体" pitchFamily="2" charset="-122"/>
              </a:rPr>
              <a:t>受力最大</a:t>
            </a:r>
            <a:r>
              <a:rPr lang="en-US" altLang="zh-CN" sz="2800" dirty="0">
                <a:solidFill>
                  <a:srgbClr val="000000"/>
                </a:solidFill>
                <a:latin typeface="黑体" pitchFamily="2" charset="-122"/>
                <a:ea typeface="黑体" pitchFamily="2" charset="-122"/>
              </a:rPr>
              <a:t>.</a:t>
            </a:r>
          </a:p>
        </p:txBody>
      </p:sp>
      <p:graphicFrame>
        <p:nvGraphicFramePr>
          <p:cNvPr id="18438" name="Object 6"/>
          <p:cNvGraphicFramePr>
            <a:graphicFrameLocks noChangeAspect="1"/>
          </p:cNvGraphicFramePr>
          <p:nvPr>
            <p:extLst>
              <p:ext uri="{D42A27DB-BD31-4B8C-83A1-F6EECF244321}">
                <p14:modId xmlns:p14="http://schemas.microsoft.com/office/powerpoint/2010/main" val="21593084"/>
              </p:ext>
            </p:extLst>
          </p:nvPr>
        </p:nvGraphicFramePr>
        <p:xfrm>
          <a:off x="1143000" y="4945062"/>
          <a:ext cx="2133600" cy="666750"/>
        </p:xfrm>
        <a:graphic>
          <a:graphicData uri="http://schemas.openxmlformats.org/presentationml/2006/ole">
            <mc:AlternateContent xmlns:mc="http://schemas.openxmlformats.org/markup-compatibility/2006">
              <mc:Choice xmlns:v="urn:schemas-microsoft-com:vml" Requires="v">
                <p:oleObj spid="_x0000_s2265" name="公式" r:id="rId6" imgW="1371600" imgH="342720" progId="Equation.3">
                  <p:embed/>
                </p:oleObj>
              </mc:Choice>
              <mc:Fallback>
                <p:oleObj name="公式" r:id="rId6" imgW="1371600" imgH="34272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4945062"/>
                        <a:ext cx="213360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7"/>
          <p:cNvGrpSpPr>
            <a:grpSpLocks/>
          </p:cNvGrpSpPr>
          <p:nvPr/>
        </p:nvGrpSpPr>
        <p:grpSpPr bwMode="auto">
          <a:xfrm>
            <a:off x="4419600" y="5097462"/>
            <a:ext cx="3962400" cy="1066800"/>
            <a:chOff x="240" y="3408"/>
            <a:chExt cx="2496" cy="672"/>
          </a:xfrm>
        </p:grpSpPr>
        <p:graphicFrame>
          <p:nvGraphicFramePr>
            <p:cNvPr id="18440" name="Object 8"/>
            <p:cNvGraphicFramePr>
              <a:graphicFrameLocks noChangeAspect="1"/>
            </p:cNvGraphicFramePr>
            <p:nvPr/>
          </p:nvGraphicFramePr>
          <p:xfrm>
            <a:off x="240" y="3408"/>
            <a:ext cx="572" cy="672"/>
          </p:xfrm>
          <a:graphic>
            <a:graphicData uri="http://schemas.openxmlformats.org/presentationml/2006/ole">
              <mc:AlternateContent xmlns:mc="http://schemas.openxmlformats.org/markup-compatibility/2006">
                <mc:Choice xmlns:v="urn:schemas-microsoft-com:vml" Requires="v">
                  <p:oleObj spid="_x0000_s2266" name="Equation" r:id="rId8" imgW="545760" imgH="660240" progId="Equation.3">
                    <p:embed/>
                  </p:oleObj>
                </mc:Choice>
                <mc:Fallback>
                  <p:oleObj name="Equation" r:id="rId8" imgW="545760" imgH="66024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 y="3408"/>
                          <a:ext cx="572" cy="672"/>
                        </a:xfrm>
                        <a:prstGeom prst="rect">
                          <a:avLst/>
                        </a:prstGeom>
                        <a:gradFill rotWithShape="0">
                          <a:gsLst>
                            <a:gs pos="0">
                              <a:schemeClr val="accent1"/>
                            </a:gs>
                            <a:gs pos="50000">
                              <a:srgbClr val="FFFFFF"/>
                            </a:gs>
                            <a:gs pos="100000">
                              <a:schemeClr val="accent1"/>
                            </a:gs>
                          </a:gsLst>
                          <a:lin ang="0" scaled="1"/>
                        </a:gradFill>
                        <a:ln w="12700">
                          <a:solidFill>
                            <a:schemeClr val="tx2"/>
                          </a:solidFill>
                          <a:miter lim="800000"/>
                          <a:headEnd/>
                          <a:tailEnd/>
                        </a:ln>
                      </p:spPr>
                    </p:pic>
                  </p:oleObj>
                </mc:Fallback>
              </mc:AlternateContent>
            </a:graphicData>
          </a:graphic>
        </p:graphicFrame>
        <p:sp>
          <p:nvSpPr>
            <p:cNvPr id="18441" name="Text Box 9"/>
            <p:cNvSpPr txBox="1">
              <a:spLocks noChangeArrowheads="1"/>
            </p:cNvSpPr>
            <p:nvPr/>
          </p:nvSpPr>
          <p:spPr bwMode="auto">
            <a:xfrm>
              <a:off x="768" y="3510"/>
              <a:ext cx="1968" cy="330"/>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00000"/>
                  </a:solidFill>
                  <a:latin typeface="黑体" pitchFamily="2" charset="-122"/>
                  <a:ea typeface="黑体" pitchFamily="2" charset="-122"/>
                </a:rPr>
                <a:t>大小与      无关</a:t>
              </a:r>
            </a:p>
          </p:txBody>
        </p:sp>
        <p:graphicFrame>
          <p:nvGraphicFramePr>
            <p:cNvPr id="18442" name="Object 10"/>
            <p:cNvGraphicFramePr>
              <a:graphicFrameLocks noChangeAspect="1"/>
            </p:cNvGraphicFramePr>
            <p:nvPr/>
          </p:nvGraphicFramePr>
          <p:xfrm>
            <a:off x="1536" y="3524"/>
            <a:ext cx="528" cy="316"/>
          </p:xfrm>
          <a:graphic>
            <a:graphicData uri="http://schemas.openxmlformats.org/presentationml/2006/ole">
              <mc:AlternateContent xmlns:mc="http://schemas.openxmlformats.org/markup-compatibility/2006">
                <mc:Choice xmlns:v="urn:schemas-microsoft-com:vml" Requires="v">
                  <p:oleObj spid="_x0000_s2267" name="Equation" r:id="rId10" imgW="393480" imgH="241200" progId="Equation.3">
                    <p:embed/>
                  </p:oleObj>
                </mc:Choice>
                <mc:Fallback>
                  <p:oleObj name="Equation" r:id="rId10" imgW="393480" imgH="241200" progId="Equation.3">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6" y="3524"/>
                          <a:ext cx="528" cy="316"/>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graphicFrame>
        <p:nvGraphicFramePr>
          <p:cNvPr id="18443" name="Object 11"/>
          <p:cNvGraphicFramePr>
            <a:graphicFrameLocks noChangeAspect="1"/>
          </p:cNvGraphicFramePr>
          <p:nvPr>
            <p:extLst>
              <p:ext uri="{D42A27DB-BD31-4B8C-83A1-F6EECF244321}">
                <p14:modId xmlns:p14="http://schemas.microsoft.com/office/powerpoint/2010/main" val="1390419140"/>
              </p:ext>
            </p:extLst>
          </p:nvPr>
        </p:nvGraphicFramePr>
        <p:xfrm>
          <a:off x="1219200" y="5707062"/>
          <a:ext cx="1889125" cy="617538"/>
        </p:xfrm>
        <a:graphic>
          <a:graphicData uri="http://schemas.openxmlformats.org/presentationml/2006/ole">
            <mc:AlternateContent xmlns:mc="http://schemas.openxmlformats.org/markup-compatibility/2006">
              <mc:Choice xmlns:v="urn:schemas-microsoft-com:vml" Requires="v">
                <p:oleObj spid="_x0000_s2268" name="Equation" r:id="rId12" imgW="1066680" imgH="330120" progId="Equation.3">
                  <p:embed/>
                </p:oleObj>
              </mc:Choice>
              <mc:Fallback>
                <p:oleObj name="Equation" r:id="rId12" imgW="1066680" imgH="330120" progId="Equation.3">
                  <p:embed/>
                  <p:pic>
                    <p:nvPicPr>
                      <p:cNvPr id="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9200" y="5707062"/>
                        <a:ext cx="1889125"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26"/>
          <p:cNvSpPr txBox="1">
            <a:spLocks noChangeArrowheads="1"/>
          </p:cNvSpPr>
          <p:nvPr/>
        </p:nvSpPr>
        <p:spPr bwMode="auto">
          <a:xfrm>
            <a:off x="609600" y="152400"/>
            <a:ext cx="28956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磁感应强度</a:t>
            </a:r>
          </a:p>
        </p:txBody>
      </p:sp>
      <p:graphicFrame>
        <p:nvGraphicFramePr>
          <p:cNvPr id="16" name="对象 15"/>
          <p:cNvGraphicFramePr>
            <a:graphicFrameLocks noChangeAspect="1"/>
          </p:cNvGraphicFramePr>
          <p:nvPr>
            <p:extLst>
              <p:ext uri="{D42A27DB-BD31-4B8C-83A1-F6EECF244321}">
                <p14:modId xmlns:p14="http://schemas.microsoft.com/office/powerpoint/2010/main" val="3449213991"/>
              </p:ext>
            </p:extLst>
          </p:nvPr>
        </p:nvGraphicFramePr>
        <p:xfrm>
          <a:off x="3352800" y="169863"/>
          <a:ext cx="452438" cy="571500"/>
        </p:xfrm>
        <a:graphic>
          <a:graphicData uri="http://schemas.openxmlformats.org/presentationml/2006/ole">
            <mc:AlternateContent xmlns:mc="http://schemas.openxmlformats.org/markup-compatibility/2006">
              <mc:Choice xmlns:v="urn:schemas-microsoft-com:vml" Requires="v">
                <p:oleObj spid="_x0000_s2269" name="公式" r:id="rId14" imgW="152280" imgH="190440" progId="Equation.3">
                  <p:embed/>
                </p:oleObj>
              </mc:Choice>
              <mc:Fallback>
                <p:oleObj name="公式" r:id="rId14" imgW="152280" imgH="1904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52800" y="169863"/>
                        <a:ext cx="4524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ontrols>
      <mc:AlternateContent xmlns:mc="http://schemas.openxmlformats.org/markup-compatibility/2006">
        <mc:Choice xmlns:v="urn:schemas-microsoft-com:vml" Requires="v">
          <p:control spid="2270" r:id="rId2" imgW="1828800" imgH="1828800"/>
        </mc:Choice>
        <mc:Fallback>
          <p:control r:id="rId2" imgW="1828800" imgH="1828800">
            <p:pic>
              <p:nvPicPr>
                <p:cNvPr id="5" name="ShockwaveFlash1"/>
                <p:cNvPicPr preferRelativeResize="0">
                  <a:picLocks noChangeArrowheads="1" noChangeShapeType="1"/>
                </p:cNvPicPr>
                <p:nvPr/>
              </p:nvPicPr>
              <p:blipFill>
                <a:blip r:embed="rId16"/>
                <a:srcRect/>
                <a:stretch>
                  <a:fillRect/>
                </a:stretch>
              </p:blipFill>
              <p:spPr bwMode="auto">
                <a:xfrm>
                  <a:off x="381000" y="990600"/>
                  <a:ext cx="4267200" cy="35814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blinds(horizontal)">
                                      <p:cBhvr>
                                        <p:cTn id="7" dur="500"/>
                                        <p:tgtEl>
                                          <p:spTgt spid="184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blinds(vertical)">
                                      <p:cBhvr>
                                        <p:cTn id="12" dur="500"/>
                                        <p:tgtEl>
                                          <p:spTgt spid="184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443"/>
                                        </p:tgtEl>
                                        <p:attrNameLst>
                                          <p:attrName>style.visibility</p:attrName>
                                        </p:attrNameLst>
                                      </p:cBhvr>
                                      <p:to>
                                        <p:strVal val="visible"/>
                                      </p:to>
                                    </p:set>
                                    <p:animEffect transition="in" filter="blinds(horizontal)">
                                      <p:cBhvr>
                                        <p:cTn id="17" dur="500"/>
                                        <p:tgtEl>
                                          <p:spTgt spid="184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38600" y="6034088"/>
            <a:ext cx="4724400" cy="519112"/>
            <a:chOff x="2592" y="3648"/>
            <a:chExt cx="2976" cy="327"/>
          </a:xfrm>
        </p:grpSpPr>
        <p:sp>
          <p:nvSpPr>
            <p:cNvPr id="19459" name="Text Box 3"/>
            <p:cNvSpPr txBox="1">
              <a:spLocks noChangeArrowheads="1"/>
            </p:cNvSpPr>
            <p:nvPr/>
          </p:nvSpPr>
          <p:spPr bwMode="auto">
            <a:xfrm>
              <a:off x="2592" y="3648"/>
              <a:ext cx="1680" cy="327"/>
            </a:xfrm>
            <a:prstGeom prst="rect">
              <a:avLst/>
            </a:prstGeom>
            <a:noFill/>
            <a:ln w="9525">
              <a:noFill/>
              <a:miter lim="800000"/>
              <a:headEnd/>
              <a:tailEnd/>
            </a:ln>
            <a:effectLst/>
          </p:spPr>
          <p:txBody>
            <a:bodyPr>
              <a:spAutoFit/>
            </a:bodyPr>
            <a:lstStyle/>
            <a:p>
              <a:pPr>
                <a:spcBef>
                  <a:spcPct val="50000"/>
                </a:spcBef>
              </a:pPr>
              <a:r>
                <a:rPr lang="zh-CN" altLang="zh-CN" sz="2800" dirty="0">
                  <a:latin typeface="黑体" pitchFamily="2" charset="-122"/>
                  <a:ea typeface="黑体" pitchFamily="2" charset="-122"/>
                </a:rPr>
                <a:t>单位</a:t>
              </a:r>
              <a:r>
                <a:rPr lang="zh-CN" altLang="en-US" sz="2800" dirty="0">
                  <a:latin typeface="黑体" pitchFamily="2" charset="-122"/>
                  <a:ea typeface="黑体" pitchFamily="2" charset="-122"/>
                </a:rPr>
                <a:t>：</a:t>
              </a:r>
              <a:r>
                <a:rPr lang="zh-CN" altLang="zh-CN" sz="2800" dirty="0">
                  <a:solidFill>
                    <a:srgbClr val="FF0000"/>
                  </a:solidFill>
                  <a:latin typeface="黑体" pitchFamily="2" charset="-122"/>
                  <a:ea typeface="黑体" pitchFamily="2" charset="-122"/>
                </a:rPr>
                <a:t>特斯拉</a:t>
              </a:r>
              <a:endParaRPr lang="zh-CN" altLang="en-US" sz="2800" dirty="0">
                <a:solidFill>
                  <a:srgbClr val="FF0000"/>
                </a:solidFill>
                <a:latin typeface="黑体" pitchFamily="2" charset="-122"/>
                <a:ea typeface="黑体" pitchFamily="2" charset="-122"/>
              </a:endParaRPr>
            </a:p>
          </p:txBody>
        </p:sp>
        <p:graphicFrame>
          <p:nvGraphicFramePr>
            <p:cNvPr id="19460" name="Object 4"/>
            <p:cNvGraphicFramePr>
              <a:graphicFrameLocks noChangeAspect="1"/>
            </p:cNvGraphicFramePr>
            <p:nvPr/>
          </p:nvGraphicFramePr>
          <p:xfrm>
            <a:off x="4080" y="3687"/>
            <a:ext cx="1488" cy="288"/>
          </p:xfrm>
          <a:graphic>
            <a:graphicData uri="http://schemas.openxmlformats.org/presentationml/2006/ole">
              <mc:AlternateContent xmlns:mc="http://schemas.openxmlformats.org/markup-compatibility/2006">
                <mc:Choice xmlns:v="urn:schemas-microsoft-com:vml" Requires="v">
                  <p:oleObj spid="_x0000_s3423" name="公式" r:id="rId5" imgW="1574640" imgH="304560" progId="Equation.3">
                    <p:embed/>
                  </p:oleObj>
                </mc:Choice>
                <mc:Fallback>
                  <p:oleObj name="公式" r:id="rId5" imgW="1574640" imgH="30456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0" y="3687"/>
                          <a:ext cx="1488" cy="288"/>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p:spPr>
                    </p:pic>
                  </p:oleObj>
                </mc:Fallback>
              </mc:AlternateContent>
            </a:graphicData>
          </a:graphic>
        </p:graphicFrame>
      </p:grpSp>
      <p:grpSp>
        <p:nvGrpSpPr>
          <p:cNvPr id="3" name="Group 5"/>
          <p:cNvGrpSpPr>
            <a:grpSpLocks/>
          </p:cNvGrpSpPr>
          <p:nvPr/>
        </p:nvGrpSpPr>
        <p:grpSpPr bwMode="auto">
          <a:xfrm>
            <a:off x="304800" y="4114800"/>
            <a:ext cx="3733800" cy="2667000"/>
            <a:chOff x="288" y="2304"/>
            <a:chExt cx="2352" cy="1680"/>
          </a:xfrm>
        </p:grpSpPr>
        <p:sp>
          <p:nvSpPr>
            <p:cNvPr id="19462" name="Rectangle 6"/>
            <p:cNvSpPr>
              <a:spLocks noChangeArrowheads="1"/>
            </p:cNvSpPr>
            <p:nvPr/>
          </p:nvSpPr>
          <p:spPr bwMode="auto">
            <a:xfrm>
              <a:off x="288" y="2304"/>
              <a:ext cx="2352" cy="163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19463" name="Line 7"/>
            <p:cNvSpPr>
              <a:spLocks noChangeShapeType="1"/>
            </p:cNvSpPr>
            <p:nvPr/>
          </p:nvSpPr>
          <p:spPr bwMode="auto">
            <a:xfrm flipV="1">
              <a:off x="1152" y="2736"/>
              <a:ext cx="0" cy="816"/>
            </a:xfrm>
            <a:prstGeom prst="line">
              <a:avLst/>
            </a:prstGeom>
            <a:noFill/>
            <a:ln w="38100">
              <a:solidFill>
                <a:srgbClr val="FF0066"/>
              </a:solidFill>
              <a:round/>
              <a:headEnd/>
              <a:tailEnd type="triangle" w="sm" len="lg"/>
            </a:ln>
            <a:effectLst/>
          </p:spPr>
          <p:txBody>
            <a:bodyPr wrap="none" anchor="ctr"/>
            <a:lstStyle/>
            <a:p>
              <a:endParaRPr lang="zh-CN" altLang="en-US"/>
            </a:p>
          </p:txBody>
        </p:sp>
        <p:sp>
          <p:nvSpPr>
            <p:cNvPr id="19464" name="Line 8"/>
            <p:cNvSpPr>
              <a:spLocks noChangeShapeType="1"/>
            </p:cNvSpPr>
            <p:nvPr/>
          </p:nvSpPr>
          <p:spPr bwMode="auto">
            <a:xfrm flipH="1">
              <a:off x="768" y="3552"/>
              <a:ext cx="384" cy="288"/>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19465" name="Line 9"/>
            <p:cNvSpPr>
              <a:spLocks noChangeShapeType="1"/>
            </p:cNvSpPr>
            <p:nvPr/>
          </p:nvSpPr>
          <p:spPr bwMode="auto">
            <a:xfrm>
              <a:off x="1152" y="3552"/>
              <a:ext cx="816" cy="0"/>
            </a:xfrm>
            <a:prstGeom prst="line">
              <a:avLst/>
            </a:prstGeom>
            <a:noFill/>
            <a:ln w="38100">
              <a:solidFill>
                <a:srgbClr val="0000FF"/>
              </a:solidFill>
              <a:round/>
              <a:headEnd/>
              <a:tailEnd type="triangle" w="sm" len="lg"/>
            </a:ln>
            <a:effectLst/>
          </p:spPr>
          <p:txBody>
            <a:bodyPr wrap="none" anchor="ctr"/>
            <a:lstStyle/>
            <a:p>
              <a:endParaRPr lang="zh-CN" altLang="en-US"/>
            </a:p>
          </p:txBody>
        </p:sp>
        <p:sp>
          <p:nvSpPr>
            <p:cNvPr id="19466" name="Oval 10"/>
            <p:cNvSpPr>
              <a:spLocks noChangeArrowheads="1"/>
            </p:cNvSpPr>
            <p:nvPr/>
          </p:nvSpPr>
          <p:spPr bwMode="auto">
            <a:xfrm>
              <a:off x="1056" y="3456"/>
              <a:ext cx="192" cy="192"/>
            </a:xfrm>
            <a:prstGeom prst="ellipse">
              <a:avLst/>
            </a:prstGeom>
            <a:gradFill rotWithShape="0">
              <a:gsLst>
                <a:gs pos="0">
                  <a:srgbClr val="FFFFFF"/>
                </a:gs>
                <a:gs pos="100000">
                  <a:srgbClr val="FCD8DF"/>
                </a:gs>
              </a:gsLst>
              <a:path path="shape">
                <a:fillToRect l="50000" t="50000" r="50000" b="50000"/>
              </a:path>
            </a:gradFill>
            <a:ln w="9525">
              <a:solidFill>
                <a:srgbClr val="CC0000"/>
              </a:solidFill>
              <a:round/>
              <a:headEnd/>
              <a:tailEnd/>
            </a:ln>
            <a:effectLst/>
          </p:spPr>
          <p:txBody>
            <a:bodyPr wrap="none" anchor="ctr"/>
            <a:lstStyle/>
            <a:p>
              <a:endParaRPr lang="zh-CN" altLang="en-US"/>
            </a:p>
          </p:txBody>
        </p:sp>
        <p:sp>
          <p:nvSpPr>
            <p:cNvPr id="19467" name="Text Box 11"/>
            <p:cNvSpPr txBox="1">
              <a:spLocks noChangeArrowheads="1"/>
            </p:cNvSpPr>
            <p:nvPr/>
          </p:nvSpPr>
          <p:spPr bwMode="auto">
            <a:xfrm>
              <a:off x="1056" y="3408"/>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CC0000"/>
                  </a:solidFill>
                  <a:latin typeface="黑体" pitchFamily="2" charset="-122"/>
                  <a:ea typeface="黑体" pitchFamily="2" charset="-122"/>
                </a:rPr>
                <a:t>+</a:t>
              </a:r>
            </a:p>
          </p:txBody>
        </p:sp>
        <p:graphicFrame>
          <p:nvGraphicFramePr>
            <p:cNvPr id="19468" name="Object 12"/>
            <p:cNvGraphicFramePr>
              <a:graphicFrameLocks noChangeAspect="1"/>
            </p:cNvGraphicFramePr>
            <p:nvPr/>
          </p:nvGraphicFramePr>
          <p:xfrm>
            <a:off x="830" y="3408"/>
            <a:ext cx="226" cy="295"/>
          </p:xfrm>
          <a:graphic>
            <a:graphicData uri="http://schemas.openxmlformats.org/presentationml/2006/ole">
              <mc:AlternateContent xmlns:mc="http://schemas.openxmlformats.org/markup-compatibility/2006">
                <mc:Choice xmlns:v="urn:schemas-microsoft-com:vml" Requires="v">
                  <p:oleObj spid="_x0000_s3424" name="公式" r:id="rId7" imgW="126720" imgH="164880" progId="Equation.3">
                    <p:embed/>
                  </p:oleObj>
                </mc:Choice>
                <mc:Fallback>
                  <p:oleObj name="公式" r:id="rId7" imgW="126720" imgH="16488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 y="3408"/>
                          <a:ext cx="226"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9" name="Object 13"/>
            <p:cNvGraphicFramePr>
              <a:graphicFrameLocks noChangeAspect="1"/>
            </p:cNvGraphicFramePr>
            <p:nvPr/>
          </p:nvGraphicFramePr>
          <p:xfrm>
            <a:off x="432" y="3696"/>
            <a:ext cx="258" cy="288"/>
          </p:xfrm>
          <a:graphic>
            <a:graphicData uri="http://schemas.openxmlformats.org/presentationml/2006/ole">
              <mc:AlternateContent xmlns:mc="http://schemas.openxmlformats.org/markup-compatibility/2006">
                <mc:Choice xmlns:v="urn:schemas-microsoft-com:vml" Requires="v">
                  <p:oleObj spid="_x0000_s3425" name="Equation" r:id="rId9" imgW="177480" imgH="228600" progId="Equation.3">
                    <p:embed/>
                  </p:oleObj>
                </mc:Choice>
                <mc:Fallback>
                  <p:oleObj name="Equation" r:id="rId9" imgW="177480" imgH="22860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 y="3696"/>
                          <a:ext cx="25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70" name="Object 14"/>
            <p:cNvGraphicFramePr>
              <a:graphicFrameLocks noChangeAspect="1"/>
            </p:cNvGraphicFramePr>
            <p:nvPr/>
          </p:nvGraphicFramePr>
          <p:xfrm>
            <a:off x="1920" y="3312"/>
            <a:ext cx="352" cy="382"/>
          </p:xfrm>
          <a:graphic>
            <a:graphicData uri="http://schemas.openxmlformats.org/presentationml/2006/ole">
              <mc:AlternateContent xmlns:mc="http://schemas.openxmlformats.org/markup-compatibility/2006">
                <mc:Choice xmlns:v="urn:schemas-microsoft-com:vml" Requires="v">
                  <p:oleObj spid="_x0000_s3426" name="Equation" r:id="rId11" imgW="152280" imgH="190440" progId="Equation.3">
                    <p:embed/>
                  </p:oleObj>
                </mc:Choice>
                <mc:Fallback>
                  <p:oleObj name="Equation" r:id="rId11" imgW="152280" imgH="190440" progId="Equation.3">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0" y="3312"/>
                          <a:ext cx="352" cy="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71" name="Object 15"/>
            <p:cNvGraphicFramePr>
              <a:graphicFrameLocks noChangeAspect="1"/>
            </p:cNvGraphicFramePr>
            <p:nvPr/>
          </p:nvGraphicFramePr>
          <p:xfrm>
            <a:off x="576" y="2592"/>
            <a:ext cx="576" cy="375"/>
          </p:xfrm>
          <a:graphic>
            <a:graphicData uri="http://schemas.openxmlformats.org/presentationml/2006/ole">
              <mc:AlternateContent xmlns:mc="http://schemas.openxmlformats.org/markup-compatibility/2006">
                <mc:Choice xmlns:v="urn:schemas-microsoft-com:vml" Requires="v">
                  <p:oleObj spid="_x0000_s3427" name="Equation" r:id="rId13" imgW="507960" imgH="342720" progId="Equation.3">
                    <p:embed/>
                  </p:oleObj>
                </mc:Choice>
                <mc:Fallback>
                  <p:oleObj name="Equation" r:id="rId13" imgW="507960" imgH="342720" progId="Equation.3">
                    <p:embed/>
                    <p:pic>
                      <p:nvPicPr>
                        <p:cNvPr id="0"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6" y="2592"/>
                          <a:ext cx="576" cy="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27"/>
          <p:cNvGrpSpPr/>
          <p:nvPr/>
        </p:nvGrpSpPr>
        <p:grpSpPr>
          <a:xfrm>
            <a:off x="4114800" y="838200"/>
            <a:ext cx="4876800" cy="540725"/>
            <a:chOff x="4114800" y="304800"/>
            <a:chExt cx="4876800" cy="540725"/>
          </a:xfrm>
        </p:grpSpPr>
        <p:sp>
          <p:nvSpPr>
            <p:cNvPr id="19473" name="Rectangle 17"/>
            <p:cNvSpPr>
              <a:spLocks noChangeArrowheads="1"/>
            </p:cNvSpPr>
            <p:nvPr/>
          </p:nvSpPr>
          <p:spPr bwMode="auto">
            <a:xfrm>
              <a:off x="4114800" y="304800"/>
              <a:ext cx="4876800" cy="540725"/>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dirty="0">
                  <a:solidFill>
                    <a:srgbClr val="FF0000"/>
                  </a:solidFill>
                  <a:latin typeface="黑体" pitchFamily="2" charset="-122"/>
                  <a:ea typeface="黑体" pitchFamily="2" charset="-122"/>
                </a:rPr>
                <a:t>2 </a:t>
              </a:r>
              <a:r>
                <a:rPr lang="zh-CN" altLang="en-US" sz="2800" dirty="0">
                  <a:solidFill>
                    <a:srgbClr val="FF0000"/>
                  </a:solidFill>
                  <a:latin typeface="黑体" pitchFamily="2" charset="-122"/>
                  <a:ea typeface="黑体" pitchFamily="2" charset="-122"/>
                </a:rPr>
                <a:t>磁感强度   的定义：</a:t>
              </a:r>
              <a:r>
                <a:rPr lang="en-US" altLang="zh-CN" sz="2400" dirty="0">
                  <a:solidFill>
                    <a:srgbClr val="FF0000"/>
                  </a:solidFill>
                  <a:latin typeface="黑体" pitchFamily="2" charset="-122"/>
                  <a:ea typeface="黑体" pitchFamily="2" charset="-122"/>
                </a:rPr>
                <a:t>  </a:t>
              </a:r>
            </a:p>
          </p:txBody>
        </p:sp>
        <p:graphicFrame>
          <p:nvGraphicFramePr>
            <p:cNvPr id="19475" name="Object 19"/>
            <p:cNvGraphicFramePr>
              <a:graphicFrameLocks noChangeAspect="1"/>
            </p:cNvGraphicFramePr>
            <p:nvPr/>
          </p:nvGraphicFramePr>
          <p:xfrm>
            <a:off x="6089650" y="381000"/>
            <a:ext cx="387350" cy="457200"/>
          </p:xfrm>
          <a:graphic>
            <a:graphicData uri="http://schemas.openxmlformats.org/presentationml/2006/ole">
              <mc:AlternateContent xmlns:mc="http://schemas.openxmlformats.org/markup-compatibility/2006">
                <mc:Choice xmlns:v="urn:schemas-microsoft-com:vml" Requires="v">
                  <p:oleObj spid="_x0000_s3428" name="公式" r:id="rId15" imgW="215640" imgH="266400" progId="Equation.3">
                    <p:embed/>
                  </p:oleObj>
                </mc:Choice>
                <mc:Fallback>
                  <p:oleObj name="公式" r:id="rId15" imgW="215640" imgH="266400" progId="Equation.3">
                    <p:embed/>
                    <p:pic>
                      <p:nvPicPr>
                        <p:cNvPr id="0"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89650" y="381000"/>
                          <a:ext cx="387350" cy="45720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grpSp>
        <p:nvGrpSpPr>
          <p:cNvPr id="5" name="Group 20"/>
          <p:cNvGrpSpPr>
            <a:grpSpLocks/>
          </p:cNvGrpSpPr>
          <p:nvPr/>
        </p:nvGrpSpPr>
        <p:grpSpPr bwMode="auto">
          <a:xfrm>
            <a:off x="4191000" y="3597275"/>
            <a:ext cx="3886200" cy="1127125"/>
            <a:chOff x="2688" y="1872"/>
            <a:chExt cx="2448" cy="710"/>
          </a:xfrm>
        </p:grpSpPr>
        <p:graphicFrame>
          <p:nvGraphicFramePr>
            <p:cNvPr id="19477" name="Object 21"/>
            <p:cNvGraphicFramePr>
              <a:graphicFrameLocks noChangeAspect="1"/>
            </p:cNvGraphicFramePr>
            <p:nvPr/>
          </p:nvGraphicFramePr>
          <p:xfrm>
            <a:off x="4080" y="1872"/>
            <a:ext cx="1056" cy="710"/>
          </p:xfrm>
          <a:graphic>
            <a:graphicData uri="http://schemas.openxmlformats.org/presentationml/2006/ole">
              <mc:AlternateContent xmlns:mc="http://schemas.openxmlformats.org/markup-compatibility/2006">
                <mc:Choice xmlns:v="urn:schemas-microsoft-com:vml" Requires="v">
                  <p:oleObj spid="_x0000_s3429" name="Equation" r:id="rId17" imgW="977760" imgH="660240" progId="Equation.3">
                    <p:embed/>
                  </p:oleObj>
                </mc:Choice>
                <mc:Fallback>
                  <p:oleObj name="Equation" r:id="rId17" imgW="977760" imgH="660240" progId="Equation.3">
                    <p:embed/>
                    <p:pic>
                      <p:nvPicPr>
                        <p:cNvPr id="0"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80" y="1872"/>
                          <a:ext cx="1056" cy="71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sp>
          <p:nvSpPr>
            <p:cNvPr id="19478" name="Rectangle 22"/>
            <p:cNvSpPr>
              <a:spLocks noChangeArrowheads="1"/>
            </p:cNvSpPr>
            <p:nvPr/>
          </p:nvSpPr>
          <p:spPr bwMode="auto">
            <a:xfrm>
              <a:off x="2688" y="2064"/>
              <a:ext cx="2352" cy="327"/>
            </a:xfrm>
            <a:prstGeom prst="rect">
              <a:avLst/>
            </a:prstGeom>
            <a:noFill/>
            <a:ln w="9525">
              <a:noFill/>
              <a:miter lim="800000"/>
              <a:headEnd/>
              <a:tailEnd/>
            </a:ln>
            <a:effectLst/>
          </p:spPr>
          <p:txBody>
            <a:bodyPr>
              <a:spAutoFit/>
            </a:bodyPr>
            <a:lstStyle/>
            <a:p>
              <a:r>
                <a:rPr lang="zh-CN" altLang="en-US" sz="2800" dirty="0">
                  <a:solidFill>
                    <a:srgbClr val="FF0000"/>
                  </a:solidFill>
                  <a:latin typeface="黑体" pitchFamily="2" charset="-122"/>
                  <a:ea typeface="黑体" pitchFamily="2" charset="-122"/>
                </a:rPr>
                <a:t>（</a:t>
              </a:r>
              <a:r>
                <a:rPr lang="en-US" altLang="zh-CN" sz="2800" dirty="0">
                  <a:solidFill>
                    <a:srgbClr val="FF0000"/>
                  </a:solidFill>
                  <a:latin typeface="黑体" pitchFamily="2" charset="-122"/>
                  <a:ea typeface="黑体" pitchFamily="2" charset="-122"/>
                </a:rPr>
                <a:t>2</a:t>
              </a:r>
              <a:r>
                <a:rPr lang="zh-CN" altLang="en-US" sz="2800" dirty="0">
                  <a:solidFill>
                    <a:srgbClr val="FF0000"/>
                  </a:solidFill>
                  <a:latin typeface="黑体" pitchFamily="2" charset="-122"/>
                  <a:ea typeface="黑体" pitchFamily="2" charset="-122"/>
                </a:rPr>
                <a:t>）大小：</a:t>
              </a:r>
            </a:p>
          </p:txBody>
        </p:sp>
      </p:grpSp>
      <p:pic>
        <p:nvPicPr>
          <p:cNvPr id="19479" name="Picture 23" descr="wltx1"/>
          <p:cNvPicPr>
            <a:picLocks noChangeAspect="1" noChangeArrowheads="1"/>
          </p:cNvPicPr>
          <p:nvPr/>
        </p:nvPicPr>
        <p:blipFill>
          <a:blip r:embed="rId19" cstate="print"/>
          <a:srcRect/>
          <a:stretch>
            <a:fillRect/>
          </a:stretch>
        </p:blipFill>
        <p:spPr bwMode="auto">
          <a:xfrm>
            <a:off x="1905000" y="4351338"/>
            <a:ext cx="1905000" cy="1135062"/>
          </a:xfrm>
          <a:prstGeom prst="rect">
            <a:avLst/>
          </a:prstGeom>
          <a:noFill/>
        </p:spPr>
      </p:pic>
      <p:grpSp>
        <p:nvGrpSpPr>
          <p:cNvPr id="6" name="Group 24"/>
          <p:cNvGrpSpPr>
            <a:grpSpLocks/>
          </p:cNvGrpSpPr>
          <p:nvPr/>
        </p:nvGrpSpPr>
        <p:grpSpPr bwMode="auto">
          <a:xfrm>
            <a:off x="4191000" y="4725988"/>
            <a:ext cx="4732338" cy="1217612"/>
            <a:chOff x="2688" y="2736"/>
            <a:chExt cx="2981" cy="767"/>
          </a:xfrm>
        </p:grpSpPr>
        <p:sp>
          <p:nvSpPr>
            <p:cNvPr id="19481" name="Text Box 25"/>
            <p:cNvSpPr txBox="1">
              <a:spLocks noChangeArrowheads="1"/>
            </p:cNvSpPr>
            <p:nvPr/>
          </p:nvSpPr>
          <p:spPr bwMode="auto">
            <a:xfrm>
              <a:off x="2688" y="2736"/>
              <a:ext cx="2981" cy="330"/>
            </a:xfrm>
            <a:prstGeom prst="rect">
              <a:avLst/>
            </a:prstGeom>
            <a:noFill/>
            <a:ln w="9525">
              <a:noFill/>
              <a:miter lim="800000"/>
              <a:headEnd/>
              <a:tailEnd/>
            </a:ln>
            <a:effectLst/>
          </p:spPr>
          <p:txBody>
            <a:bodyPr wrap="square">
              <a:spAutoFit/>
            </a:bodyPr>
            <a:lstStyle/>
            <a:p>
              <a:pPr>
                <a:spcBef>
                  <a:spcPct val="50000"/>
                </a:spcBef>
              </a:pPr>
              <a:r>
                <a:rPr lang="zh-CN" altLang="en-US" sz="2800" dirty="0">
                  <a:solidFill>
                    <a:srgbClr val="FF0000"/>
                  </a:solidFill>
                  <a:latin typeface="黑体" pitchFamily="2" charset="-122"/>
                  <a:ea typeface="黑体" pitchFamily="2" charset="-122"/>
                </a:rPr>
                <a:t>（</a:t>
              </a:r>
              <a:r>
                <a:rPr lang="en-US" altLang="zh-CN" sz="2800" dirty="0">
                  <a:solidFill>
                    <a:srgbClr val="FF0000"/>
                  </a:solidFill>
                  <a:latin typeface="黑体" pitchFamily="2" charset="-122"/>
                  <a:ea typeface="黑体" pitchFamily="2" charset="-122"/>
                </a:rPr>
                <a:t>3</a:t>
              </a:r>
              <a:r>
                <a:rPr lang="zh-CN" altLang="en-US" sz="2800" dirty="0">
                  <a:solidFill>
                    <a:srgbClr val="FF0000"/>
                  </a:solidFill>
                  <a:latin typeface="黑体" pitchFamily="2" charset="-122"/>
                  <a:ea typeface="黑体" pitchFamily="2" charset="-122"/>
                </a:rPr>
                <a:t>）运动电荷在磁场中受力</a:t>
              </a:r>
            </a:p>
          </p:txBody>
        </p:sp>
        <p:graphicFrame>
          <p:nvGraphicFramePr>
            <p:cNvPr id="19482" name="Object 26"/>
            <p:cNvGraphicFramePr>
              <a:graphicFrameLocks noChangeAspect="1"/>
            </p:cNvGraphicFramePr>
            <p:nvPr/>
          </p:nvGraphicFramePr>
          <p:xfrm>
            <a:off x="3504" y="3120"/>
            <a:ext cx="1296" cy="383"/>
          </p:xfrm>
          <a:graphic>
            <a:graphicData uri="http://schemas.openxmlformats.org/presentationml/2006/ole">
              <mc:AlternateContent xmlns:mc="http://schemas.openxmlformats.org/markup-compatibility/2006">
                <mc:Choice xmlns:v="urn:schemas-microsoft-com:vml" Requires="v">
                  <p:oleObj spid="_x0000_s3430" name="Equation" r:id="rId20" imgW="1117440" imgH="330120" progId="Equation.3">
                    <p:embed/>
                  </p:oleObj>
                </mc:Choice>
                <mc:Fallback>
                  <p:oleObj name="Equation" r:id="rId20" imgW="1117440" imgH="330120" progId="Equation.3">
                    <p:embed/>
                    <p:pic>
                      <p:nvPicPr>
                        <p:cNvPr id="0" name="Picture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04" y="3120"/>
                          <a:ext cx="1296" cy="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组合 26"/>
          <p:cNvGrpSpPr/>
          <p:nvPr/>
        </p:nvGrpSpPr>
        <p:grpSpPr>
          <a:xfrm>
            <a:off x="4259943" y="1334631"/>
            <a:ext cx="4572000" cy="2246769"/>
            <a:chOff x="4191000" y="983275"/>
            <a:chExt cx="4572000" cy="2246769"/>
          </a:xfrm>
        </p:grpSpPr>
        <p:graphicFrame>
          <p:nvGraphicFramePr>
            <p:cNvPr id="19474" name="Object 18"/>
            <p:cNvGraphicFramePr>
              <a:graphicFrameLocks noChangeAspect="1"/>
            </p:cNvGraphicFramePr>
            <p:nvPr/>
          </p:nvGraphicFramePr>
          <p:xfrm>
            <a:off x="6470650" y="2667000"/>
            <a:ext cx="387350" cy="457200"/>
          </p:xfrm>
          <a:graphic>
            <a:graphicData uri="http://schemas.openxmlformats.org/presentationml/2006/ole">
              <mc:AlternateContent xmlns:mc="http://schemas.openxmlformats.org/markup-compatibility/2006">
                <mc:Choice xmlns:v="urn:schemas-microsoft-com:vml" Requires="v">
                  <p:oleObj spid="_x0000_s3431" name="公式" r:id="rId22" imgW="215640" imgH="266400" progId="Equation.3">
                    <p:embed/>
                  </p:oleObj>
                </mc:Choice>
                <mc:Fallback>
                  <p:oleObj name="公式" r:id="rId22" imgW="215640" imgH="266400" progId="Equation.3">
                    <p:embed/>
                    <p:pic>
                      <p:nvPicPr>
                        <p:cNvPr id="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70650" y="2667000"/>
                          <a:ext cx="387350" cy="45720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26" name="矩形 25"/>
            <p:cNvSpPr/>
            <p:nvPr/>
          </p:nvSpPr>
          <p:spPr>
            <a:xfrm>
              <a:off x="4191000" y="983275"/>
              <a:ext cx="4572000" cy="2246769"/>
            </a:xfrm>
            <a:prstGeom prst="rect">
              <a:avLst/>
            </a:prstGeom>
          </p:spPr>
          <p:txBody>
            <a:bodyPr>
              <a:spAutoFit/>
            </a:bodyPr>
            <a:lstStyle/>
            <a:p>
              <a:r>
                <a:rPr lang="zh-CN" altLang="en-US" sz="2800" dirty="0">
                  <a:solidFill>
                    <a:srgbClr val="FF0000"/>
                  </a:solidFill>
                  <a:latin typeface="黑体" pitchFamily="2" charset="-122"/>
                  <a:ea typeface="黑体" pitchFamily="2" charset="-122"/>
                </a:rPr>
                <a:t>（</a:t>
              </a:r>
              <a:r>
                <a:rPr lang="en-US" altLang="zh-CN" sz="2800" dirty="0">
                  <a:solidFill>
                    <a:srgbClr val="FF0000"/>
                  </a:solidFill>
                  <a:latin typeface="黑体" pitchFamily="2" charset="-122"/>
                  <a:ea typeface="黑体" pitchFamily="2" charset="-122"/>
                </a:rPr>
                <a:t>1</a:t>
              </a:r>
              <a:r>
                <a:rPr lang="zh-CN" altLang="en-US" sz="2800" dirty="0">
                  <a:solidFill>
                    <a:srgbClr val="FF0000"/>
                  </a:solidFill>
                  <a:latin typeface="黑体" pitchFamily="2" charset="-122"/>
                  <a:ea typeface="黑体" pitchFamily="2" charset="-122"/>
                </a:rPr>
                <a:t>）方向：</a:t>
              </a:r>
              <a:r>
                <a:rPr lang="zh-CN" altLang="en-US" sz="2800" dirty="0">
                  <a:latin typeface="黑体" pitchFamily="2" charset="-122"/>
                  <a:ea typeface="黑体" pitchFamily="2" charset="-122"/>
                </a:rPr>
                <a:t>若带电粒子在磁场中某点向某方向运动不受力，且该方向与小磁针在该点指向一致，此</a:t>
              </a:r>
              <a:r>
                <a:rPr lang="zh-CN" altLang="en-US" sz="2800" dirty="0">
                  <a:solidFill>
                    <a:srgbClr val="0070C0"/>
                  </a:solidFill>
                  <a:latin typeface="黑体" pitchFamily="2" charset="-122"/>
                  <a:ea typeface="黑体" pitchFamily="2" charset="-122"/>
                </a:rPr>
                <a:t>特定</a:t>
              </a:r>
              <a:r>
                <a:rPr lang="zh-CN" altLang="en-US" sz="2800" dirty="0">
                  <a:latin typeface="黑体" pitchFamily="2" charset="-122"/>
                  <a:ea typeface="黑体" pitchFamily="2" charset="-122"/>
                </a:rPr>
                <a:t>方向定义为该点的   的方向</a:t>
              </a:r>
              <a:r>
                <a:rPr lang="en-US" altLang="zh-CN" sz="2800" dirty="0">
                  <a:latin typeface="黑体" pitchFamily="2" charset="-122"/>
                  <a:ea typeface="黑体" pitchFamily="2" charset="-122"/>
                </a:rPr>
                <a:t>. </a:t>
              </a:r>
              <a:endParaRPr lang="zh-CN" altLang="en-US" sz="2800" dirty="0"/>
            </a:p>
          </p:txBody>
        </p:sp>
      </p:grpSp>
      <p:sp>
        <p:nvSpPr>
          <p:cNvPr id="32" name="Text Box 26"/>
          <p:cNvSpPr txBox="1">
            <a:spLocks noChangeArrowheads="1"/>
          </p:cNvSpPr>
          <p:nvPr/>
        </p:nvSpPr>
        <p:spPr bwMode="auto">
          <a:xfrm>
            <a:off x="609600" y="152400"/>
            <a:ext cx="28956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磁感应强度</a:t>
            </a:r>
          </a:p>
        </p:txBody>
      </p:sp>
      <p:graphicFrame>
        <p:nvGraphicFramePr>
          <p:cNvPr id="33" name="对象 32"/>
          <p:cNvGraphicFramePr>
            <a:graphicFrameLocks noChangeAspect="1"/>
          </p:cNvGraphicFramePr>
          <p:nvPr>
            <p:extLst>
              <p:ext uri="{D42A27DB-BD31-4B8C-83A1-F6EECF244321}">
                <p14:modId xmlns:p14="http://schemas.microsoft.com/office/powerpoint/2010/main" val="3449213991"/>
              </p:ext>
            </p:extLst>
          </p:nvPr>
        </p:nvGraphicFramePr>
        <p:xfrm>
          <a:off x="3352800" y="169863"/>
          <a:ext cx="452438" cy="571500"/>
        </p:xfrm>
        <a:graphic>
          <a:graphicData uri="http://schemas.openxmlformats.org/presentationml/2006/ole">
            <mc:AlternateContent xmlns:mc="http://schemas.openxmlformats.org/markup-compatibility/2006">
              <mc:Choice xmlns:v="urn:schemas-microsoft-com:vml" Requires="v">
                <p:oleObj spid="_x0000_s3432" name="公式" r:id="rId23" imgW="152280" imgH="190440" progId="Equation.3">
                  <p:embed/>
                </p:oleObj>
              </mc:Choice>
              <mc:Fallback>
                <p:oleObj name="公式" r:id="rId23" imgW="152280" imgH="1904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52800" y="169863"/>
                        <a:ext cx="4524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ontrols>
      <mc:AlternateContent xmlns:mc="http://schemas.openxmlformats.org/markup-compatibility/2006">
        <mc:Choice xmlns:v="urn:schemas-microsoft-com:vml" Requires="v">
          <p:control spid="3433" r:id="rId2" imgW="1828800" imgH="1828800"/>
        </mc:Choice>
        <mc:Fallback>
          <p:control r:id="rId2" imgW="1828800" imgH="1828800">
            <p:pic>
              <p:nvPicPr>
                <p:cNvPr id="9" name="ShockwaveFlash1"/>
                <p:cNvPicPr preferRelativeResize="0">
                  <a:picLocks noChangeArrowheads="1" noChangeShapeType="1"/>
                </p:cNvPicPr>
                <p:nvPr/>
              </p:nvPicPr>
              <p:blipFill>
                <a:blip r:embed="rId25"/>
                <a:srcRect/>
                <a:stretch>
                  <a:fillRect/>
                </a:stretch>
              </p:blipFill>
              <p:spPr bwMode="auto">
                <a:xfrm>
                  <a:off x="304800" y="990600"/>
                  <a:ext cx="3810000" cy="2971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9479"/>
                                        </p:tgtEl>
                                        <p:attrNameLst>
                                          <p:attrName>style.visibility</p:attrName>
                                        </p:attrNameLst>
                                      </p:cBhvr>
                                      <p:to>
                                        <p:strVal val="visible"/>
                                      </p:to>
                                    </p:set>
                                    <p:animEffect transition="in" filter="box(out)">
                                      <p:cBhvr>
                                        <p:cTn id="17" dur="500"/>
                                        <p:tgtEl>
                                          <p:spTgt spid="1947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00" y="2641937"/>
            <a:ext cx="6981398" cy="1015663"/>
          </a:xfrm>
          <a:prstGeom prst="rect">
            <a:avLst/>
          </a:prstGeom>
        </p:spPr>
        <p:txBody>
          <a:bodyPr wrap="none">
            <a:spAutoFit/>
          </a:bodyPr>
          <a:lstStyle/>
          <a:p>
            <a:r>
              <a:rPr lang="en-US" altLang="zh-CN" sz="6000" dirty="0">
                <a:latin typeface="Times New Roman" panose="02020603050405020304" pitchFamily="18" charset="0"/>
                <a:ea typeface="黑体" panose="02010609060101010101" pitchFamily="49" charset="-122"/>
                <a:cs typeface="Times New Roman" panose="02020603050405020304" pitchFamily="18" charset="0"/>
              </a:rPr>
              <a:t>8.2 </a:t>
            </a:r>
            <a:r>
              <a:rPr lang="zh-CN" altLang="en-US" sz="6000" dirty="0">
                <a:latin typeface="Times New Roman" panose="02020603050405020304" pitchFamily="18" charset="0"/>
                <a:ea typeface="黑体" panose="02010609060101010101" pitchFamily="49" charset="-122"/>
                <a:cs typeface="Times New Roman" panose="02020603050405020304" pitchFamily="18" charset="0"/>
              </a:rPr>
              <a:t>毕奥</a:t>
            </a:r>
            <a:r>
              <a:rPr lang="en-US" altLang="zh-CN" sz="6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6000" dirty="0">
                <a:latin typeface="Times New Roman" panose="02020603050405020304" pitchFamily="18" charset="0"/>
                <a:ea typeface="黑体" panose="02010609060101010101" pitchFamily="49" charset="-122"/>
                <a:cs typeface="Times New Roman" panose="02020603050405020304" pitchFamily="18" charset="0"/>
              </a:rPr>
              <a:t>萨伐尔定律</a:t>
            </a:r>
          </a:p>
        </p:txBody>
      </p:sp>
    </p:spTree>
    <p:extLst>
      <p:ext uri="{BB962C8B-B14F-4D97-AF65-F5344CB8AC3E}">
        <p14:creationId xmlns:p14="http://schemas.microsoft.com/office/powerpoint/2010/main" val="55593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00600" y="1100137"/>
            <a:ext cx="4114800" cy="4038600"/>
            <a:chOff x="3216" y="528"/>
            <a:chExt cx="2592" cy="2544"/>
          </a:xfrm>
        </p:grpSpPr>
        <p:grpSp>
          <p:nvGrpSpPr>
            <p:cNvPr id="3" name="Group 3"/>
            <p:cNvGrpSpPr>
              <a:grpSpLocks/>
            </p:cNvGrpSpPr>
            <p:nvPr/>
          </p:nvGrpSpPr>
          <p:grpSpPr bwMode="auto">
            <a:xfrm>
              <a:off x="3216" y="528"/>
              <a:ext cx="2592" cy="2544"/>
              <a:chOff x="3120" y="528"/>
              <a:chExt cx="2592" cy="2544"/>
            </a:xfrm>
          </p:grpSpPr>
          <p:grpSp>
            <p:nvGrpSpPr>
              <p:cNvPr id="4" name="Group 4"/>
              <p:cNvGrpSpPr>
                <a:grpSpLocks/>
              </p:cNvGrpSpPr>
              <p:nvPr/>
            </p:nvGrpSpPr>
            <p:grpSpPr bwMode="auto">
              <a:xfrm>
                <a:off x="3120" y="528"/>
                <a:ext cx="2592" cy="2544"/>
                <a:chOff x="3120" y="528"/>
                <a:chExt cx="2592" cy="2544"/>
              </a:xfrm>
            </p:grpSpPr>
            <p:grpSp>
              <p:nvGrpSpPr>
                <p:cNvPr id="5" name="Group 5"/>
                <p:cNvGrpSpPr>
                  <a:grpSpLocks/>
                </p:cNvGrpSpPr>
                <p:nvPr/>
              </p:nvGrpSpPr>
              <p:grpSpPr bwMode="auto">
                <a:xfrm>
                  <a:off x="3120" y="528"/>
                  <a:ext cx="2592" cy="2544"/>
                  <a:chOff x="3120" y="528"/>
                  <a:chExt cx="2592" cy="2544"/>
                </a:xfrm>
              </p:grpSpPr>
              <p:sp>
                <p:nvSpPr>
                  <p:cNvPr id="24582" name="Rectangle 6"/>
                  <p:cNvSpPr>
                    <a:spLocks noChangeArrowheads="1"/>
                  </p:cNvSpPr>
                  <p:nvPr/>
                </p:nvSpPr>
                <p:spPr bwMode="auto">
                  <a:xfrm>
                    <a:off x="3120" y="528"/>
                    <a:ext cx="2592" cy="254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24583" name="Freeform 7"/>
                  <p:cNvSpPr>
                    <a:spLocks/>
                  </p:cNvSpPr>
                  <p:nvPr/>
                </p:nvSpPr>
                <p:spPr bwMode="auto">
                  <a:xfrm>
                    <a:off x="3168" y="864"/>
                    <a:ext cx="1056" cy="1872"/>
                  </a:xfrm>
                  <a:custGeom>
                    <a:avLst/>
                    <a:gdLst/>
                    <a:ahLst/>
                    <a:cxnLst>
                      <a:cxn ang="0">
                        <a:pos x="1056" y="816"/>
                      </a:cxn>
                      <a:cxn ang="0">
                        <a:pos x="1056" y="0"/>
                      </a:cxn>
                      <a:cxn ang="0">
                        <a:pos x="0" y="960"/>
                      </a:cxn>
                      <a:cxn ang="0">
                        <a:pos x="0" y="1872"/>
                      </a:cxn>
                      <a:cxn ang="0">
                        <a:pos x="1056" y="816"/>
                      </a:cxn>
                    </a:cxnLst>
                    <a:rect l="0" t="0" r="r" b="b"/>
                    <a:pathLst>
                      <a:path w="1056" h="1872">
                        <a:moveTo>
                          <a:pt x="1056" y="816"/>
                        </a:moveTo>
                        <a:lnTo>
                          <a:pt x="1056" y="0"/>
                        </a:lnTo>
                        <a:lnTo>
                          <a:pt x="0" y="960"/>
                        </a:lnTo>
                        <a:lnTo>
                          <a:pt x="0" y="1872"/>
                        </a:lnTo>
                        <a:lnTo>
                          <a:pt x="1056" y="816"/>
                        </a:lnTo>
                        <a:close/>
                      </a:path>
                    </a:pathLst>
                  </a:custGeom>
                  <a:solidFill>
                    <a:schemeClr val="accent2">
                      <a:alpha val="50000"/>
                    </a:schemeClr>
                  </a:solidFill>
                  <a:ln w="28575" cap="flat" cmpd="sng">
                    <a:solidFill>
                      <a:schemeClr val="tx2"/>
                    </a:solidFill>
                    <a:prstDash val="solid"/>
                    <a:round/>
                    <a:headEnd/>
                    <a:tailEnd/>
                  </a:ln>
                  <a:effectLst/>
                </p:spPr>
                <p:txBody>
                  <a:bodyPr/>
                  <a:lstStyle/>
                  <a:p>
                    <a:endParaRPr lang="zh-CN" altLang="en-US"/>
                  </a:p>
                </p:txBody>
              </p:sp>
              <p:sp>
                <p:nvSpPr>
                  <p:cNvPr id="24584" name="AutoShape 8"/>
                  <p:cNvSpPr>
                    <a:spLocks noChangeArrowheads="1"/>
                  </p:cNvSpPr>
                  <p:nvPr/>
                </p:nvSpPr>
                <p:spPr bwMode="auto">
                  <a:xfrm>
                    <a:off x="3168" y="1680"/>
                    <a:ext cx="2496" cy="1056"/>
                  </a:xfrm>
                  <a:prstGeom prst="parallelogram">
                    <a:avLst>
                      <a:gd name="adj" fmla="val 101045"/>
                    </a:avLst>
                  </a:prstGeom>
                  <a:solidFill>
                    <a:schemeClr val="accent2">
                      <a:alpha val="50000"/>
                    </a:schemeClr>
                  </a:solidFill>
                  <a:ln w="28575">
                    <a:solidFill>
                      <a:schemeClr val="tx2"/>
                    </a:solidFill>
                    <a:miter lim="800000"/>
                    <a:headEnd/>
                    <a:tailEnd/>
                  </a:ln>
                  <a:effectLst/>
                </p:spPr>
                <p:txBody>
                  <a:bodyPr wrap="none" anchor="ctr"/>
                  <a:lstStyle/>
                  <a:p>
                    <a:endParaRPr lang="zh-CN" altLang="en-US"/>
                  </a:p>
                </p:txBody>
              </p:sp>
            </p:grpSp>
            <p:sp>
              <p:nvSpPr>
                <p:cNvPr id="24585" name="Freeform 9"/>
                <p:cNvSpPr>
                  <a:spLocks/>
                </p:cNvSpPr>
                <p:nvPr/>
              </p:nvSpPr>
              <p:spPr bwMode="auto">
                <a:xfrm>
                  <a:off x="3648" y="1392"/>
                  <a:ext cx="1635" cy="1632"/>
                </a:xfrm>
                <a:custGeom>
                  <a:avLst/>
                  <a:gdLst/>
                  <a:ahLst/>
                  <a:cxnLst>
                    <a:cxn ang="0">
                      <a:pos x="5" y="1717"/>
                    </a:cxn>
                    <a:cxn ang="0">
                      <a:pos x="14" y="1662"/>
                    </a:cxn>
                    <a:cxn ang="0">
                      <a:pos x="88" y="1470"/>
                    </a:cxn>
                    <a:cxn ang="0">
                      <a:pos x="179" y="1342"/>
                    </a:cxn>
                    <a:cxn ang="0">
                      <a:pos x="586" y="1105"/>
                    </a:cxn>
                    <a:cxn ang="0">
                      <a:pos x="798" y="973"/>
                    </a:cxn>
                    <a:cxn ang="0">
                      <a:pos x="1010" y="796"/>
                    </a:cxn>
                    <a:cxn ang="0">
                      <a:pos x="1180" y="619"/>
                    </a:cxn>
                    <a:cxn ang="0">
                      <a:pos x="1731" y="0"/>
                    </a:cxn>
                  </a:cxnLst>
                  <a:rect l="0" t="0" r="r" b="b"/>
                  <a:pathLst>
                    <a:path w="1731" h="1717">
                      <a:moveTo>
                        <a:pt x="5" y="1717"/>
                      </a:moveTo>
                      <a:cubicBezTo>
                        <a:pt x="8" y="1708"/>
                        <a:pt x="0" y="1703"/>
                        <a:pt x="14" y="1662"/>
                      </a:cubicBezTo>
                      <a:cubicBezTo>
                        <a:pt x="28" y="1621"/>
                        <a:pt x="61" y="1523"/>
                        <a:pt x="88" y="1470"/>
                      </a:cubicBezTo>
                      <a:cubicBezTo>
                        <a:pt x="115" y="1417"/>
                        <a:pt x="96" y="1403"/>
                        <a:pt x="179" y="1342"/>
                      </a:cubicBezTo>
                      <a:cubicBezTo>
                        <a:pt x="262" y="1281"/>
                        <a:pt x="483" y="1166"/>
                        <a:pt x="586" y="1105"/>
                      </a:cubicBezTo>
                      <a:cubicBezTo>
                        <a:pt x="689" y="1044"/>
                        <a:pt x="727" y="1024"/>
                        <a:pt x="798" y="973"/>
                      </a:cubicBezTo>
                      <a:cubicBezTo>
                        <a:pt x="868" y="921"/>
                        <a:pt x="946" y="855"/>
                        <a:pt x="1010" y="796"/>
                      </a:cubicBezTo>
                      <a:cubicBezTo>
                        <a:pt x="1074" y="737"/>
                        <a:pt x="1059" y="752"/>
                        <a:pt x="1180" y="619"/>
                      </a:cubicBezTo>
                      <a:cubicBezTo>
                        <a:pt x="1300" y="486"/>
                        <a:pt x="1639" y="103"/>
                        <a:pt x="1731" y="0"/>
                      </a:cubicBezTo>
                    </a:path>
                  </a:pathLst>
                </a:custGeom>
                <a:noFill/>
                <a:ln w="28575" cmpd="sng">
                  <a:solidFill>
                    <a:srgbClr val="6600FF"/>
                  </a:solidFill>
                  <a:round/>
                  <a:headEnd/>
                  <a:tailEnd type="none" w="sm" len="lg"/>
                </a:ln>
                <a:effectLst/>
              </p:spPr>
              <p:txBody>
                <a:bodyPr wrap="none" anchor="ctr"/>
                <a:lstStyle/>
                <a:p>
                  <a:endParaRPr lang="zh-CN" altLang="en-US"/>
                </a:p>
              </p:txBody>
            </p:sp>
            <p:sp>
              <p:nvSpPr>
                <p:cNvPr id="24586" name="Freeform 10"/>
                <p:cNvSpPr>
                  <a:spLocks/>
                </p:cNvSpPr>
                <p:nvPr/>
              </p:nvSpPr>
              <p:spPr bwMode="auto">
                <a:xfrm>
                  <a:off x="3744" y="1440"/>
                  <a:ext cx="1616" cy="1584"/>
                </a:xfrm>
                <a:custGeom>
                  <a:avLst/>
                  <a:gdLst/>
                  <a:ahLst/>
                  <a:cxnLst>
                    <a:cxn ang="0">
                      <a:pos x="24" y="1641"/>
                    </a:cxn>
                    <a:cxn ang="0">
                      <a:pos x="6" y="1623"/>
                    </a:cxn>
                    <a:cxn ang="0">
                      <a:pos x="63" y="1440"/>
                    </a:cxn>
                    <a:cxn ang="0">
                      <a:pos x="218" y="1303"/>
                    </a:cxn>
                    <a:cxn ang="0">
                      <a:pos x="575" y="1074"/>
                    </a:cxn>
                    <a:cxn ang="0">
                      <a:pos x="787" y="945"/>
                    </a:cxn>
                    <a:cxn ang="0">
                      <a:pos x="999" y="773"/>
                    </a:cxn>
                    <a:cxn ang="0">
                      <a:pos x="1169" y="601"/>
                    </a:cxn>
                    <a:cxn ang="0">
                      <a:pos x="1720" y="0"/>
                    </a:cxn>
                  </a:cxnLst>
                  <a:rect l="0" t="0" r="r" b="b"/>
                  <a:pathLst>
                    <a:path w="1720" h="1656">
                      <a:moveTo>
                        <a:pt x="24" y="1641"/>
                      </a:moveTo>
                      <a:cubicBezTo>
                        <a:pt x="21" y="1638"/>
                        <a:pt x="0" y="1656"/>
                        <a:pt x="6" y="1623"/>
                      </a:cubicBezTo>
                      <a:cubicBezTo>
                        <a:pt x="12" y="1590"/>
                        <a:pt x="28" y="1493"/>
                        <a:pt x="63" y="1440"/>
                      </a:cubicBezTo>
                      <a:cubicBezTo>
                        <a:pt x="98" y="1387"/>
                        <a:pt x="133" y="1364"/>
                        <a:pt x="218" y="1303"/>
                      </a:cubicBezTo>
                      <a:cubicBezTo>
                        <a:pt x="303" y="1242"/>
                        <a:pt x="480" y="1134"/>
                        <a:pt x="575" y="1074"/>
                      </a:cubicBezTo>
                      <a:cubicBezTo>
                        <a:pt x="670" y="1014"/>
                        <a:pt x="716" y="995"/>
                        <a:pt x="787" y="945"/>
                      </a:cubicBezTo>
                      <a:cubicBezTo>
                        <a:pt x="857" y="895"/>
                        <a:pt x="935" y="830"/>
                        <a:pt x="999" y="773"/>
                      </a:cubicBezTo>
                      <a:cubicBezTo>
                        <a:pt x="1063" y="716"/>
                        <a:pt x="1048" y="730"/>
                        <a:pt x="1169" y="601"/>
                      </a:cubicBezTo>
                      <a:cubicBezTo>
                        <a:pt x="1289" y="472"/>
                        <a:pt x="1628" y="100"/>
                        <a:pt x="1720" y="0"/>
                      </a:cubicBezTo>
                    </a:path>
                  </a:pathLst>
                </a:custGeom>
                <a:noFill/>
                <a:ln w="28575" cmpd="sng">
                  <a:solidFill>
                    <a:srgbClr val="6600FF"/>
                  </a:solidFill>
                  <a:round/>
                  <a:headEnd/>
                  <a:tailEnd type="none" w="sm" len="lg"/>
                </a:ln>
                <a:effectLst/>
              </p:spPr>
              <p:txBody>
                <a:bodyPr wrap="none" anchor="ctr"/>
                <a:lstStyle/>
                <a:p>
                  <a:endParaRPr lang="zh-CN" altLang="en-US"/>
                </a:p>
              </p:txBody>
            </p:sp>
          </p:grpSp>
          <p:sp>
            <p:nvSpPr>
              <p:cNvPr id="24587" name="Line 11"/>
              <p:cNvSpPr>
                <a:spLocks noChangeShapeType="1"/>
              </p:cNvSpPr>
              <p:nvPr/>
            </p:nvSpPr>
            <p:spPr bwMode="auto">
              <a:xfrm flipV="1">
                <a:off x="4992" y="1440"/>
                <a:ext cx="288" cy="336"/>
              </a:xfrm>
              <a:prstGeom prst="line">
                <a:avLst/>
              </a:prstGeom>
              <a:noFill/>
              <a:ln w="38100">
                <a:solidFill>
                  <a:srgbClr val="FF3300"/>
                </a:solidFill>
                <a:round/>
                <a:headEnd/>
                <a:tailEnd type="triangle" w="sm" len="lg"/>
              </a:ln>
              <a:effectLst/>
            </p:spPr>
            <p:txBody>
              <a:bodyPr wrap="none" anchor="ctr"/>
              <a:lstStyle/>
              <a:p>
                <a:endParaRPr lang="zh-CN" altLang="en-US"/>
              </a:p>
            </p:txBody>
          </p:sp>
          <p:graphicFrame>
            <p:nvGraphicFramePr>
              <p:cNvPr id="24588" name="Object 12"/>
              <p:cNvGraphicFramePr>
                <a:graphicFrameLocks noChangeAspect="1"/>
              </p:cNvGraphicFramePr>
              <p:nvPr/>
            </p:nvGraphicFramePr>
            <p:xfrm>
              <a:off x="5328" y="1392"/>
              <a:ext cx="208" cy="240"/>
            </p:xfrm>
            <a:graphic>
              <a:graphicData uri="http://schemas.openxmlformats.org/presentationml/2006/ole">
                <mc:AlternateContent xmlns:mc="http://schemas.openxmlformats.org/markup-compatibility/2006">
                  <mc:Choice xmlns:v="urn:schemas-microsoft-com:vml" Requires="v">
                    <p:oleObj spid="_x0000_s4482" name="Equation" r:id="rId3" imgW="164880" imgH="228600" progId="Equation.3">
                      <p:embed/>
                    </p:oleObj>
                  </mc:Choice>
                  <mc:Fallback>
                    <p:oleObj name="Equation" r:id="rId3" imgW="164880" imgH="228600" progId="Equation.3">
                      <p:embed/>
                      <p:pic>
                        <p:nvPicPr>
                          <p:cNvPr id="0" name="Picture 1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8" y="1392"/>
                            <a:ext cx="2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13"/>
            <p:cNvGrpSpPr>
              <a:grpSpLocks/>
            </p:cNvGrpSpPr>
            <p:nvPr/>
          </p:nvGrpSpPr>
          <p:grpSpPr bwMode="auto">
            <a:xfrm>
              <a:off x="3312" y="2112"/>
              <a:ext cx="507" cy="375"/>
              <a:chOff x="1152" y="2208"/>
              <a:chExt cx="263" cy="375"/>
            </a:xfrm>
          </p:grpSpPr>
          <p:sp>
            <p:nvSpPr>
              <p:cNvPr id="24590" name="Text Box 14"/>
              <p:cNvSpPr txBox="1">
                <a:spLocks noChangeArrowheads="1"/>
              </p:cNvSpPr>
              <p:nvPr/>
            </p:nvSpPr>
            <p:spPr bwMode="auto">
              <a:xfrm>
                <a:off x="1152" y="2208"/>
                <a:ext cx="118"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10000"/>
                    </a:solidFill>
                    <a:latin typeface="黑体" pitchFamily="2" charset="-122"/>
                    <a:ea typeface="黑体" pitchFamily="2" charset="-122"/>
                  </a:rPr>
                  <a:t>P</a:t>
                </a:r>
              </a:p>
            </p:txBody>
          </p:sp>
          <p:sp>
            <p:nvSpPr>
              <p:cNvPr id="24591" name="Text Box 15"/>
              <p:cNvSpPr txBox="1">
                <a:spLocks noChangeArrowheads="1"/>
              </p:cNvSpPr>
              <p:nvPr/>
            </p:nvSpPr>
            <p:spPr bwMode="auto">
              <a:xfrm>
                <a:off x="1296" y="2256"/>
                <a:ext cx="119" cy="327"/>
              </a:xfrm>
              <a:prstGeom prst="rect">
                <a:avLst/>
              </a:prstGeom>
              <a:noFill/>
              <a:ln w="9525">
                <a:noFill/>
                <a:miter lim="800000"/>
                <a:headEnd/>
                <a:tailEnd/>
              </a:ln>
              <a:effectLst/>
            </p:spPr>
            <p:txBody>
              <a:bodyPr wrap="none">
                <a:spAutoFit/>
              </a:bodyPr>
              <a:lstStyle/>
              <a:p>
                <a:pPr>
                  <a:spcBef>
                    <a:spcPct val="50000"/>
                  </a:spcBef>
                </a:pPr>
                <a:r>
                  <a:rPr lang="en-US" altLang="zh-CN" sz="2800" b="1">
                    <a:solidFill>
                      <a:srgbClr val="0000FF"/>
                    </a:solidFill>
                    <a:latin typeface="黑体" pitchFamily="2" charset="-122"/>
                    <a:ea typeface="黑体" pitchFamily="2" charset="-122"/>
                  </a:rPr>
                  <a:t>*</a:t>
                </a:r>
              </a:p>
            </p:txBody>
          </p:sp>
        </p:grpSp>
      </p:grpSp>
      <p:sp>
        <p:nvSpPr>
          <p:cNvPr id="24592" name="Text Box 16"/>
          <p:cNvSpPr txBox="1">
            <a:spLocks noChangeArrowheads="1"/>
          </p:cNvSpPr>
          <p:nvPr/>
        </p:nvSpPr>
        <p:spPr bwMode="auto">
          <a:xfrm>
            <a:off x="609600" y="152400"/>
            <a:ext cx="45720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49" charset="-122"/>
                <a:ea typeface="黑体" pitchFamily="49" charset="-122"/>
              </a:rPr>
              <a:t>一 毕奥</a:t>
            </a:r>
            <a:r>
              <a:rPr lang="en-US" altLang="zh-CN" sz="3200" b="1" dirty="0">
                <a:solidFill>
                  <a:srgbClr val="00B050"/>
                </a:solidFill>
                <a:latin typeface="黑体" pitchFamily="49" charset="-122"/>
                <a:ea typeface="黑体" pitchFamily="49" charset="-122"/>
              </a:rPr>
              <a:t>—</a:t>
            </a:r>
            <a:r>
              <a:rPr lang="zh-CN" altLang="en-US" sz="3200" b="1" dirty="0">
                <a:solidFill>
                  <a:srgbClr val="00B050"/>
                </a:solidFill>
                <a:latin typeface="黑体" pitchFamily="49" charset="-122"/>
                <a:ea typeface="黑体" pitchFamily="49" charset="-122"/>
              </a:rPr>
              <a:t>萨伐尔定律</a:t>
            </a:r>
          </a:p>
        </p:txBody>
      </p:sp>
      <p:sp>
        <p:nvSpPr>
          <p:cNvPr id="24593" name="Text Box 17"/>
          <p:cNvSpPr txBox="1">
            <a:spLocks noChangeArrowheads="1"/>
          </p:cNvSpPr>
          <p:nvPr/>
        </p:nvSpPr>
        <p:spPr bwMode="auto">
          <a:xfrm>
            <a:off x="228600" y="1143000"/>
            <a:ext cx="4572000" cy="519113"/>
          </a:xfrm>
          <a:prstGeom prst="rect">
            <a:avLst/>
          </a:prstGeom>
          <a:noFill/>
          <a:ln w="9525">
            <a:noFill/>
            <a:miter lim="800000"/>
            <a:headEnd/>
            <a:tailEnd/>
          </a:ln>
          <a:effectLst/>
        </p:spPr>
        <p:txBody>
          <a:bodyPr wrap="square">
            <a:spAutoFit/>
          </a:bodyPr>
          <a:lstStyle/>
          <a:p>
            <a:pPr>
              <a:spcBef>
                <a:spcPct val="50000"/>
              </a:spcBef>
            </a:pPr>
            <a:r>
              <a:rPr lang="en-US" altLang="zh-CN" sz="2800" dirty="0">
                <a:solidFill>
                  <a:srgbClr val="FF0000"/>
                </a:solidFill>
                <a:latin typeface="黑体" pitchFamily="2" charset="-122"/>
                <a:ea typeface="黑体" pitchFamily="2" charset="-122"/>
              </a:rPr>
              <a:t>1 </a:t>
            </a:r>
            <a:r>
              <a:rPr lang="zh-CN" altLang="zh-CN" sz="2800" dirty="0">
                <a:solidFill>
                  <a:srgbClr val="FF0000"/>
                </a:solidFill>
                <a:latin typeface="黑体" pitchFamily="2" charset="-122"/>
                <a:ea typeface="黑体" pitchFamily="2" charset="-122"/>
              </a:rPr>
              <a:t>电流元在空间产生的磁场</a:t>
            </a:r>
            <a:endParaRPr lang="en-US" altLang="zh-CN" sz="2800" dirty="0">
              <a:solidFill>
                <a:srgbClr val="FF0000"/>
              </a:solidFill>
              <a:latin typeface="黑体" pitchFamily="2" charset="-122"/>
              <a:ea typeface="黑体" pitchFamily="2" charset="-122"/>
            </a:endParaRPr>
          </a:p>
        </p:txBody>
      </p:sp>
      <p:graphicFrame>
        <p:nvGraphicFramePr>
          <p:cNvPr id="24594" name="Object 18"/>
          <p:cNvGraphicFramePr>
            <a:graphicFrameLocks noChangeAspect="1"/>
          </p:cNvGraphicFramePr>
          <p:nvPr>
            <p:extLst>
              <p:ext uri="{D42A27DB-BD31-4B8C-83A1-F6EECF244321}">
                <p14:modId xmlns:p14="http://schemas.microsoft.com/office/powerpoint/2010/main" val="142846993"/>
              </p:ext>
            </p:extLst>
          </p:nvPr>
        </p:nvGraphicFramePr>
        <p:xfrm>
          <a:off x="990600" y="1828800"/>
          <a:ext cx="3048000" cy="1104900"/>
        </p:xfrm>
        <a:graphic>
          <a:graphicData uri="http://schemas.openxmlformats.org/presentationml/2006/ole">
            <mc:AlternateContent xmlns:mc="http://schemas.openxmlformats.org/markup-compatibility/2006">
              <mc:Choice xmlns:v="urn:schemas-microsoft-com:vml" Requires="v">
                <p:oleObj spid="_x0000_s4483" name="Equation" r:id="rId5" imgW="1104840" imgH="393480" progId="Equation.3">
                  <p:embed/>
                </p:oleObj>
              </mc:Choice>
              <mc:Fallback>
                <p:oleObj name="Equation" r:id="rId5" imgW="1104840" imgH="3934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828800"/>
                        <a:ext cx="3048000"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95" name="Object 19"/>
          <p:cNvGraphicFramePr>
            <a:graphicFrameLocks noChangeAspect="1"/>
          </p:cNvGraphicFramePr>
          <p:nvPr>
            <p:extLst>
              <p:ext uri="{D42A27DB-BD31-4B8C-83A1-F6EECF244321}">
                <p14:modId xmlns:p14="http://schemas.microsoft.com/office/powerpoint/2010/main" val="4217577857"/>
              </p:ext>
            </p:extLst>
          </p:nvPr>
        </p:nvGraphicFramePr>
        <p:xfrm>
          <a:off x="990600" y="2971800"/>
          <a:ext cx="2590800" cy="1127125"/>
        </p:xfrm>
        <a:graphic>
          <a:graphicData uri="http://schemas.openxmlformats.org/presentationml/2006/ole">
            <mc:AlternateContent xmlns:mc="http://schemas.openxmlformats.org/markup-compatibility/2006">
              <mc:Choice xmlns:v="urn:schemas-microsoft-com:vml" Requires="v">
                <p:oleObj spid="_x0000_s4484" name="Equation" r:id="rId7" imgW="1028520" imgH="419040" progId="Equation.3">
                  <p:embed/>
                </p:oleObj>
              </mc:Choice>
              <mc:Fallback>
                <p:oleObj name="Equation" r:id="rId7" imgW="1028520" imgH="4190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2971800"/>
                        <a:ext cx="2590800" cy="1127125"/>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nvGrpSpPr>
          <p:cNvPr id="7" name="Group 20"/>
          <p:cNvGrpSpPr>
            <a:grpSpLocks/>
          </p:cNvGrpSpPr>
          <p:nvPr/>
        </p:nvGrpSpPr>
        <p:grpSpPr bwMode="auto">
          <a:xfrm>
            <a:off x="304800" y="4529137"/>
            <a:ext cx="4419600" cy="549275"/>
            <a:chOff x="192" y="2726"/>
            <a:chExt cx="2784" cy="346"/>
          </a:xfrm>
        </p:grpSpPr>
        <p:sp>
          <p:nvSpPr>
            <p:cNvPr id="24597" name="Text Box 21"/>
            <p:cNvSpPr txBox="1">
              <a:spLocks noChangeArrowheads="1"/>
            </p:cNvSpPr>
            <p:nvPr/>
          </p:nvSpPr>
          <p:spPr bwMode="auto">
            <a:xfrm>
              <a:off x="192" y="2736"/>
              <a:ext cx="1584"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10000"/>
                  </a:solidFill>
                  <a:latin typeface="黑体" pitchFamily="2" charset="-122"/>
                  <a:ea typeface="黑体" pitchFamily="2" charset="-122"/>
                </a:rPr>
                <a:t>真空磁导率 </a:t>
              </a:r>
            </a:p>
          </p:txBody>
        </p:sp>
        <p:graphicFrame>
          <p:nvGraphicFramePr>
            <p:cNvPr id="24598" name="Object 22"/>
            <p:cNvGraphicFramePr>
              <a:graphicFrameLocks noChangeAspect="1"/>
            </p:cNvGraphicFramePr>
            <p:nvPr/>
          </p:nvGraphicFramePr>
          <p:xfrm>
            <a:off x="1344" y="2726"/>
            <a:ext cx="1632" cy="346"/>
          </p:xfrm>
          <a:graphic>
            <a:graphicData uri="http://schemas.openxmlformats.org/presentationml/2006/ole">
              <mc:AlternateContent xmlns:mc="http://schemas.openxmlformats.org/markup-compatibility/2006">
                <mc:Choice xmlns:v="urn:schemas-microsoft-com:vml" Requires="v">
                  <p:oleObj spid="_x0000_s4485" name="Equation" r:id="rId9" imgW="1295280" imgH="241200" progId="Equation.3">
                    <p:embed/>
                  </p:oleObj>
                </mc:Choice>
                <mc:Fallback>
                  <p:oleObj name="Equation" r:id="rId9" imgW="1295280" imgH="241200" progId="Equation.3">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2726"/>
                          <a:ext cx="1632" cy="346"/>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grpSp>
        <p:nvGrpSpPr>
          <p:cNvPr id="8" name="Group 23"/>
          <p:cNvGrpSpPr>
            <a:grpSpLocks/>
          </p:cNvGrpSpPr>
          <p:nvPr/>
        </p:nvGrpSpPr>
        <p:grpSpPr bwMode="auto">
          <a:xfrm>
            <a:off x="6400800" y="3919537"/>
            <a:ext cx="914400" cy="533400"/>
            <a:chOff x="4080" y="2352"/>
            <a:chExt cx="576" cy="336"/>
          </a:xfrm>
        </p:grpSpPr>
        <p:sp>
          <p:nvSpPr>
            <p:cNvPr id="24600" name="AutoShape 24"/>
            <p:cNvSpPr>
              <a:spLocks noChangeArrowheads="1"/>
            </p:cNvSpPr>
            <p:nvPr/>
          </p:nvSpPr>
          <p:spPr bwMode="auto">
            <a:xfrm rot="-2048553">
              <a:off x="4080" y="2352"/>
              <a:ext cx="434" cy="144"/>
            </a:xfrm>
            <a:prstGeom prst="rightArrow">
              <a:avLst>
                <a:gd name="adj1" fmla="val 50000"/>
                <a:gd name="adj2" fmla="val 75347"/>
              </a:avLst>
            </a:prstGeom>
            <a:solidFill>
              <a:schemeClr val="folHlink"/>
            </a:solidFill>
            <a:ln w="28575">
              <a:solidFill>
                <a:srgbClr val="FF0000"/>
              </a:solidFill>
              <a:miter lim="800000"/>
              <a:headEnd/>
              <a:tailEnd/>
            </a:ln>
            <a:effectLst/>
          </p:spPr>
          <p:txBody>
            <a:bodyPr wrap="none" anchor="ctr"/>
            <a:lstStyle/>
            <a:p>
              <a:endParaRPr lang="zh-CN" altLang="en-US"/>
            </a:p>
          </p:txBody>
        </p:sp>
        <p:graphicFrame>
          <p:nvGraphicFramePr>
            <p:cNvPr id="24601" name="Object 25"/>
            <p:cNvGraphicFramePr>
              <a:graphicFrameLocks noChangeAspect="1"/>
            </p:cNvGraphicFramePr>
            <p:nvPr/>
          </p:nvGraphicFramePr>
          <p:xfrm>
            <a:off x="4272" y="2400"/>
            <a:ext cx="384" cy="288"/>
          </p:xfrm>
          <a:graphic>
            <a:graphicData uri="http://schemas.openxmlformats.org/presentationml/2006/ole">
              <mc:AlternateContent xmlns:mc="http://schemas.openxmlformats.org/markup-compatibility/2006">
                <mc:Choice xmlns:v="urn:schemas-microsoft-com:vml" Requires="v">
                  <p:oleObj spid="_x0000_s4486" name="Equation" r:id="rId11" imgW="393480" imgH="291960" progId="Equation.3">
                    <p:embed/>
                  </p:oleObj>
                </mc:Choice>
                <mc:Fallback>
                  <p:oleObj name="Equation" r:id="rId11" imgW="393480" imgH="291960" progId="Equation.3">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2400"/>
                          <a:ext cx="38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26"/>
          <p:cNvGrpSpPr>
            <a:grpSpLocks/>
          </p:cNvGrpSpPr>
          <p:nvPr/>
        </p:nvGrpSpPr>
        <p:grpSpPr bwMode="auto">
          <a:xfrm>
            <a:off x="5486400" y="2727325"/>
            <a:ext cx="457200" cy="1192212"/>
            <a:chOff x="3552" y="1505"/>
            <a:chExt cx="288" cy="751"/>
          </a:xfrm>
        </p:grpSpPr>
        <p:sp>
          <p:nvSpPr>
            <p:cNvPr id="24603" name="Line 27"/>
            <p:cNvSpPr>
              <a:spLocks noChangeShapeType="1"/>
            </p:cNvSpPr>
            <p:nvPr/>
          </p:nvSpPr>
          <p:spPr bwMode="auto">
            <a:xfrm flipV="1">
              <a:off x="3600" y="1712"/>
              <a:ext cx="0" cy="544"/>
            </a:xfrm>
            <a:prstGeom prst="line">
              <a:avLst/>
            </a:prstGeom>
            <a:noFill/>
            <a:ln w="38100">
              <a:solidFill>
                <a:srgbClr val="FF3300"/>
              </a:solidFill>
              <a:round/>
              <a:headEnd/>
              <a:tailEnd type="triangle" w="sm" len="lg"/>
            </a:ln>
            <a:effectLst/>
          </p:spPr>
          <p:txBody>
            <a:bodyPr wrap="none" anchor="ctr"/>
            <a:lstStyle/>
            <a:p>
              <a:endParaRPr lang="zh-CN" altLang="en-US"/>
            </a:p>
          </p:txBody>
        </p:sp>
        <p:graphicFrame>
          <p:nvGraphicFramePr>
            <p:cNvPr id="24604" name="Object 28"/>
            <p:cNvGraphicFramePr>
              <a:graphicFrameLocks noChangeAspect="1"/>
            </p:cNvGraphicFramePr>
            <p:nvPr/>
          </p:nvGraphicFramePr>
          <p:xfrm>
            <a:off x="3552" y="1505"/>
            <a:ext cx="288" cy="271"/>
          </p:xfrm>
          <a:graphic>
            <a:graphicData uri="http://schemas.openxmlformats.org/presentationml/2006/ole">
              <mc:AlternateContent xmlns:mc="http://schemas.openxmlformats.org/markup-compatibility/2006">
                <mc:Choice xmlns:v="urn:schemas-microsoft-com:vml" Requires="v">
                  <p:oleObj spid="_x0000_s4487" name="Equation" r:id="rId13" imgW="330120" imgH="279360" progId="Equation.3">
                    <p:embed/>
                  </p:oleObj>
                </mc:Choice>
                <mc:Fallback>
                  <p:oleObj name="Equation" r:id="rId13" imgW="330120" imgH="279360" progId="Equation.3">
                    <p:embed/>
                    <p:pic>
                      <p:nvPicPr>
                        <p:cNvPr id="0" name="Picture 10"/>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2" y="1505"/>
                          <a:ext cx="288" cy="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29"/>
          <p:cNvGrpSpPr>
            <a:grpSpLocks/>
          </p:cNvGrpSpPr>
          <p:nvPr/>
        </p:nvGrpSpPr>
        <p:grpSpPr bwMode="auto">
          <a:xfrm>
            <a:off x="304800" y="5229225"/>
            <a:ext cx="8077200" cy="1552575"/>
            <a:chOff x="192" y="3129"/>
            <a:chExt cx="5088" cy="978"/>
          </a:xfrm>
        </p:grpSpPr>
        <p:graphicFrame>
          <p:nvGraphicFramePr>
            <p:cNvPr id="24606" name="Object 30"/>
            <p:cNvGraphicFramePr>
              <a:graphicFrameLocks noChangeAspect="1"/>
            </p:cNvGraphicFramePr>
            <p:nvPr/>
          </p:nvGraphicFramePr>
          <p:xfrm>
            <a:off x="2784" y="3360"/>
            <a:ext cx="2496" cy="747"/>
          </p:xfrm>
          <a:graphic>
            <a:graphicData uri="http://schemas.openxmlformats.org/presentationml/2006/ole">
              <mc:AlternateContent xmlns:mc="http://schemas.openxmlformats.org/markup-compatibility/2006">
                <mc:Choice xmlns:v="urn:schemas-microsoft-com:vml" Requires="v">
                  <p:oleObj spid="_x0000_s4488" name="Equation" r:id="rId15" imgW="1447560" imgH="419040" progId="Equation.3">
                    <p:embed/>
                  </p:oleObj>
                </mc:Choice>
                <mc:Fallback>
                  <p:oleObj name="Equation" r:id="rId15" imgW="1447560" imgH="419040" progId="Equation.3">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4" y="3360"/>
                          <a:ext cx="2496" cy="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07" name="Text Box 31"/>
            <p:cNvSpPr txBox="1">
              <a:spLocks noChangeArrowheads="1"/>
            </p:cNvSpPr>
            <p:nvPr/>
          </p:nvSpPr>
          <p:spPr bwMode="auto">
            <a:xfrm>
              <a:off x="192" y="3129"/>
              <a:ext cx="4848" cy="327"/>
            </a:xfrm>
            <a:prstGeom prst="rect">
              <a:avLst/>
            </a:prstGeom>
            <a:noFill/>
            <a:ln w="9525">
              <a:noFill/>
              <a:miter lim="800000"/>
              <a:headEnd/>
              <a:tailEnd/>
            </a:ln>
            <a:effectLst/>
          </p:spPr>
          <p:txBody>
            <a:bodyPr>
              <a:spAutoFit/>
            </a:bodyPr>
            <a:lstStyle/>
            <a:p>
              <a:pPr>
                <a:spcBef>
                  <a:spcPct val="50000"/>
                </a:spcBef>
                <a:buFontTx/>
                <a:buBlip>
                  <a:blip r:embed="rId17"/>
                </a:buBlip>
              </a:pPr>
              <a:r>
                <a:rPr lang="zh-CN" altLang="en-US" sz="2800" dirty="0">
                  <a:solidFill>
                    <a:srgbClr val="010000"/>
                  </a:solidFill>
                  <a:latin typeface="黑体" pitchFamily="2" charset="-122"/>
                  <a:ea typeface="黑体" pitchFamily="2" charset="-122"/>
                </a:rPr>
                <a:t>任意载流导线在点 </a:t>
              </a:r>
              <a:r>
                <a:rPr lang="en-US" altLang="zh-CN" sz="2800" dirty="0">
                  <a:solidFill>
                    <a:srgbClr val="010000"/>
                  </a:solidFill>
                  <a:latin typeface="黑体" pitchFamily="2" charset="-122"/>
                  <a:ea typeface="黑体" pitchFamily="2" charset="-122"/>
                </a:rPr>
                <a:t>P </a:t>
              </a:r>
              <a:r>
                <a:rPr lang="zh-CN" altLang="en-US" sz="2800" dirty="0">
                  <a:solidFill>
                    <a:srgbClr val="010000"/>
                  </a:solidFill>
                  <a:latin typeface="黑体" pitchFamily="2" charset="-122"/>
                  <a:ea typeface="黑体" pitchFamily="2" charset="-122"/>
                </a:rPr>
                <a:t>处的磁感强度</a:t>
              </a:r>
            </a:p>
          </p:txBody>
        </p:sp>
        <p:sp>
          <p:nvSpPr>
            <p:cNvPr id="24608" name="Rectangle 32"/>
            <p:cNvSpPr>
              <a:spLocks noChangeArrowheads="1"/>
            </p:cNvSpPr>
            <p:nvPr/>
          </p:nvSpPr>
          <p:spPr bwMode="auto">
            <a:xfrm>
              <a:off x="624" y="3552"/>
              <a:ext cx="2640" cy="327"/>
            </a:xfrm>
            <a:prstGeom prst="rect">
              <a:avLst/>
            </a:prstGeom>
            <a:noFill/>
            <a:ln w="9525">
              <a:noFill/>
              <a:miter lim="800000"/>
              <a:headEnd/>
              <a:tailEnd/>
            </a:ln>
            <a:effectLst/>
          </p:spPr>
          <p:txBody>
            <a:bodyPr>
              <a:spAutoFit/>
            </a:bodyPr>
            <a:lstStyle/>
            <a:p>
              <a:r>
                <a:rPr lang="zh-CN" altLang="en-US" sz="2800" dirty="0">
                  <a:solidFill>
                    <a:srgbClr val="FF0000"/>
                  </a:solidFill>
                  <a:latin typeface="黑体" pitchFamily="2" charset="-122"/>
                  <a:ea typeface="黑体" pitchFamily="2" charset="-122"/>
                </a:rPr>
                <a:t>磁感强度叠加原理</a:t>
              </a:r>
            </a:p>
          </p:txBody>
        </p:sp>
      </p:grpSp>
      <p:grpSp>
        <p:nvGrpSpPr>
          <p:cNvPr id="11" name="Group 33"/>
          <p:cNvGrpSpPr>
            <a:grpSpLocks/>
          </p:cNvGrpSpPr>
          <p:nvPr/>
        </p:nvGrpSpPr>
        <p:grpSpPr bwMode="auto">
          <a:xfrm>
            <a:off x="6184900" y="3614737"/>
            <a:ext cx="520700" cy="533400"/>
            <a:chOff x="3985" y="2064"/>
            <a:chExt cx="350" cy="336"/>
          </a:xfrm>
        </p:grpSpPr>
        <p:sp>
          <p:nvSpPr>
            <p:cNvPr id="24610" name="Arc 34"/>
            <p:cNvSpPr>
              <a:spLocks/>
            </p:cNvSpPr>
            <p:nvPr/>
          </p:nvSpPr>
          <p:spPr bwMode="auto">
            <a:xfrm flipH="1">
              <a:off x="3985" y="2304"/>
              <a:ext cx="350" cy="96"/>
            </a:xfrm>
            <a:custGeom>
              <a:avLst/>
              <a:gdLst>
                <a:gd name="G0" fmla="+- 4685 0 0"/>
                <a:gd name="G1" fmla="+- 21600 0 0"/>
                <a:gd name="G2" fmla="+- 21600 0 0"/>
                <a:gd name="T0" fmla="*/ 0 w 26285"/>
                <a:gd name="T1" fmla="*/ 514 h 21600"/>
                <a:gd name="T2" fmla="*/ 26285 w 26285"/>
                <a:gd name="T3" fmla="*/ 21600 h 21600"/>
                <a:gd name="T4" fmla="*/ 4685 w 26285"/>
                <a:gd name="T5" fmla="*/ 21600 h 21600"/>
              </a:gdLst>
              <a:ahLst/>
              <a:cxnLst>
                <a:cxn ang="0">
                  <a:pos x="T0" y="T1"/>
                </a:cxn>
                <a:cxn ang="0">
                  <a:pos x="T2" y="T3"/>
                </a:cxn>
                <a:cxn ang="0">
                  <a:pos x="T4" y="T5"/>
                </a:cxn>
              </a:cxnLst>
              <a:rect l="0" t="0" r="r" b="b"/>
              <a:pathLst>
                <a:path w="26285" h="21600" fill="none" extrusionOk="0">
                  <a:moveTo>
                    <a:pt x="0" y="514"/>
                  </a:moveTo>
                  <a:cubicBezTo>
                    <a:pt x="1538" y="172"/>
                    <a:pt x="3109" y="-1"/>
                    <a:pt x="4685" y="0"/>
                  </a:cubicBezTo>
                  <a:cubicBezTo>
                    <a:pt x="16614" y="0"/>
                    <a:pt x="26285" y="9670"/>
                    <a:pt x="26285" y="21600"/>
                  </a:cubicBezTo>
                </a:path>
                <a:path w="26285" h="21600" stroke="0" extrusionOk="0">
                  <a:moveTo>
                    <a:pt x="0" y="514"/>
                  </a:moveTo>
                  <a:cubicBezTo>
                    <a:pt x="1538" y="172"/>
                    <a:pt x="3109" y="-1"/>
                    <a:pt x="4685" y="0"/>
                  </a:cubicBezTo>
                  <a:cubicBezTo>
                    <a:pt x="16614" y="0"/>
                    <a:pt x="26285" y="9670"/>
                    <a:pt x="26285" y="21600"/>
                  </a:cubicBezTo>
                  <a:lnTo>
                    <a:pt x="4685" y="21600"/>
                  </a:lnTo>
                  <a:close/>
                </a:path>
              </a:pathLst>
            </a:custGeom>
            <a:noFill/>
            <a:ln w="28575">
              <a:solidFill>
                <a:srgbClr val="0000FF"/>
              </a:solidFill>
              <a:round/>
              <a:headEnd/>
              <a:tailEnd type="none" w="sm" len="lg"/>
            </a:ln>
            <a:effectLst/>
          </p:spPr>
          <p:txBody>
            <a:bodyPr wrap="none" anchor="ctr"/>
            <a:lstStyle/>
            <a:p>
              <a:endParaRPr lang="zh-CN" altLang="en-US"/>
            </a:p>
          </p:txBody>
        </p:sp>
        <p:graphicFrame>
          <p:nvGraphicFramePr>
            <p:cNvPr id="24611" name="Object 35"/>
            <p:cNvGraphicFramePr>
              <a:graphicFrameLocks noChangeAspect="1"/>
            </p:cNvGraphicFramePr>
            <p:nvPr/>
          </p:nvGraphicFramePr>
          <p:xfrm>
            <a:off x="4080" y="2064"/>
            <a:ext cx="211" cy="296"/>
          </p:xfrm>
          <a:graphic>
            <a:graphicData uri="http://schemas.openxmlformats.org/presentationml/2006/ole">
              <mc:AlternateContent xmlns:mc="http://schemas.openxmlformats.org/markup-compatibility/2006">
                <mc:Choice xmlns:v="urn:schemas-microsoft-com:vml" Requires="v">
                  <p:oleObj spid="_x0000_s4489" name="公式" r:id="rId18" imgW="126720" imgH="177480" progId="Equation.3">
                    <p:embed/>
                  </p:oleObj>
                </mc:Choice>
                <mc:Fallback>
                  <p:oleObj name="公式" r:id="rId18" imgW="126720" imgH="177480" progId="Equation.3">
                    <p:embed/>
                    <p:pic>
                      <p:nvPicPr>
                        <p:cNvPr id="0" name="Picture 8"/>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80" y="2064"/>
                          <a:ext cx="211"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36"/>
          <p:cNvGrpSpPr>
            <a:grpSpLocks/>
          </p:cNvGrpSpPr>
          <p:nvPr/>
        </p:nvGrpSpPr>
        <p:grpSpPr bwMode="auto">
          <a:xfrm>
            <a:off x="5562600" y="3919537"/>
            <a:ext cx="914400" cy="646113"/>
            <a:chOff x="3504" y="2304"/>
            <a:chExt cx="576" cy="407"/>
          </a:xfrm>
        </p:grpSpPr>
        <p:graphicFrame>
          <p:nvGraphicFramePr>
            <p:cNvPr id="24613" name="Object 37"/>
            <p:cNvGraphicFramePr>
              <a:graphicFrameLocks noChangeAspect="1"/>
            </p:cNvGraphicFramePr>
            <p:nvPr/>
          </p:nvGraphicFramePr>
          <p:xfrm>
            <a:off x="3505" y="2352"/>
            <a:ext cx="239" cy="359"/>
          </p:xfrm>
          <a:graphic>
            <a:graphicData uri="http://schemas.openxmlformats.org/presentationml/2006/ole">
              <mc:AlternateContent xmlns:mc="http://schemas.openxmlformats.org/markup-compatibility/2006">
                <mc:Choice xmlns:v="urn:schemas-microsoft-com:vml" Requires="v">
                  <p:oleObj spid="_x0000_s4490" name="公式" r:id="rId20" imgW="126720" imgH="152280" progId="Equation.3">
                    <p:embed/>
                  </p:oleObj>
                </mc:Choice>
                <mc:Fallback>
                  <p:oleObj name="公式" r:id="rId20" imgW="126720" imgH="152280" progId="Equation.3">
                    <p:embed/>
                    <p:pic>
                      <p:nvPicPr>
                        <p:cNvPr id="0" name="Picture 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05" y="2352"/>
                          <a:ext cx="239"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14" name="Line 38"/>
            <p:cNvSpPr>
              <a:spLocks noChangeShapeType="1"/>
            </p:cNvSpPr>
            <p:nvPr/>
          </p:nvSpPr>
          <p:spPr bwMode="auto">
            <a:xfrm flipH="1" flipV="1">
              <a:off x="3504" y="2304"/>
              <a:ext cx="576" cy="192"/>
            </a:xfrm>
            <a:prstGeom prst="line">
              <a:avLst/>
            </a:prstGeom>
            <a:noFill/>
            <a:ln w="28575">
              <a:solidFill>
                <a:srgbClr val="CC00CC"/>
              </a:solidFill>
              <a:round/>
              <a:headEnd/>
              <a:tailEnd type="triangle" w="med" len="med"/>
            </a:ln>
            <a:effectLst/>
          </p:spPr>
          <p:txBody>
            <a:bodyPr wrap="none" anchor="ctr"/>
            <a:lstStyle/>
            <a:p>
              <a:endParaRPr lang="zh-CN" altLang="en-US"/>
            </a:p>
          </p:txBody>
        </p:sp>
      </p:grpSp>
      <p:grpSp>
        <p:nvGrpSpPr>
          <p:cNvPr id="13" name="Group 39"/>
          <p:cNvGrpSpPr>
            <a:grpSpLocks/>
          </p:cNvGrpSpPr>
          <p:nvPr/>
        </p:nvGrpSpPr>
        <p:grpSpPr bwMode="auto">
          <a:xfrm>
            <a:off x="6629400" y="1252537"/>
            <a:ext cx="1447800" cy="1665288"/>
            <a:chOff x="4080" y="624"/>
            <a:chExt cx="912" cy="1049"/>
          </a:xfrm>
        </p:grpSpPr>
        <p:pic>
          <p:nvPicPr>
            <p:cNvPr id="24616" name="Picture 40" descr="wltx1"/>
            <p:cNvPicPr preferRelativeResize="0">
              <a:picLocks noChangeAspect="1" noChangeArrowheads="1"/>
            </p:cNvPicPr>
            <p:nvPr/>
          </p:nvPicPr>
          <p:blipFill>
            <a:blip r:embed="rId22" cstate="print"/>
            <a:srcRect/>
            <a:stretch>
              <a:fillRect/>
            </a:stretch>
          </p:blipFill>
          <p:spPr bwMode="auto">
            <a:xfrm>
              <a:off x="4272" y="768"/>
              <a:ext cx="612" cy="905"/>
            </a:xfrm>
            <a:prstGeom prst="rect">
              <a:avLst/>
            </a:prstGeom>
            <a:solidFill>
              <a:schemeClr val="bg1"/>
            </a:solidFill>
            <a:ln w="9525">
              <a:noFill/>
              <a:miter lim="800000"/>
              <a:headEnd/>
              <a:tailEnd/>
            </a:ln>
          </p:spPr>
        </p:pic>
        <p:sp>
          <p:nvSpPr>
            <p:cNvPr id="24617" name="AutoShape 41"/>
            <p:cNvSpPr>
              <a:spLocks noChangeArrowheads="1"/>
            </p:cNvSpPr>
            <p:nvPr/>
          </p:nvSpPr>
          <p:spPr bwMode="auto">
            <a:xfrm>
              <a:off x="4080" y="960"/>
              <a:ext cx="192" cy="336"/>
            </a:xfrm>
            <a:prstGeom prst="curvedRightArrow">
              <a:avLst>
                <a:gd name="adj1" fmla="val 35000"/>
                <a:gd name="adj2" fmla="val 70000"/>
                <a:gd name="adj3" fmla="val 33333"/>
              </a:avLst>
            </a:prstGeom>
            <a:solidFill>
              <a:schemeClr val="folHlink"/>
            </a:solidFill>
            <a:ln w="28575">
              <a:solidFill>
                <a:srgbClr val="D60093"/>
              </a:solidFill>
              <a:miter lim="800000"/>
              <a:headEnd/>
              <a:tailEnd/>
            </a:ln>
            <a:effectLst/>
          </p:spPr>
          <p:txBody>
            <a:bodyPr wrap="none" anchor="ctr"/>
            <a:lstStyle/>
            <a:p>
              <a:endParaRPr lang="zh-CN" altLang="en-US"/>
            </a:p>
          </p:txBody>
        </p:sp>
        <p:graphicFrame>
          <p:nvGraphicFramePr>
            <p:cNvPr id="24618" name="Object 42"/>
            <p:cNvGraphicFramePr>
              <a:graphicFrameLocks noChangeAspect="1"/>
            </p:cNvGraphicFramePr>
            <p:nvPr/>
          </p:nvGraphicFramePr>
          <p:xfrm>
            <a:off x="4080" y="672"/>
            <a:ext cx="336" cy="269"/>
          </p:xfrm>
          <a:graphic>
            <a:graphicData uri="http://schemas.openxmlformats.org/presentationml/2006/ole">
              <mc:AlternateContent xmlns:mc="http://schemas.openxmlformats.org/markup-compatibility/2006">
                <mc:Choice xmlns:v="urn:schemas-microsoft-com:vml" Requires="v">
                  <p:oleObj spid="_x0000_s4491" name="Equation" r:id="rId23" imgW="393480" imgH="291960" progId="Equation.3">
                    <p:embed/>
                  </p:oleObj>
                </mc:Choice>
                <mc:Fallback>
                  <p:oleObj name="Equation" r:id="rId23" imgW="393480" imgH="291960" progId="Equation.3">
                    <p:embed/>
                    <p:pic>
                      <p:nvPicPr>
                        <p:cNvPr id="0" name="Picture 4"/>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80" y="672"/>
                          <a:ext cx="336" cy="269"/>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p:spPr>
                    </p:pic>
                  </p:oleObj>
                </mc:Fallback>
              </mc:AlternateContent>
            </a:graphicData>
          </a:graphic>
        </p:graphicFrame>
        <p:graphicFrame>
          <p:nvGraphicFramePr>
            <p:cNvPr id="24619" name="Object 43"/>
            <p:cNvGraphicFramePr>
              <a:graphicFrameLocks noChangeAspect="1"/>
            </p:cNvGraphicFramePr>
            <p:nvPr/>
          </p:nvGraphicFramePr>
          <p:xfrm>
            <a:off x="4080" y="1309"/>
            <a:ext cx="192" cy="260"/>
          </p:xfrm>
          <a:graphic>
            <a:graphicData uri="http://schemas.openxmlformats.org/presentationml/2006/ole">
              <mc:AlternateContent xmlns:mc="http://schemas.openxmlformats.org/markup-compatibility/2006">
                <mc:Choice xmlns:v="urn:schemas-microsoft-com:vml" Requires="v">
                  <p:oleObj spid="_x0000_s4492" name="Equation" r:id="rId25" imgW="177480" imgH="215640" progId="Equation.3">
                    <p:embed/>
                  </p:oleObj>
                </mc:Choice>
                <mc:Fallback>
                  <p:oleObj name="Equation" r:id="rId25" imgW="177480" imgH="215640" progId="Equation.3">
                    <p:embed/>
                    <p:pic>
                      <p:nvPicPr>
                        <p:cNvPr id="0" name="Picture 5"/>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80" y="1309"/>
                          <a:ext cx="192" cy="260"/>
                        </a:xfrm>
                        <a:prstGeom prst="rect">
                          <a:avLst/>
                        </a:prstGeom>
                        <a:solidFill>
                          <a:schemeClr val="folHlink"/>
                        </a:solidFill>
                        <a:ln w="9525">
                          <a:solidFill>
                            <a:srgbClr val="CC00CC"/>
                          </a:solidFill>
                          <a:miter lim="800000"/>
                          <a:headEnd/>
                          <a:tailEnd/>
                        </a:ln>
                      </p:spPr>
                    </p:pic>
                  </p:oleObj>
                </mc:Fallback>
              </mc:AlternateContent>
            </a:graphicData>
          </a:graphic>
        </p:graphicFrame>
        <p:grpSp>
          <p:nvGrpSpPr>
            <p:cNvPr id="14" name="Group 44"/>
            <p:cNvGrpSpPr>
              <a:grpSpLocks/>
            </p:cNvGrpSpPr>
            <p:nvPr/>
          </p:nvGrpSpPr>
          <p:grpSpPr bwMode="auto">
            <a:xfrm>
              <a:off x="4656" y="624"/>
              <a:ext cx="336" cy="384"/>
              <a:chOff x="4848" y="624"/>
              <a:chExt cx="336" cy="384"/>
            </a:xfrm>
          </p:grpSpPr>
          <p:graphicFrame>
            <p:nvGraphicFramePr>
              <p:cNvPr id="24621" name="Object 45"/>
              <p:cNvGraphicFramePr>
                <a:graphicFrameLocks noChangeAspect="1"/>
              </p:cNvGraphicFramePr>
              <p:nvPr/>
            </p:nvGraphicFramePr>
            <p:xfrm>
              <a:off x="4863" y="632"/>
              <a:ext cx="321" cy="280"/>
            </p:xfrm>
            <a:graphic>
              <a:graphicData uri="http://schemas.openxmlformats.org/presentationml/2006/ole">
                <mc:AlternateContent xmlns:mc="http://schemas.openxmlformats.org/markup-compatibility/2006">
                  <mc:Choice xmlns:v="urn:schemas-microsoft-com:vml" Requires="v">
                    <p:oleObj spid="_x0000_s4493" name="Equation" r:id="rId27" imgW="330120" imgH="279360" progId="Equation.3">
                      <p:embed/>
                    </p:oleObj>
                  </mc:Choice>
                  <mc:Fallback>
                    <p:oleObj name="Equation" r:id="rId27" imgW="330120" imgH="279360" progId="Equation.3">
                      <p:embed/>
                      <p:pic>
                        <p:nvPicPr>
                          <p:cNvPr id="0" name="Picture 6"/>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63" y="632"/>
                            <a:ext cx="321"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22" name="Line 46"/>
              <p:cNvSpPr>
                <a:spLocks noChangeShapeType="1"/>
              </p:cNvSpPr>
              <p:nvPr/>
            </p:nvSpPr>
            <p:spPr bwMode="auto">
              <a:xfrm flipV="1">
                <a:off x="4848" y="624"/>
                <a:ext cx="0" cy="384"/>
              </a:xfrm>
              <a:prstGeom prst="line">
                <a:avLst/>
              </a:prstGeom>
              <a:noFill/>
              <a:ln w="38100">
                <a:solidFill>
                  <a:srgbClr val="FF5050"/>
                </a:solidFill>
                <a:round/>
                <a:headEnd/>
                <a:tailEnd type="triangle" w="sm" len="lg"/>
              </a:ln>
              <a:effec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4593"/>
                                        </p:tgtEl>
                                        <p:attrNameLst>
                                          <p:attrName>style.visibility</p:attrName>
                                        </p:attrNameLst>
                                      </p:cBhvr>
                                      <p:to>
                                        <p:strVal val="visible"/>
                                      </p:to>
                                    </p:set>
                                    <p:animEffect transition="in" filter="blinds(vertical)">
                                      <p:cBhvr>
                                        <p:cTn id="7" dur="500"/>
                                        <p:tgtEl>
                                          <p:spTgt spid="245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up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24594"/>
                                        </p:tgtEl>
                                        <p:attrNameLst>
                                          <p:attrName>style.visibility</p:attrName>
                                        </p:attrNameLst>
                                      </p:cBhvr>
                                      <p:to>
                                        <p:strVal val="visible"/>
                                      </p:to>
                                    </p:set>
                                    <p:animEffect transition="in" filter="blinds(vertical)">
                                      <p:cBhvr>
                                        <p:cTn id="27" dur="500"/>
                                        <p:tgtEl>
                                          <p:spTgt spid="24594"/>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upRigh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24595"/>
                                        </p:tgtEl>
                                        <p:attrNameLst>
                                          <p:attrName>style.visibility</p:attrName>
                                        </p:attrNameLst>
                                      </p:cBhvr>
                                      <p:to>
                                        <p:strVal val="visible"/>
                                      </p:to>
                                    </p:set>
                                    <p:animEffect transition="in" filter="blinds(vertical)">
                                      <p:cBhvr>
                                        <p:cTn id="42" dur="500"/>
                                        <p:tgtEl>
                                          <p:spTgt spid="2459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3400" y="1538288"/>
            <a:ext cx="8305800" cy="4329112"/>
            <a:chOff x="480" y="1305"/>
            <a:chExt cx="5232" cy="2727"/>
          </a:xfrm>
        </p:grpSpPr>
        <p:grpSp>
          <p:nvGrpSpPr>
            <p:cNvPr id="3" name="Group 3"/>
            <p:cNvGrpSpPr>
              <a:grpSpLocks/>
            </p:cNvGrpSpPr>
            <p:nvPr/>
          </p:nvGrpSpPr>
          <p:grpSpPr bwMode="auto">
            <a:xfrm>
              <a:off x="480" y="1305"/>
              <a:ext cx="5232" cy="2727"/>
              <a:chOff x="480" y="1305"/>
              <a:chExt cx="5232" cy="2727"/>
            </a:xfrm>
          </p:grpSpPr>
          <p:grpSp>
            <p:nvGrpSpPr>
              <p:cNvPr id="4" name="Group 4"/>
              <p:cNvGrpSpPr>
                <a:grpSpLocks/>
              </p:cNvGrpSpPr>
              <p:nvPr/>
            </p:nvGrpSpPr>
            <p:grpSpPr bwMode="auto">
              <a:xfrm>
                <a:off x="480" y="1728"/>
                <a:ext cx="2496" cy="2304"/>
                <a:chOff x="480" y="1728"/>
                <a:chExt cx="2496" cy="2304"/>
              </a:xfrm>
            </p:grpSpPr>
            <p:sp>
              <p:nvSpPr>
                <p:cNvPr id="25605" name="Rectangle 5"/>
                <p:cNvSpPr>
                  <a:spLocks noChangeArrowheads="1"/>
                </p:cNvSpPr>
                <p:nvPr/>
              </p:nvSpPr>
              <p:spPr bwMode="auto">
                <a:xfrm>
                  <a:off x="480" y="1728"/>
                  <a:ext cx="2496" cy="2256"/>
                </a:xfrm>
                <a:prstGeom prst="rect">
                  <a:avLst/>
                </a:prstGeom>
                <a:solidFill>
                  <a:schemeClr val="bg1"/>
                </a:solidFill>
                <a:ln w="9525">
                  <a:solidFill>
                    <a:schemeClr val="tx1"/>
                  </a:solidFill>
                  <a:miter lim="800000"/>
                  <a:headEnd/>
                  <a:tailEnd/>
                </a:ln>
                <a:effectLst/>
              </p:spPr>
              <p:txBody>
                <a:bodyPr wrap="none" anchor="ctr"/>
                <a:lstStyle/>
                <a:p>
                  <a:pPr algn="ctr"/>
                  <a:endParaRPr lang="zh-CN" altLang="zh-CN" sz="2800" b="1">
                    <a:solidFill>
                      <a:srgbClr val="000000"/>
                    </a:solidFill>
                    <a:latin typeface="黑体" pitchFamily="2" charset="-122"/>
                    <a:ea typeface="黑体" pitchFamily="2" charset="-122"/>
                  </a:endParaRPr>
                </a:p>
              </p:txBody>
            </p:sp>
            <p:sp>
              <p:nvSpPr>
                <p:cNvPr id="25606" name="Oval 6"/>
                <p:cNvSpPr>
                  <a:spLocks noChangeArrowheads="1"/>
                </p:cNvSpPr>
                <p:nvPr/>
              </p:nvSpPr>
              <p:spPr bwMode="auto">
                <a:xfrm>
                  <a:off x="912" y="2112"/>
                  <a:ext cx="1632" cy="1584"/>
                </a:xfrm>
                <a:prstGeom prst="ellipse">
                  <a:avLst/>
                </a:prstGeom>
                <a:noFill/>
                <a:ln w="22225">
                  <a:solidFill>
                    <a:srgbClr val="000000"/>
                  </a:solidFill>
                  <a:prstDash val="dash"/>
                  <a:round/>
                  <a:headEnd/>
                  <a:tailEnd/>
                </a:ln>
                <a:effectLst/>
              </p:spPr>
              <p:txBody>
                <a:bodyPr wrap="none" anchor="ctr"/>
                <a:lstStyle/>
                <a:p>
                  <a:endParaRPr lang="zh-CN" altLang="en-US"/>
                </a:p>
              </p:txBody>
            </p:sp>
            <p:sp>
              <p:nvSpPr>
                <p:cNvPr id="25607" name="Line 7"/>
                <p:cNvSpPr>
                  <a:spLocks noChangeShapeType="1"/>
                </p:cNvSpPr>
                <p:nvPr/>
              </p:nvSpPr>
              <p:spPr bwMode="auto">
                <a:xfrm>
                  <a:off x="1680" y="2112"/>
                  <a:ext cx="0" cy="1584"/>
                </a:xfrm>
                <a:prstGeom prst="line">
                  <a:avLst/>
                </a:prstGeom>
                <a:noFill/>
                <a:ln w="19050">
                  <a:solidFill>
                    <a:srgbClr val="000000"/>
                  </a:solidFill>
                  <a:prstDash val="dash"/>
                  <a:round/>
                  <a:headEnd/>
                  <a:tailEnd/>
                </a:ln>
                <a:effectLst/>
              </p:spPr>
              <p:txBody>
                <a:bodyPr wrap="none" anchor="ctr"/>
                <a:lstStyle/>
                <a:p>
                  <a:endParaRPr lang="zh-CN" altLang="en-US"/>
                </a:p>
              </p:txBody>
            </p:sp>
            <p:sp>
              <p:nvSpPr>
                <p:cNvPr id="25608" name="Line 8"/>
                <p:cNvSpPr>
                  <a:spLocks noChangeShapeType="1"/>
                </p:cNvSpPr>
                <p:nvPr/>
              </p:nvSpPr>
              <p:spPr bwMode="auto">
                <a:xfrm>
                  <a:off x="912" y="2880"/>
                  <a:ext cx="1632" cy="0"/>
                </a:xfrm>
                <a:prstGeom prst="line">
                  <a:avLst/>
                </a:prstGeom>
                <a:noFill/>
                <a:ln w="19050">
                  <a:solidFill>
                    <a:srgbClr val="000000"/>
                  </a:solidFill>
                  <a:prstDash val="dash"/>
                  <a:round/>
                  <a:headEnd/>
                  <a:tailEnd/>
                </a:ln>
                <a:effectLst/>
              </p:spPr>
              <p:txBody>
                <a:bodyPr wrap="none" anchor="ctr"/>
                <a:lstStyle/>
                <a:p>
                  <a:endParaRPr lang="zh-CN" altLang="en-US"/>
                </a:p>
              </p:txBody>
            </p:sp>
            <p:sp>
              <p:nvSpPr>
                <p:cNvPr id="25609" name="Line 9"/>
                <p:cNvSpPr>
                  <a:spLocks noChangeShapeType="1"/>
                </p:cNvSpPr>
                <p:nvPr/>
              </p:nvSpPr>
              <p:spPr bwMode="auto">
                <a:xfrm flipV="1">
                  <a:off x="1104" y="2304"/>
                  <a:ext cx="1200" cy="1104"/>
                </a:xfrm>
                <a:prstGeom prst="line">
                  <a:avLst/>
                </a:prstGeom>
                <a:noFill/>
                <a:ln w="19050">
                  <a:solidFill>
                    <a:srgbClr val="000000"/>
                  </a:solidFill>
                  <a:prstDash val="dash"/>
                  <a:round/>
                  <a:headEnd/>
                  <a:tailEnd/>
                </a:ln>
                <a:effectLst/>
              </p:spPr>
              <p:txBody>
                <a:bodyPr wrap="none" anchor="ctr"/>
                <a:lstStyle/>
                <a:p>
                  <a:endParaRPr lang="zh-CN" altLang="en-US"/>
                </a:p>
              </p:txBody>
            </p:sp>
            <p:sp>
              <p:nvSpPr>
                <p:cNvPr id="25610" name="Line 10"/>
                <p:cNvSpPr>
                  <a:spLocks noChangeShapeType="1"/>
                </p:cNvSpPr>
                <p:nvPr/>
              </p:nvSpPr>
              <p:spPr bwMode="auto">
                <a:xfrm>
                  <a:off x="1152" y="2352"/>
                  <a:ext cx="1152" cy="1152"/>
                </a:xfrm>
                <a:prstGeom prst="line">
                  <a:avLst/>
                </a:prstGeom>
                <a:noFill/>
                <a:ln w="19050">
                  <a:solidFill>
                    <a:srgbClr val="000000"/>
                  </a:solidFill>
                  <a:prstDash val="dash"/>
                  <a:round/>
                  <a:headEnd/>
                  <a:tailEnd/>
                </a:ln>
                <a:effectLst/>
              </p:spPr>
              <p:txBody>
                <a:bodyPr wrap="none" anchor="ctr"/>
                <a:lstStyle/>
                <a:p>
                  <a:endParaRPr lang="zh-CN" altLang="en-US"/>
                </a:p>
              </p:txBody>
            </p:sp>
            <p:sp>
              <p:nvSpPr>
                <p:cNvPr id="25611" name="Text Box 11"/>
                <p:cNvSpPr txBox="1">
                  <a:spLocks noChangeArrowheads="1"/>
                </p:cNvSpPr>
                <p:nvPr/>
              </p:nvSpPr>
              <p:spPr bwMode="auto">
                <a:xfrm>
                  <a:off x="1584" y="1728"/>
                  <a:ext cx="212" cy="288"/>
                </a:xfrm>
                <a:prstGeom prst="rect">
                  <a:avLst/>
                </a:prstGeom>
                <a:noFill/>
                <a:ln w="9525">
                  <a:noFill/>
                  <a:miter lim="800000"/>
                  <a:headEnd/>
                  <a:tailEnd/>
                </a:ln>
                <a:effectLst/>
              </p:spPr>
              <p:txBody>
                <a:bodyPr wrap="none">
                  <a:spAutoFit/>
                </a:bodyPr>
                <a:lstStyle/>
                <a:p>
                  <a:pPr>
                    <a:spcBef>
                      <a:spcPct val="50000"/>
                    </a:spcBef>
                  </a:pPr>
                  <a:r>
                    <a:rPr lang="en-US" altLang="zh-CN" sz="2400" b="1">
                      <a:latin typeface="黑体" pitchFamily="2" charset="-122"/>
                      <a:ea typeface="黑体" pitchFamily="2" charset="-122"/>
                    </a:rPr>
                    <a:t>1</a:t>
                  </a:r>
                </a:p>
              </p:txBody>
            </p:sp>
            <p:sp>
              <p:nvSpPr>
                <p:cNvPr id="25612" name="Text Box 12"/>
                <p:cNvSpPr txBox="1">
                  <a:spLocks noChangeArrowheads="1"/>
                </p:cNvSpPr>
                <p:nvPr/>
              </p:nvSpPr>
              <p:spPr bwMode="auto">
                <a:xfrm>
                  <a:off x="2304" y="2016"/>
                  <a:ext cx="212" cy="288"/>
                </a:xfrm>
                <a:prstGeom prst="rect">
                  <a:avLst/>
                </a:prstGeom>
                <a:noFill/>
                <a:ln w="9525">
                  <a:noFill/>
                  <a:miter lim="800000"/>
                  <a:headEnd/>
                  <a:tailEnd/>
                </a:ln>
                <a:effectLst/>
              </p:spPr>
              <p:txBody>
                <a:bodyPr wrap="none">
                  <a:spAutoFit/>
                </a:bodyPr>
                <a:lstStyle/>
                <a:p>
                  <a:pPr>
                    <a:spcBef>
                      <a:spcPct val="50000"/>
                    </a:spcBef>
                  </a:pPr>
                  <a:r>
                    <a:rPr lang="en-US" altLang="zh-CN" sz="2400" b="1">
                      <a:latin typeface="黑体" pitchFamily="2" charset="-122"/>
                      <a:ea typeface="黑体" pitchFamily="2" charset="-122"/>
                    </a:rPr>
                    <a:t>2</a:t>
                  </a:r>
                </a:p>
              </p:txBody>
            </p:sp>
            <p:sp>
              <p:nvSpPr>
                <p:cNvPr id="25613" name="Text Box 13"/>
                <p:cNvSpPr txBox="1">
                  <a:spLocks noChangeArrowheads="1"/>
                </p:cNvSpPr>
                <p:nvPr/>
              </p:nvSpPr>
              <p:spPr bwMode="auto">
                <a:xfrm>
                  <a:off x="2592" y="2736"/>
                  <a:ext cx="212" cy="288"/>
                </a:xfrm>
                <a:prstGeom prst="rect">
                  <a:avLst/>
                </a:prstGeom>
                <a:noFill/>
                <a:ln w="9525">
                  <a:noFill/>
                  <a:miter lim="800000"/>
                  <a:headEnd/>
                  <a:tailEnd/>
                </a:ln>
                <a:effectLst/>
              </p:spPr>
              <p:txBody>
                <a:bodyPr wrap="none">
                  <a:spAutoFit/>
                </a:bodyPr>
                <a:lstStyle/>
                <a:p>
                  <a:pPr>
                    <a:spcBef>
                      <a:spcPct val="50000"/>
                    </a:spcBef>
                  </a:pPr>
                  <a:r>
                    <a:rPr lang="en-US" altLang="zh-CN" sz="2400" b="1">
                      <a:latin typeface="黑体" pitchFamily="2" charset="-122"/>
                      <a:ea typeface="黑体" pitchFamily="2" charset="-122"/>
                    </a:rPr>
                    <a:t>3</a:t>
                  </a:r>
                </a:p>
              </p:txBody>
            </p:sp>
            <p:sp>
              <p:nvSpPr>
                <p:cNvPr id="25614" name="Text Box 14"/>
                <p:cNvSpPr txBox="1">
                  <a:spLocks noChangeArrowheads="1"/>
                </p:cNvSpPr>
                <p:nvPr/>
              </p:nvSpPr>
              <p:spPr bwMode="auto">
                <a:xfrm>
                  <a:off x="2304" y="3456"/>
                  <a:ext cx="212" cy="288"/>
                </a:xfrm>
                <a:prstGeom prst="rect">
                  <a:avLst/>
                </a:prstGeom>
                <a:noFill/>
                <a:ln w="9525">
                  <a:noFill/>
                  <a:miter lim="800000"/>
                  <a:headEnd/>
                  <a:tailEnd/>
                </a:ln>
                <a:effectLst/>
              </p:spPr>
              <p:txBody>
                <a:bodyPr wrap="none">
                  <a:spAutoFit/>
                </a:bodyPr>
                <a:lstStyle/>
                <a:p>
                  <a:pPr>
                    <a:spcBef>
                      <a:spcPct val="50000"/>
                    </a:spcBef>
                  </a:pPr>
                  <a:r>
                    <a:rPr lang="en-US" altLang="zh-CN" sz="2400" b="1">
                      <a:latin typeface="黑体" pitchFamily="2" charset="-122"/>
                      <a:ea typeface="黑体" pitchFamily="2" charset="-122"/>
                    </a:rPr>
                    <a:t>4</a:t>
                  </a:r>
                </a:p>
              </p:txBody>
            </p:sp>
            <p:sp>
              <p:nvSpPr>
                <p:cNvPr id="25615" name="Text Box 15"/>
                <p:cNvSpPr txBox="1">
                  <a:spLocks noChangeArrowheads="1"/>
                </p:cNvSpPr>
                <p:nvPr/>
              </p:nvSpPr>
              <p:spPr bwMode="auto">
                <a:xfrm>
                  <a:off x="1584" y="3744"/>
                  <a:ext cx="212" cy="288"/>
                </a:xfrm>
                <a:prstGeom prst="rect">
                  <a:avLst/>
                </a:prstGeom>
                <a:noFill/>
                <a:ln w="9525">
                  <a:noFill/>
                  <a:miter lim="800000"/>
                  <a:headEnd/>
                  <a:tailEnd/>
                </a:ln>
                <a:effectLst/>
              </p:spPr>
              <p:txBody>
                <a:bodyPr wrap="none">
                  <a:spAutoFit/>
                </a:bodyPr>
                <a:lstStyle/>
                <a:p>
                  <a:pPr>
                    <a:spcBef>
                      <a:spcPct val="50000"/>
                    </a:spcBef>
                  </a:pPr>
                  <a:r>
                    <a:rPr lang="en-US" altLang="zh-CN" sz="2400" b="1">
                      <a:latin typeface="黑体" pitchFamily="2" charset="-122"/>
                      <a:ea typeface="黑体" pitchFamily="2" charset="-122"/>
                    </a:rPr>
                    <a:t>5</a:t>
                  </a:r>
                </a:p>
              </p:txBody>
            </p:sp>
            <p:sp>
              <p:nvSpPr>
                <p:cNvPr id="25616" name="Text Box 16"/>
                <p:cNvSpPr txBox="1">
                  <a:spLocks noChangeArrowheads="1"/>
                </p:cNvSpPr>
                <p:nvPr/>
              </p:nvSpPr>
              <p:spPr bwMode="auto">
                <a:xfrm>
                  <a:off x="864" y="3408"/>
                  <a:ext cx="212" cy="288"/>
                </a:xfrm>
                <a:prstGeom prst="rect">
                  <a:avLst/>
                </a:prstGeom>
                <a:noFill/>
                <a:ln w="9525">
                  <a:noFill/>
                  <a:miter lim="800000"/>
                  <a:headEnd/>
                  <a:tailEnd/>
                </a:ln>
                <a:effectLst/>
              </p:spPr>
              <p:txBody>
                <a:bodyPr wrap="none">
                  <a:spAutoFit/>
                </a:bodyPr>
                <a:lstStyle/>
                <a:p>
                  <a:pPr>
                    <a:spcBef>
                      <a:spcPct val="50000"/>
                    </a:spcBef>
                  </a:pPr>
                  <a:r>
                    <a:rPr lang="en-US" altLang="zh-CN" sz="2400" b="1">
                      <a:latin typeface="黑体" pitchFamily="2" charset="-122"/>
                      <a:ea typeface="黑体" pitchFamily="2" charset="-122"/>
                    </a:rPr>
                    <a:t>6</a:t>
                  </a:r>
                </a:p>
              </p:txBody>
            </p:sp>
            <p:sp>
              <p:nvSpPr>
                <p:cNvPr id="25617" name="Text Box 17"/>
                <p:cNvSpPr txBox="1">
                  <a:spLocks noChangeArrowheads="1"/>
                </p:cNvSpPr>
                <p:nvPr/>
              </p:nvSpPr>
              <p:spPr bwMode="auto">
                <a:xfrm>
                  <a:off x="576" y="2736"/>
                  <a:ext cx="212" cy="288"/>
                </a:xfrm>
                <a:prstGeom prst="rect">
                  <a:avLst/>
                </a:prstGeom>
                <a:noFill/>
                <a:ln w="9525">
                  <a:noFill/>
                  <a:miter lim="800000"/>
                  <a:headEnd/>
                  <a:tailEnd/>
                </a:ln>
                <a:effectLst/>
              </p:spPr>
              <p:txBody>
                <a:bodyPr wrap="none">
                  <a:spAutoFit/>
                </a:bodyPr>
                <a:lstStyle/>
                <a:p>
                  <a:pPr>
                    <a:spcBef>
                      <a:spcPct val="50000"/>
                    </a:spcBef>
                  </a:pPr>
                  <a:r>
                    <a:rPr lang="en-US" altLang="zh-CN" sz="2400" b="1">
                      <a:latin typeface="黑体" pitchFamily="2" charset="-122"/>
                      <a:ea typeface="黑体" pitchFamily="2" charset="-122"/>
                    </a:rPr>
                    <a:t>7</a:t>
                  </a:r>
                </a:p>
              </p:txBody>
            </p:sp>
            <p:sp>
              <p:nvSpPr>
                <p:cNvPr id="25618" name="Text Box 18"/>
                <p:cNvSpPr txBox="1">
                  <a:spLocks noChangeArrowheads="1"/>
                </p:cNvSpPr>
                <p:nvPr/>
              </p:nvSpPr>
              <p:spPr bwMode="auto">
                <a:xfrm>
                  <a:off x="864" y="2016"/>
                  <a:ext cx="212" cy="288"/>
                </a:xfrm>
                <a:prstGeom prst="rect">
                  <a:avLst/>
                </a:prstGeom>
                <a:noFill/>
                <a:ln w="9525">
                  <a:noFill/>
                  <a:miter lim="800000"/>
                  <a:headEnd/>
                  <a:tailEnd/>
                </a:ln>
                <a:effectLst/>
              </p:spPr>
              <p:txBody>
                <a:bodyPr wrap="none">
                  <a:spAutoFit/>
                </a:bodyPr>
                <a:lstStyle/>
                <a:p>
                  <a:pPr>
                    <a:spcBef>
                      <a:spcPct val="50000"/>
                    </a:spcBef>
                  </a:pPr>
                  <a:r>
                    <a:rPr lang="en-US" altLang="zh-CN" sz="2400" b="1">
                      <a:latin typeface="黑体" pitchFamily="2" charset="-122"/>
                      <a:ea typeface="黑体" pitchFamily="2" charset="-122"/>
                    </a:rPr>
                    <a:t>8</a:t>
                  </a:r>
                </a:p>
              </p:txBody>
            </p:sp>
            <p:sp>
              <p:nvSpPr>
                <p:cNvPr id="25619" name="AutoShape 19"/>
                <p:cNvSpPr>
                  <a:spLocks noChangeArrowheads="1"/>
                </p:cNvSpPr>
                <p:nvPr/>
              </p:nvSpPr>
              <p:spPr bwMode="auto">
                <a:xfrm>
                  <a:off x="1632" y="2688"/>
                  <a:ext cx="96" cy="336"/>
                </a:xfrm>
                <a:prstGeom prst="upArrow">
                  <a:avLst>
                    <a:gd name="adj1" fmla="val 50000"/>
                    <a:gd name="adj2" fmla="val 87500"/>
                  </a:avLst>
                </a:prstGeom>
                <a:solidFill>
                  <a:schemeClr val="accent1"/>
                </a:solidFill>
                <a:ln w="28575">
                  <a:solidFill>
                    <a:srgbClr val="FF0000"/>
                  </a:solidFill>
                  <a:miter lim="800000"/>
                  <a:headEnd/>
                  <a:tailEnd/>
                </a:ln>
                <a:effectLst/>
              </p:spPr>
              <p:txBody>
                <a:bodyPr vert="eaVert" wrap="none" anchor="ctr"/>
                <a:lstStyle/>
                <a:p>
                  <a:endParaRPr lang="zh-CN" altLang="en-US"/>
                </a:p>
              </p:txBody>
            </p:sp>
            <p:graphicFrame>
              <p:nvGraphicFramePr>
                <p:cNvPr id="25620" name="Object 20"/>
                <p:cNvGraphicFramePr>
                  <a:graphicFrameLocks noChangeAspect="1"/>
                </p:cNvGraphicFramePr>
                <p:nvPr/>
              </p:nvGraphicFramePr>
              <p:xfrm>
                <a:off x="1728" y="2688"/>
                <a:ext cx="442" cy="327"/>
              </p:xfrm>
              <a:graphic>
                <a:graphicData uri="http://schemas.openxmlformats.org/presentationml/2006/ole">
                  <mc:AlternateContent xmlns:mc="http://schemas.openxmlformats.org/markup-compatibility/2006">
                    <mc:Choice xmlns:v="urn:schemas-microsoft-com:vml" Requires="v">
                      <p:oleObj spid="_x0000_s5282" name="Equation" r:id="rId3" imgW="393480" imgH="291960" progId="Equation.3">
                        <p:embed/>
                      </p:oleObj>
                    </mc:Choice>
                    <mc:Fallback>
                      <p:oleObj name="Equation" r:id="rId3" imgW="393480" imgH="29196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 y="2688"/>
                              <a:ext cx="442"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21" name="Oval 21"/>
                <p:cNvSpPr>
                  <a:spLocks noChangeArrowheads="1"/>
                </p:cNvSpPr>
                <p:nvPr/>
              </p:nvSpPr>
              <p:spPr bwMode="auto">
                <a:xfrm>
                  <a:off x="1536" y="3552"/>
                  <a:ext cx="240" cy="240"/>
                </a:xfrm>
                <a:prstGeom prst="ellipse">
                  <a:avLst/>
                </a:prstGeom>
                <a:noFill/>
                <a:ln w="28575">
                  <a:solidFill>
                    <a:srgbClr val="3366FF"/>
                  </a:solidFill>
                  <a:round/>
                  <a:headEnd/>
                  <a:tailEnd/>
                </a:ln>
                <a:effectLst/>
              </p:spPr>
              <p:txBody>
                <a:bodyPr wrap="none" anchor="ctr"/>
                <a:lstStyle/>
                <a:p>
                  <a:endParaRPr lang="zh-CN" altLang="en-US"/>
                </a:p>
              </p:txBody>
            </p:sp>
            <p:sp>
              <p:nvSpPr>
                <p:cNvPr id="25622" name="Oval 22"/>
                <p:cNvSpPr>
                  <a:spLocks noChangeArrowheads="1"/>
                </p:cNvSpPr>
                <p:nvPr/>
              </p:nvSpPr>
              <p:spPr bwMode="auto">
                <a:xfrm>
                  <a:off x="1584" y="1968"/>
                  <a:ext cx="240" cy="240"/>
                </a:xfrm>
                <a:prstGeom prst="ellipse">
                  <a:avLst/>
                </a:prstGeom>
                <a:noFill/>
                <a:ln w="28575">
                  <a:solidFill>
                    <a:srgbClr val="3366FF"/>
                  </a:solidFill>
                  <a:round/>
                  <a:headEnd/>
                  <a:tailEnd/>
                </a:ln>
                <a:effectLst/>
              </p:spPr>
              <p:txBody>
                <a:bodyPr wrap="none" anchor="ctr"/>
                <a:lstStyle/>
                <a:p>
                  <a:endParaRPr lang="zh-CN" altLang="en-US"/>
                </a:p>
              </p:txBody>
            </p:sp>
            <p:sp>
              <p:nvSpPr>
                <p:cNvPr id="25623" name="Oval 23"/>
                <p:cNvSpPr>
                  <a:spLocks noChangeArrowheads="1"/>
                </p:cNvSpPr>
                <p:nvPr/>
              </p:nvSpPr>
              <p:spPr bwMode="auto">
                <a:xfrm>
                  <a:off x="2160" y="2208"/>
                  <a:ext cx="240" cy="240"/>
                </a:xfrm>
                <a:prstGeom prst="ellipse">
                  <a:avLst/>
                </a:prstGeom>
                <a:noFill/>
                <a:ln w="28575">
                  <a:solidFill>
                    <a:srgbClr val="FF0000"/>
                  </a:solidFill>
                  <a:round/>
                  <a:headEnd/>
                  <a:tailEnd/>
                </a:ln>
                <a:effectLst/>
              </p:spPr>
              <p:txBody>
                <a:bodyPr wrap="none" anchor="ctr"/>
                <a:lstStyle/>
                <a:p>
                  <a:endParaRPr lang="zh-CN" altLang="en-US"/>
                </a:p>
              </p:txBody>
            </p:sp>
            <p:sp>
              <p:nvSpPr>
                <p:cNvPr id="25624" name="Oval 24"/>
                <p:cNvSpPr>
                  <a:spLocks noChangeArrowheads="1"/>
                </p:cNvSpPr>
                <p:nvPr/>
              </p:nvSpPr>
              <p:spPr bwMode="auto">
                <a:xfrm>
                  <a:off x="2400" y="2736"/>
                  <a:ext cx="240" cy="240"/>
                </a:xfrm>
                <a:prstGeom prst="ellipse">
                  <a:avLst/>
                </a:prstGeom>
                <a:noFill/>
                <a:ln w="28575">
                  <a:solidFill>
                    <a:srgbClr val="FF0000"/>
                  </a:solidFill>
                  <a:round/>
                  <a:headEnd/>
                  <a:tailEnd/>
                </a:ln>
                <a:effectLst/>
              </p:spPr>
              <p:txBody>
                <a:bodyPr wrap="none" anchor="ctr"/>
                <a:lstStyle/>
                <a:p>
                  <a:endParaRPr lang="zh-CN" altLang="en-US"/>
                </a:p>
              </p:txBody>
            </p:sp>
            <p:sp>
              <p:nvSpPr>
                <p:cNvPr id="25625" name="Oval 25"/>
                <p:cNvSpPr>
                  <a:spLocks noChangeArrowheads="1"/>
                </p:cNvSpPr>
                <p:nvPr/>
              </p:nvSpPr>
              <p:spPr bwMode="auto">
                <a:xfrm>
                  <a:off x="2160" y="3360"/>
                  <a:ext cx="240" cy="240"/>
                </a:xfrm>
                <a:prstGeom prst="ellipse">
                  <a:avLst/>
                </a:prstGeom>
                <a:noFill/>
                <a:ln w="28575">
                  <a:solidFill>
                    <a:srgbClr val="FF0000"/>
                  </a:solidFill>
                  <a:round/>
                  <a:headEnd/>
                  <a:tailEnd/>
                </a:ln>
                <a:effectLst/>
              </p:spPr>
              <p:txBody>
                <a:bodyPr wrap="none" anchor="ctr"/>
                <a:lstStyle/>
                <a:p>
                  <a:endParaRPr lang="zh-CN" altLang="en-US"/>
                </a:p>
              </p:txBody>
            </p:sp>
            <p:sp>
              <p:nvSpPr>
                <p:cNvPr id="25626" name="Oval 26"/>
                <p:cNvSpPr>
                  <a:spLocks noChangeArrowheads="1"/>
                </p:cNvSpPr>
                <p:nvPr/>
              </p:nvSpPr>
              <p:spPr bwMode="auto">
                <a:xfrm>
                  <a:off x="960" y="3264"/>
                  <a:ext cx="240" cy="240"/>
                </a:xfrm>
                <a:prstGeom prst="ellipse">
                  <a:avLst/>
                </a:prstGeom>
                <a:noFill/>
                <a:ln w="28575">
                  <a:solidFill>
                    <a:srgbClr val="D60093"/>
                  </a:solidFill>
                  <a:round/>
                  <a:headEnd/>
                  <a:tailEnd/>
                </a:ln>
                <a:effectLst/>
              </p:spPr>
              <p:txBody>
                <a:bodyPr wrap="none" anchor="ctr"/>
                <a:lstStyle/>
                <a:p>
                  <a:endParaRPr lang="zh-CN" altLang="en-US"/>
                </a:p>
              </p:txBody>
            </p:sp>
            <p:sp>
              <p:nvSpPr>
                <p:cNvPr id="25627" name="Oval 27"/>
                <p:cNvSpPr>
                  <a:spLocks noChangeArrowheads="1"/>
                </p:cNvSpPr>
                <p:nvPr/>
              </p:nvSpPr>
              <p:spPr bwMode="auto">
                <a:xfrm>
                  <a:off x="816" y="2736"/>
                  <a:ext cx="240" cy="240"/>
                </a:xfrm>
                <a:prstGeom prst="ellipse">
                  <a:avLst/>
                </a:prstGeom>
                <a:noFill/>
                <a:ln w="28575">
                  <a:solidFill>
                    <a:srgbClr val="D60093"/>
                  </a:solidFill>
                  <a:round/>
                  <a:headEnd/>
                  <a:tailEnd/>
                </a:ln>
                <a:effectLst/>
              </p:spPr>
              <p:txBody>
                <a:bodyPr wrap="none" anchor="ctr"/>
                <a:lstStyle/>
                <a:p>
                  <a:endParaRPr lang="zh-CN" altLang="en-US"/>
                </a:p>
              </p:txBody>
            </p:sp>
            <p:sp>
              <p:nvSpPr>
                <p:cNvPr id="25628" name="Oval 28"/>
                <p:cNvSpPr>
                  <a:spLocks noChangeArrowheads="1"/>
                </p:cNvSpPr>
                <p:nvPr/>
              </p:nvSpPr>
              <p:spPr bwMode="auto">
                <a:xfrm>
                  <a:off x="1008" y="2208"/>
                  <a:ext cx="240" cy="240"/>
                </a:xfrm>
                <a:prstGeom prst="ellipse">
                  <a:avLst/>
                </a:prstGeom>
                <a:noFill/>
                <a:ln w="28575">
                  <a:solidFill>
                    <a:srgbClr val="D60093"/>
                  </a:solidFill>
                  <a:round/>
                  <a:headEnd/>
                  <a:tailEnd/>
                </a:ln>
                <a:effectLst/>
              </p:spPr>
              <p:txBody>
                <a:bodyPr wrap="none" anchor="ctr"/>
                <a:lstStyle/>
                <a:p>
                  <a:endParaRPr lang="zh-CN" altLang="en-US"/>
                </a:p>
              </p:txBody>
            </p:sp>
          </p:grpSp>
          <p:sp>
            <p:nvSpPr>
              <p:cNvPr id="25629" name="Text Box 29"/>
              <p:cNvSpPr txBox="1">
                <a:spLocks noChangeArrowheads="1"/>
              </p:cNvSpPr>
              <p:nvPr/>
            </p:nvSpPr>
            <p:spPr bwMode="auto">
              <a:xfrm>
                <a:off x="672" y="1305"/>
                <a:ext cx="5040"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FF0000"/>
                    </a:solidFill>
                    <a:latin typeface="黑体" pitchFamily="2" charset="-122"/>
                    <a:ea typeface="黑体" pitchFamily="2" charset="-122"/>
                  </a:rPr>
                  <a:t>讨论：</a:t>
                </a:r>
                <a:r>
                  <a:rPr lang="zh-CN" altLang="en-US" sz="2800" dirty="0">
                    <a:solidFill>
                      <a:srgbClr val="C00000"/>
                    </a:solidFill>
                    <a:latin typeface="黑体" pitchFamily="2" charset="-122"/>
                    <a:ea typeface="黑体" pitchFamily="2" charset="-122"/>
                  </a:rPr>
                  <a:t> </a:t>
                </a:r>
                <a:r>
                  <a:rPr lang="zh-CN" altLang="en-US" sz="2800" dirty="0">
                    <a:solidFill>
                      <a:srgbClr val="050000"/>
                    </a:solidFill>
                    <a:latin typeface="黑体" pitchFamily="2" charset="-122"/>
                    <a:ea typeface="黑体" pitchFamily="2" charset="-122"/>
                  </a:rPr>
                  <a:t>判断下列各点磁感强度的方向和大小</a:t>
                </a:r>
                <a:r>
                  <a:rPr lang="en-US" altLang="zh-CN" sz="2800" dirty="0">
                    <a:solidFill>
                      <a:srgbClr val="050000"/>
                    </a:solidFill>
                    <a:latin typeface="黑体" pitchFamily="2" charset="-122"/>
                    <a:ea typeface="黑体" pitchFamily="2" charset="-122"/>
                  </a:rPr>
                  <a:t>.</a:t>
                </a:r>
              </a:p>
            </p:txBody>
          </p:sp>
        </p:grpSp>
        <p:graphicFrame>
          <p:nvGraphicFramePr>
            <p:cNvPr id="25630" name="Object 30"/>
            <p:cNvGraphicFramePr>
              <a:graphicFrameLocks noChangeAspect="1"/>
            </p:cNvGraphicFramePr>
            <p:nvPr/>
          </p:nvGraphicFramePr>
          <p:xfrm>
            <a:off x="1296" y="3072"/>
            <a:ext cx="204" cy="216"/>
          </p:xfrm>
          <a:graphic>
            <a:graphicData uri="http://schemas.openxmlformats.org/presentationml/2006/ole">
              <mc:AlternateContent xmlns:mc="http://schemas.openxmlformats.org/markup-compatibility/2006">
                <mc:Choice xmlns:v="urn:schemas-microsoft-com:vml" Requires="v">
                  <p:oleObj spid="_x0000_s5283" name="Equation" r:id="rId5" imgW="215640" imgH="228600" progId="Equation.3">
                    <p:embed/>
                  </p:oleObj>
                </mc:Choice>
                <mc:Fallback>
                  <p:oleObj name="Equation" r:id="rId5" imgW="215640" imgH="2286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3072"/>
                          <a:ext cx="204"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631" name="Rectangle 31"/>
          <p:cNvSpPr>
            <a:spLocks noChangeArrowheads="1"/>
          </p:cNvSpPr>
          <p:nvPr/>
        </p:nvSpPr>
        <p:spPr bwMode="auto">
          <a:xfrm>
            <a:off x="3200400" y="2879725"/>
            <a:ext cx="533400" cy="519113"/>
          </a:xfrm>
          <a:prstGeom prst="rect">
            <a:avLst/>
          </a:prstGeom>
          <a:noFill/>
          <a:ln w="9525">
            <a:noFill/>
            <a:miter lim="800000"/>
            <a:headEnd/>
            <a:tailEnd/>
          </a:ln>
          <a:effectLst/>
        </p:spPr>
        <p:txBody>
          <a:bodyPr>
            <a:spAutoFit/>
          </a:bodyPr>
          <a:lstStyle/>
          <a:p>
            <a:r>
              <a:rPr lang="en-US" altLang="zh-CN" sz="2800" b="1">
                <a:solidFill>
                  <a:srgbClr val="0000FF"/>
                </a:solidFill>
                <a:latin typeface="黑体" pitchFamily="2" charset="-122"/>
                <a:ea typeface="黑体" pitchFamily="2" charset="-122"/>
              </a:rPr>
              <a:t>+</a:t>
            </a:r>
          </a:p>
        </p:txBody>
      </p:sp>
      <p:sp>
        <p:nvSpPr>
          <p:cNvPr id="25632" name="Rectangle 32"/>
          <p:cNvSpPr>
            <a:spLocks noChangeArrowheads="1"/>
          </p:cNvSpPr>
          <p:nvPr/>
        </p:nvSpPr>
        <p:spPr bwMode="auto">
          <a:xfrm>
            <a:off x="3632200" y="3748088"/>
            <a:ext cx="711200" cy="519112"/>
          </a:xfrm>
          <a:prstGeom prst="rect">
            <a:avLst/>
          </a:prstGeom>
          <a:noFill/>
          <a:ln w="9525">
            <a:noFill/>
            <a:miter lim="800000"/>
            <a:headEnd/>
            <a:tailEnd/>
          </a:ln>
          <a:effectLst/>
        </p:spPr>
        <p:txBody>
          <a:bodyPr>
            <a:spAutoFit/>
          </a:bodyPr>
          <a:lstStyle/>
          <a:p>
            <a:r>
              <a:rPr lang="en-US" altLang="zh-CN" sz="2800" b="1">
                <a:solidFill>
                  <a:srgbClr val="0000FF"/>
                </a:solidFill>
                <a:latin typeface="黑体" pitchFamily="2" charset="-122"/>
                <a:ea typeface="黑体" pitchFamily="2" charset="-122"/>
              </a:rPr>
              <a:t>+</a:t>
            </a:r>
          </a:p>
        </p:txBody>
      </p:sp>
      <p:sp>
        <p:nvSpPr>
          <p:cNvPr id="25633" name="Rectangle 33"/>
          <p:cNvSpPr>
            <a:spLocks noChangeArrowheads="1"/>
          </p:cNvSpPr>
          <p:nvPr/>
        </p:nvSpPr>
        <p:spPr bwMode="auto">
          <a:xfrm>
            <a:off x="3200400" y="4738688"/>
            <a:ext cx="685800" cy="519112"/>
          </a:xfrm>
          <a:prstGeom prst="rect">
            <a:avLst/>
          </a:prstGeom>
          <a:noFill/>
          <a:ln w="9525">
            <a:noFill/>
            <a:miter lim="800000"/>
            <a:headEnd/>
            <a:tailEnd/>
          </a:ln>
          <a:effectLst/>
        </p:spPr>
        <p:txBody>
          <a:bodyPr>
            <a:spAutoFit/>
          </a:bodyPr>
          <a:lstStyle/>
          <a:p>
            <a:r>
              <a:rPr lang="en-US" altLang="zh-CN" sz="2800" b="1">
                <a:solidFill>
                  <a:srgbClr val="0000FF"/>
                </a:solidFill>
                <a:latin typeface="黑体" pitchFamily="2" charset="-122"/>
                <a:ea typeface="黑体" pitchFamily="2" charset="-122"/>
              </a:rPr>
              <a:t>+</a:t>
            </a:r>
          </a:p>
        </p:txBody>
      </p:sp>
      <p:sp>
        <p:nvSpPr>
          <p:cNvPr id="25634" name="Oval 34"/>
          <p:cNvSpPr>
            <a:spLocks noChangeArrowheads="1"/>
          </p:cNvSpPr>
          <p:nvPr/>
        </p:nvSpPr>
        <p:spPr bwMode="auto">
          <a:xfrm>
            <a:off x="1447800" y="4800600"/>
            <a:ext cx="76200" cy="76200"/>
          </a:xfrm>
          <a:prstGeom prst="ellipse">
            <a:avLst/>
          </a:prstGeom>
          <a:solidFill>
            <a:srgbClr val="FF3300"/>
          </a:solidFill>
          <a:ln w="9525">
            <a:solidFill>
              <a:srgbClr val="FF6600"/>
            </a:solidFill>
            <a:round/>
            <a:headEnd/>
            <a:tailEnd/>
          </a:ln>
          <a:effectLst/>
        </p:spPr>
        <p:txBody>
          <a:bodyPr wrap="none" anchor="ctr"/>
          <a:lstStyle/>
          <a:p>
            <a:endParaRPr lang="zh-CN" altLang="en-US"/>
          </a:p>
        </p:txBody>
      </p:sp>
      <p:sp>
        <p:nvSpPr>
          <p:cNvPr id="25635" name="Oval 35"/>
          <p:cNvSpPr>
            <a:spLocks noChangeArrowheads="1"/>
          </p:cNvSpPr>
          <p:nvPr/>
        </p:nvSpPr>
        <p:spPr bwMode="auto">
          <a:xfrm>
            <a:off x="1219200" y="3962400"/>
            <a:ext cx="76200" cy="76200"/>
          </a:xfrm>
          <a:prstGeom prst="ellipse">
            <a:avLst/>
          </a:prstGeom>
          <a:solidFill>
            <a:srgbClr val="FF3300"/>
          </a:solidFill>
          <a:ln w="9525">
            <a:solidFill>
              <a:srgbClr val="FF6600"/>
            </a:solidFill>
            <a:round/>
            <a:headEnd/>
            <a:tailEnd/>
          </a:ln>
          <a:effectLst/>
        </p:spPr>
        <p:txBody>
          <a:bodyPr wrap="none" anchor="ctr"/>
          <a:lstStyle/>
          <a:p>
            <a:endParaRPr lang="zh-CN" altLang="en-US"/>
          </a:p>
        </p:txBody>
      </p:sp>
      <p:sp>
        <p:nvSpPr>
          <p:cNvPr id="25636" name="Oval 36"/>
          <p:cNvSpPr>
            <a:spLocks noChangeArrowheads="1"/>
          </p:cNvSpPr>
          <p:nvPr/>
        </p:nvSpPr>
        <p:spPr bwMode="auto">
          <a:xfrm>
            <a:off x="1524000" y="3124200"/>
            <a:ext cx="76200" cy="76200"/>
          </a:xfrm>
          <a:prstGeom prst="ellipse">
            <a:avLst/>
          </a:prstGeom>
          <a:solidFill>
            <a:srgbClr val="FF3300"/>
          </a:solidFill>
          <a:ln w="19050">
            <a:solidFill>
              <a:srgbClr val="FF6600"/>
            </a:solidFill>
            <a:round/>
            <a:headEnd/>
            <a:tailEnd/>
          </a:ln>
          <a:effectLst/>
        </p:spPr>
        <p:txBody>
          <a:bodyPr wrap="none" anchor="ctr"/>
          <a:lstStyle/>
          <a:p>
            <a:endParaRPr lang="zh-CN" altLang="en-US"/>
          </a:p>
        </p:txBody>
      </p:sp>
      <p:grpSp>
        <p:nvGrpSpPr>
          <p:cNvPr id="5" name="Group 37"/>
          <p:cNvGrpSpPr>
            <a:grpSpLocks/>
          </p:cNvGrpSpPr>
          <p:nvPr/>
        </p:nvGrpSpPr>
        <p:grpSpPr bwMode="auto">
          <a:xfrm>
            <a:off x="4838700" y="2370138"/>
            <a:ext cx="2819400" cy="519113"/>
            <a:chOff x="3168" y="1728"/>
            <a:chExt cx="1824" cy="361"/>
          </a:xfrm>
        </p:grpSpPr>
        <p:sp>
          <p:nvSpPr>
            <p:cNvPr id="25638" name="Text Box 38"/>
            <p:cNvSpPr txBox="1">
              <a:spLocks noChangeArrowheads="1"/>
            </p:cNvSpPr>
            <p:nvPr/>
          </p:nvSpPr>
          <p:spPr bwMode="auto">
            <a:xfrm>
              <a:off x="3168" y="1728"/>
              <a:ext cx="1277" cy="361"/>
            </a:xfrm>
            <a:prstGeom prst="rect">
              <a:avLst/>
            </a:prstGeom>
            <a:noFill/>
            <a:ln w="9525">
              <a:noFill/>
              <a:miter lim="800000"/>
              <a:headEnd/>
              <a:tailEnd/>
            </a:ln>
            <a:effectLst/>
          </p:spPr>
          <p:txBody>
            <a:bodyPr wrap="none">
              <a:spAutoFit/>
            </a:bodyPr>
            <a:lstStyle/>
            <a:p>
              <a:pPr>
                <a:spcBef>
                  <a:spcPct val="50000"/>
                </a:spcBef>
              </a:pPr>
              <a:r>
                <a:rPr lang="en-US" altLang="zh-CN" sz="2800" b="1">
                  <a:solidFill>
                    <a:srgbClr val="050000"/>
                  </a:solidFill>
                  <a:latin typeface="黑体" pitchFamily="2" charset="-122"/>
                  <a:ea typeface="黑体" pitchFamily="2" charset="-122"/>
                </a:rPr>
                <a:t>1</a:t>
              </a:r>
              <a:r>
                <a:rPr lang="zh-CN" altLang="en-US" sz="2800" b="1">
                  <a:solidFill>
                    <a:srgbClr val="050000"/>
                  </a:solidFill>
                  <a:latin typeface="黑体" pitchFamily="2" charset="-122"/>
                  <a:ea typeface="黑体" pitchFamily="2" charset="-122"/>
                </a:rPr>
                <a:t>、</a:t>
              </a:r>
              <a:r>
                <a:rPr lang="en-US" altLang="zh-CN" sz="2800" b="1">
                  <a:solidFill>
                    <a:srgbClr val="050000"/>
                  </a:solidFill>
                  <a:latin typeface="黑体" pitchFamily="2" charset="-122"/>
                  <a:ea typeface="黑体" pitchFamily="2" charset="-122"/>
                </a:rPr>
                <a:t>5 </a:t>
              </a:r>
              <a:r>
                <a:rPr lang="zh-CN" altLang="en-US" sz="2800" b="1">
                  <a:solidFill>
                    <a:srgbClr val="050000"/>
                  </a:solidFill>
                  <a:latin typeface="黑体" pitchFamily="2" charset="-122"/>
                  <a:ea typeface="黑体" pitchFamily="2" charset="-122"/>
                </a:rPr>
                <a:t>点 ：</a:t>
              </a:r>
            </a:p>
          </p:txBody>
        </p:sp>
        <p:graphicFrame>
          <p:nvGraphicFramePr>
            <p:cNvPr id="25639" name="Object 39"/>
            <p:cNvGraphicFramePr>
              <a:graphicFrameLocks noChangeAspect="1"/>
            </p:cNvGraphicFramePr>
            <p:nvPr/>
          </p:nvGraphicFramePr>
          <p:xfrm>
            <a:off x="4176" y="1728"/>
            <a:ext cx="816" cy="295"/>
          </p:xfrm>
          <a:graphic>
            <a:graphicData uri="http://schemas.openxmlformats.org/presentationml/2006/ole">
              <mc:AlternateContent xmlns:mc="http://schemas.openxmlformats.org/markup-compatibility/2006">
                <mc:Choice xmlns:v="urn:schemas-microsoft-com:vml" Requires="v">
                  <p:oleObj spid="_x0000_s5284" name="Equation" r:id="rId7" imgW="698400" imgH="253800" progId="Equation.3">
                    <p:embed/>
                  </p:oleObj>
                </mc:Choice>
                <mc:Fallback>
                  <p:oleObj name="Equation" r:id="rId7" imgW="698400" imgH="2538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 y="1728"/>
                          <a:ext cx="816"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40"/>
          <p:cNvGrpSpPr>
            <a:grpSpLocks/>
          </p:cNvGrpSpPr>
          <p:nvPr/>
        </p:nvGrpSpPr>
        <p:grpSpPr bwMode="auto">
          <a:xfrm>
            <a:off x="4924425" y="2959100"/>
            <a:ext cx="3686175" cy="1106488"/>
            <a:chOff x="3246" y="2200"/>
            <a:chExt cx="2322" cy="697"/>
          </a:xfrm>
        </p:grpSpPr>
        <p:sp>
          <p:nvSpPr>
            <p:cNvPr id="25641" name="Text Box 41"/>
            <p:cNvSpPr txBox="1">
              <a:spLocks noChangeArrowheads="1"/>
            </p:cNvSpPr>
            <p:nvPr/>
          </p:nvSpPr>
          <p:spPr bwMode="auto">
            <a:xfrm>
              <a:off x="3246" y="2361"/>
              <a:ext cx="1130" cy="327"/>
            </a:xfrm>
            <a:prstGeom prst="rect">
              <a:avLst/>
            </a:prstGeom>
            <a:noFill/>
            <a:ln w="9525">
              <a:noFill/>
              <a:miter lim="800000"/>
              <a:headEnd/>
              <a:tailEnd/>
            </a:ln>
            <a:effectLst/>
          </p:spPr>
          <p:txBody>
            <a:bodyPr wrap="none">
              <a:spAutoFit/>
            </a:bodyPr>
            <a:lstStyle/>
            <a:p>
              <a:pPr>
                <a:spcBef>
                  <a:spcPct val="50000"/>
                </a:spcBef>
              </a:pPr>
              <a:r>
                <a:rPr lang="en-US" altLang="zh-CN" sz="2800" b="1">
                  <a:solidFill>
                    <a:srgbClr val="050000"/>
                  </a:solidFill>
                  <a:latin typeface="黑体" pitchFamily="2" charset="-122"/>
                  <a:ea typeface="黑体" pitchFamily="2" charset="-122"/>
                </a:rPr>
                <a:t>3</a:t>
              </a:r>
              <a:r>
                <a:rPr lang="zh-CN" altLang="en-US" sz="2800" b="1">
                  <a:solidFill>
                    <a:srgbClr val="050000"/>
                  </a:solidFill>
                  <a:latin typeface="黑体" pitchFamily="2" charset="-122"/>
                  <a:ea typeface="黑体" pitchFamily="2" charset="-122"/>
                </a:rPr>
                <a:t>、</a:t>
              </a:r>
              <a:r>
                <a:rPr lang="en-US" altLang="zh-CN" sz="2800" b="1">
                  <a:solidFill>
                    <a:srgbClr val="050000"/>
                  </a:solidFill>
                  <a:latin typeface="黑体" pitchFamily="2" charset="-122"/>
                  <a:ea typeface="黑体" pitchFamily="2" charset="-122"/>
                </a:rPr>
                <a:t>7</a:t>
              </a:r>
              <a:r>
                <a:rPr lang="zh-CN" altLang="en-US" sz="2800" b="1">
                  <a:solidFill>
                    <a:srgbClr val="050000"/>
                  </a:solidFill>
                  <a:latin typeface="黑体" pitchFamily="2" charset="-122"/>
                  <a:ea typeface="黑体" pitchFamily="2" charset="-122"/>
                </a:rPr>
                <a:t>点 ：</a:t>
              </a:r>
            </a:p>
          </p:txBody>
        </p:sp>
        <p:graphicFrame>
          <p:nvGraphicFramePr>
            <p:cNvPr id="25642" name="Object 42"/>
            <p:cNvGraphicFramePr>
              <a:graphicFrameLocks noChangeAspect="1"/>
            </p:cNvGraphicFramePr>
            <p:nvPr/>
          </p:nvGraphicFramePr>
          <p:xfrm>
            <a:off x="4176" y="2200"/>
            <a:ext cx="1392" cy="697"/>
          </p:xfrm>
          <a:graphic>
            <a:graphicData uri="http://schemas.openxmlformats.org/presentationml/2006/ole">
              <mc:AlternateContent xmlns:mc="http://schemas.openxmlformats.org/markup-compatibility/2006">
                <mc:Choice xmlns:v="urn:schemas-microsoft-com:vml" Requires="v">
                  <p:oleObj spid="_x0000_s5285" name="Equation" r:id="rId9" imgW="761760" imgH="393480" progId="Equation.3">
                    <p:embed/>
                  </p:oleObj>
                </mc:Choice>
                <mc:Fallback>
                  <p:oleObj name="Equation" r:id="rId9" imgW="761760" imgH="39348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6" y="2200"/>
                          <a:ext cx="1392" cy="6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43"/>
          <p:cNvGrpSpPr>
            <a:grpSpLocks/>
          </p:cNvGrpSpPr>
          <p:nvPr/>
        </p:nvGrpSpPr>
        <p:grpSpPr bwMode="auto">
          <a:xfrm>
            <a:off x="4876800" y="4114800"/>
            <a:ext cx="3429000" cy="1725613"/>
            <a:chOff x="3216" y="2928"/>
            <a:chExt cx="2160" cy="1087"/>
          </a:xfrm>
        </p:grpSpPr>
        <p:graphicFrame>
          <p:nvGraphicFramePr>
            <p:cNvPr id="25644" name="Object 44"/>
            <p:cNvGraphicFramePr>
              <a:graphicFrameLocks noChangeAspect="1"/>
            </p:cNvGraphicFramePr>
            <p:nvPr/>
          </p:nvGraphicFramePr>
          <p:xfrm>
            <a:off x="3264" y="3312"/>
            <a:ext cx="2112" cy="703"/>
          </p:xfrm>
          <a:graphic>
            <a:graphicData uri="http://schemas.openxmlformats.org/presentationml/2006/ole">
              <mc:AlternateContent xmlns:mc="http://schemas.openxmlformats.org/markup-compatibility/2006">
                <mc:Choice xmlns:v="urn:schemas-microsoft-com:vml" Requires="v">
                  <p:oleObj spid="_x0000_s5286" name="Equation" r:id="rId11" imgW="1180800" imgH="393480" progId="Equation.3">
                    <p:embed/>
                  </p:oleObj>
                </mc:Choice>
                <mc:Fallback>
                  <p:oleObj name="Equation" r:id="rId11" imgW="1180800" imgH="393480" progId="Equation.3">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4" y="3312"/>
                          <a:ext cx="2112" cy="7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45" name="Text Box 45"/>
            <p:cNvSpPr txBox="1">
              <a:spLocks noChangeArrowheads="1"/>
            </p:cNvSpPr>
            <p:nvPr/>
          </p:nvSpPr>
          <p:spPr bwMode="auto">
            <a:xfrm>
              <a:off x="3216" y="2928"/>
              <a:ext cx="1919" cy="327"/>
            </a:xfrm>
            <a:prstGeom prst="rect">
              <a:avLst/>
            </a:prstGeom>
            <a:noFill/>
            <a:ln w="9525">
              <a:noFill/>
              <a:miter lim="800000"/>
              <a:headEnd/>
              <a:tailEnd/>
            </a:ln>
            <a:effectLst/>
          </p:spPr>
          <p:txBody>
            <a:bodyPr wrap="none">
              <a:spAutoFit/>
            </a:bodyPr>
            <a:lstStyle/>
            <a:p>
              <a:pPr>
                <a:spcBef>
                  <a:spcPct val="50000"/>
                </a:spcBef>
              </a:pPr>
              <a:r>
                <a:rPr lang="en-US" altLang="zh-CN" sz="2800" b="1">
                  <a:solidFill>
                    <a:srgbClr val="050000"/>
                  </a:solidFill>
                  <a:latin typeface="黑体" pitchFamily="2" charset="-122"/>
                  <a:ea typeface="黑体" pitchFamily="2" charset="-122"/>
                </a:rPr>
                <a:t>2</a:t>
              </a:r>
              <a:r>
                <a:rPr lang="zh-CN" altLang="en-US" sz="2800" b="1">
                  <a:solidFill>
                    <a:srgbClr val="050000"/>
                  </a:solidFill>
                  <a:latin typeface="黑体" pitchFamily="2" charset="-122"/>
                  <a:ea typeface="黑体" pitchFamily="2" charset="-122"/>
                </a:rPr>
                <a:t>、</a:t>
              </a:r>
              <a:r>
                <a:rPr lang="en-US" altLang="zh-CN" sz="2800" b="1">
                  <a:solidFill>
                    <a:srgbClr val="050000"/>
                  </a:solidFill>
                  <a:latin typeface="黑体" pitchFamily="2" charset="-122"/>
                  <a:ea typeface="黑体" pitchFamily="2" charset="-122"/>
                </a:rPr>
                <a:t>4</a:t>
              </a:r>
              <a:r>
                <a:rPr lang="zh-CN" altLang="en-US" sz="2800" b="1">
                  <a:solidFill>
                    <a:srgbClr val="050000"/>
                  </a:solidFill>
                  <a:latin typeface="黑体" pitchFamily="2" charset="-122"/>
                  <a:ea typeface="黑体" pitchFamily="2" charset="-122"/>
                </a:rPr>
                <a:t>、</a:t>
              </a:r>
              <a:r>
                <a:rPr lang="en-US" altLang="zh-CN" sz="2800" b="1">
                  <a:solidFill>
                    <a:srgbClr val="050000"/>
                  </a:solidFill>
                  <a:latin typeface="黑体" pitchFamily="2" charset="-122"/>
                  <a:ea typeface="黑体" pitchFamily="2" charset="-122"/>
                </a:rPr>
                <a:t>6</a:t>
              </a:r>
              <a:r>
                <a:rPr lang="zh-CN" altLang="en-US" sz="2800" b="1">
                  <a:solidFill>
                    <a:srgbClr val="050000"/>
                  </a:solidFill>
                  <a:latin typeface="黑体" pitchFamily="2" charset="-122"/>
                  <a:ea typeface="黑体" pitchFamily="2" charset="-122"/>
                </a:rPr>
                <a:t>、</a:t>
              </a:r>
              <a:r>
                <a:rPr lang="en-US" altLang="zh-CN" sz="2800" b="1">
                  <a:solidFill>
                    <a:srgbClr val="050000"/>
                  </a:solidFill>
                  <a:latin typeface="黑体" pitchFamily="2" charset="-122"/>
                  <a:ea typeface="黑体" pitchFamily="2" charset="-122"/>
                </a:rPr>
                <a:t>8 </a:t>
              </a:r>
              <a:r>
                <a:rPr lang="zh-CN" altLang="en-US" sz="2800" b="1">
                  <a:solidFill>
                    <a:srgbClr val="050000"/>
                  </a:solidFill>
                  <a:latin typeface="黑体" pitchFamily="2" charset="-122"/>
                  <a:ea typeface="黑体" pitchFamily="2" charset="-122"/>
                </a:rPr>
                <a:t>点 ：</a:t>
              </a:r>
            </a:p>
          </p:txBody>
        </p:sp>
      </p:grpSp>
      <p:sp>
        <p:nvSpPr>
          <p:cNvPr id="46" name="Text Box 16"/>
          <p:cNvSpPr txBox="1">
            <a:spLocks noChangeArrowheads="1"/>
          </p:cNvSpPr>
          <p:nvPr/>
        </p:nvSpPr>
        <p:spPr bwMode="auto">
          <a:xfrm>
            <a:off x="609600" y="152400"/>
            <a:ext cx="45720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49" charset="-122"/>
                <a:ea typeface="黑体" pitchFamily="49" charset="-122"/>
              </a:rPr>
              <a:t>一 毕奥</a:t>
            </a:r>
            <a:r>
              <a:rPr lang="en-US" altLang="zh-CN" sz="3200" b="1" dirty="0">
                <a:solidFill>
                  <a:srgbClr val="00B050"/>
                </a:solidFill>
                <a:latin typeface="黑体" pitchFamily="49" charset="-122"/>
                <a:ea typeface="黑体" pitchFamily="49" charset="-122"/>
              </a:rPr>
              <a:t>—</a:t>
            </a:r>
            <a:r>
              <a:rPr lang="zh-CN" altLang="en-US" sz="3200" b="1" dirty="0">
                <a:solidFill>
                  <a:srgbClr val="00B050"/>
                </a:solidFill>
                <a:latin typeface="黑体" pitchFamily="49" charset="-122"/>
                <a:ea typeface="黑体" pitchFamily="49" charset="-122"/>
              </a:rPr>
              <a:t>萨伐尔定律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5631"/>
                                        </p:tgtEl>
                                        <p:attrNameLst>
                                          <p:attrName>style.visibility</p:attrName>
                                        </p:attrNameLst>
                                      </p:cBhvr>
                                      <p:to>
                                        <p:strVal val="visible"/>
                                      </p:to>
                                    </p:set>
                                    <p:animEffect transition="in" filter="box(in)">
                                      <p:cBhvr>
                                        <p:cTn id="12" dur="500"/>
                                        <p:tgtEl>
                                          <p:spTgt spid="2563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5632"/>
                                        </p:tgtEl>
                                        <p:attrNameLst>
                                          <p:attrName>style.visibility</p:attrName>
                                        </p:attrNameLst>
                                      </p:cBhvr>
                                      <p:to>
                                        <p:strVal val="visible"/>
                                      </p:to>
                                    </p:set>
                                    <p:animEffect transition="in" filter="box(in)">
                                      <p:cBhvr>
                                        <p:cTn id="17" dur="500"/>
                                        <p:tgtEl>
                                          <p:spTgt spid="2563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5633"/>
                                        </p:tgtEl>
                                        <p:attrNameLst>
                                          <p:attrName>style.visibility</p:attrName>
                                        </p:attrNameLst>
                                      </p:cBhvr>
                                      <p:to>
                                        <p:strVal val="visible"/>
                                      </p:to>
                                    </p:set>
                                    <p:animEffect transition="in" filter="box(in)">
                                      <p:cBhvr>
                                        <p:cTn id="22" dur="500"/>
                                        <p:tgtEl>
                                          <p:spTgt spid="256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634"/>
                                        </p:tgtEl>
                                        <p:attrNameLst>
                                          <p:attrName>style.visibility</p:attrName>
                                        </p:attrNameLst>
                                      </p:cBhvr>
                                      <p:to>
                                        <p:strVal val="visible"/>
                                      </p:to>
                                    </p:set>
                                    <p:animEffect transition="in" filter="blinds(horizontal)">
                                      <p:cBhvr>
                                        <p:cTn id="27" dur="500"/>
                                        <p:tgtEl>
                                          <p:spTgt spid="2563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5635"/>
                                        </p:tgtEl>
                                        <p:attrNameLst>
                                          <p:attrName>style.visibility</p:attrName>
                                        </p:attrNameLst>
                                      </p:cBhvr>
                                      <p:to>
                                        <p:strVal val="visible"/>
                                      </p:to>
                                    </p:set>
                                    <p:animEffect transition="in" filter="blinds(horizontal)">
                                      <p:cBhvr>
                                        <p:cTn id="32" dur="500"/>
                                        <p:tgtEl>
                                          <p:spTgt spid="2563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5636"/>
                                        </p:tgtEl>
                                        <p:attrNameLst>
                                          <p:attrName>style.visibility</p:attrName>
                                        </p:attrNameLst>
                                      </p:cBhvr>
                                      <p:to>
                                        <p:strVal val="visible"/>
                                      </p:to>
                                    </p:set>
                                    <p:animEffect transition="in" filter="blinds(horizontal)">
                                      <p:cBhvr>
                                        <p:cTn id="37" dur="500"/>
                                        <p:tgtEl>
                                          <p:spTgt spid="2563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checkerboard(across)">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31" grpId="0" autoUpdateAnimBg="0"/>
      <p:bldP spid="25632" grpId="0" autoUpdateAnimBg="0"/>
      <p:bldP spid="25633" grpId="0" autoUpdateAnimBg="0"/>
      <p:bldP spid="25634" grpId="0" animBg="1"/>
      <p:bldP spid="25635" grpId="0" animBg="1"/>
      <p:bldP spid="256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 y="1981200"/>
            <a:ext cx="4267200" cy="4419600"/>
            <a:chOff x="336" y="1200"/>
            <a:chExt cx="2688" cy="2784"/>
          </a:xfrm>
        </p:grpSpPr>
        <p:sp>
          <p:nvSpPr>
            <p:cNvPr id="26627" name="Rectangle 3"/>
            <p:cNvSpPr>
              <a:spLocks noChangeArrowheads="1"/>
            </p:cNvSpPr>
            <p:nvPr/>
          </p:nvSpPr>
          <p:spPr bwMode="auto">
            <a:xfrm>
              <a:off x="336" y="1200"/>
              <a:ext cx="2448" cy="278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26628" name="Line 4"/>
            <p:cNvSpPr>
              <a:spLocks noChangeShapeType="1"/>
            </p:cNvSpPr>
            <p:nvPr/>
          </p:nvSpPr>
          <p:spPr bwMode="auto">
            <a:xfrm>
              <a:off x="960" y="3090"/>
              <a:ext cx="1632" cy="0"/>
            </a:xfrm>
            <a:prstGeom prst="line">
              <a:avLst/>
            </a:prstGeom>
            <a:noFill/>
            <a:ln w="12700">
              <a:solidFill>
                <a:srgbClr val="000000"/>
              </a:solidFill>
              <a:round/>
              <a:headEnd/>
              <a:tailEnd type="triangle" w="sm" len="lg"/>
            </a:ln>
            <a:effectLst/>
          </p:spPr>
          <p:txBody>
            <a:bodyPr wrap="none" anchor="ctr"/>
            <a:lstStyle/>
            <a:p>
              <a:endParaRPr lang="zh-CN" altLang="en-US"/>
            </a:p>
          </p:txBody>
        </p:sp>
        <p:sp>
          <p:nvSpPr>
            <p:cNvPr id="26629" name="Line 5"/>
            <p:cNvSpPr>
              <a:spLocks noChangeShapeType="1"/>
            </p:cNvSpPr>
            <p:nvPr/>
          </p:nvSpPr>
          <p:spPr bwMode="auto">
            <a:xfrm flipV="1">
              <a:off x="960" y="1296"/>
              <a:ext cx="0" cy="1794"/>
            </a:xfrm>
            <a:prstGeom prst="line">
              <a:avLst/>
            </a:prstGeom>
            <a:noFill/>
            <a:ln w="12700">
              <a:solidFill>
                <a:srgbClr val="000000"/>
              </a:solidFill>
              <a:round/>
              <a:headEnd/>
              <a:tailEnd type="triangle" w="sm" len="lg"/>
            </a:ln>
            <a:effectLst/>
          </p:spPr>
          <p:txBody>
            <a:bodyPr wrap="none" anchor="ctr"/>
            <a:lstStyle/>
            <a:p>
              <a:endParaRPr lang="zh-CN" altLang="en-US"/>
            </a:p>
          </p:txBody>
        </p:sp>
        <p:sp>
          <p:nvSpPr>
            <p:cNvPr id="26630" name="Line 6"/>
            <p:cNvSpPr>
              <a:spLocks noChangeShapeType="1"/>
            </p:cNvSpPr>
            <p:nvPr/>
          </p:nvSpPr>
          <p:spPr bwMode="auto">
            <a:xfrm flipH="1">
              <a:off x="384" y="3081"/>
              <a:ext cx="576" cy="432"/>
            </a:xfrm>
            <a:prstGeom prst="line">
              <a:avLst/>
            </a:prstGeom>
            <a:noFill/>
            <a:ln w="12700">
              <a:solidFill>
                <a:srgbClr val="000000"/>
              </a:solidFill>
              <a:round/>
              <a:headEnd/>
              <a:tailEnd type="triangle" w="sm" len="lg"/>
            </a:ln>
            <a:effectLst/>
          </p:spPr>
          <p:txBody>
            <a:bodyPr wrap="none" anchor="ctr"/>
            <a:lstStyle/>
            <a:p>
              <a:endParaRPr lang="zh-CN" altLang="en-US"/>
            </a:p>
          </p:txBody>
        </p:sp>
        <p:graphicFrame>
          <p:nvGraphicFramePr>
            <p:cNvPr id="26631" name="Object 7"/>
            <p:cNvGraphicFramePr>
              <a:graphicFrameLocks noChangeAspect="1"/>
            </p:cNvGraphicFramePr>
            <p:nvPr/>
          </p:nvGraphicFramePr>
          <p:xfrm>
            <a:off x="2352" y="3120"/>
            <a:ext cx="202" cy="231"/>
          </p:xfrm>
          <a:graphic>
            <a:graphicData uri="http://schemas.openxmlformats.org/presentationml/2006/ole">
              <mc:AlternateContent xmlns:mc="http://schemas.openxmlformats.org/markup-compatibility/2006">
                <mc:Choice xmlns:v="urn:schemas-microsoft-com:vml" Requires="v">
                  <p:oleObj spid="_x0000_s6754" name="公式" r:id="rId3" imgW="190440" imgH="241200" progId="Equation.3">
                    <p:embed/>
                  </p:oleObj>
                </mc:Choice>
                <mc:Fallback>
                  <p:oleObj name="公式" r:id="rId3" imgW="190440" imgH="241200" progId="Equation.3">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 y="3120"/>
                          <a:ext cx="202" cy="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2" name="Object 8"/>
            <p:cNvGraphicFramePr>
              <a:graphicFrameLocks noChangeAspect="1"/>
            </p:cNvGraphicFramePr>
            <p:nvPr/>
          </p:nvGraphicFramePr>
          <p:xfrm>
            <a:off x="338" y="3273"/>
            <a:ext cx="190" cy="204"/>
          </p:xfrm>
          <a:graphic>
            <a:graphicData uri="http://schemas.openxmlformats.org/presentationml/2006/ole">
              <mc:AlternateContent xmlns:mc="http://schemas.openxmlformats.org/markup-compatibility/2006">
                <mc:Choice xmlns:v="urn:schemas-microsoft-com:vml" Requires="v">
                  <p:oleObj spid="_x0000_s6755" name="Equation" r:id="rId5" imgW="177480" imgH="190440" progId="Equation.3">
                    <p:embed/>
                  </p:oleObj>
                </mc:Choice>
                <mc:Fallback>
                  <p:oleObj name="Equation" r:id="rId5" imgW="177480" imgH="19044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 y="3273"/>
                          <a:ext cx="190"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3" name="Object 9"/>
            <p:cNvGraphicFramePr>
              <a:graphicFrameLocks noChangeAspect="1"/>
            </p:cNvGraphicFramePr>
            <p:nvPr/>
          </p:nvGraphicFramePr>
          <p:xfrm>
            <a:off x="720" y="1305"/>
            <a:ext cx="205" cy="192"/>
          </p:xfrm>
          <a:graphic>
            <a:graphicData uri="http://schemas.openxmlformats.org/presentationml/2006/ole">
              <mc:AlternateContent xmlns:mc="http://schemas.openxmlformats.org/markup-compatibility/2006">
                <mc:Choice xmlns:v="urn:schemas-microsoft-com:vml" Requires="v">
                  <p:oleObj spid="_x0000_s6756" name="Equation" r:id="rId7" imgW="164880" imgH="164880" progId="Equation.3">
                    <p:embed/>
                  </p:oleObj>
                </mc:Choice>
                <mc:Fallback>
                  <p:oleObj name="Equation" r:id="rId7" imgW="164880" imgH="164880" progId="Equation.3">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1305"/>
                          <a:ext cx="205"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4" name="AutoShape 10"/>
            <p:cNvSpPr>
              <a:spLocks noChangeArrowheads="1"/>
            </p:cNvSpPr>
            <p:nvPr/>
          </p:nvSpPr>
          <p:spPr bwMode="auto">
            <a:xfrm>
              <a:off x="864" y="1641"/>
              <a:ext cx="96" cy="2064"/>
            </a:xfrm>
            <a:prstGeom prst="can">
              <a:avLst>
                <a:gd name="adj" fmla="val 77539"/>
              </a:avLst>
            </a:prstGeom>
            <a:gradFill rotWithShape="0">
              <a:gsLst>
                <a:gs pos="0">
                  <a:schemeClr val="accent1">
                    <a:gamma/>
                    <a:shade val="56078"/>
                    <a:invGamma/>
                  </a:schemeClr>
                </a:gs>
                <a:gs pos="50000">
                  <a:schemeClr val="accent1"/>
                </a:gs>
                <a:gs pos="100000">
                  <a:schemeClr val="accent1">
                    <a:gamma/>
                    <a:shade val="56078"/>
                    <a:invGamma/>
                  </a:schemeClr>
                </a:gs>
              </a:gsLst>
              <a:lin ang="0" scaled="1"/>
            </a:gradFill>
            <a:ln w="9525">
              <a:solidFill>
                <a:schemeClr val="tx1"/>
              </a:solidFill>
              <a:round/>
              <a:headEnd/>
              <a:tailEnd/>
            </a:ln>
            <a:effectLst/>
          </p:spPr>
          <p:txBody>
            <a:bodyPr wrap="none" anchor="ctr"/>
            <a:lstStyle/>
            <a:p>
              <a:endParaRPr lang="zh-CN" altLang="en-US"/>
            </a:p>
          </p:txBody>
        </p:sp>
        <p:sp>
          <p:nvSpPr>
            <p:cNvPr id="26635" name="Line 11"/>
            <p:cNvSpPr>
              <a:spLocks noChangeShapeType="1"/>
            </p:cNvSpPr>
            <p:nvPr/>
          </p:nvSpPr>
          <p:spPr bwMode="auto">
            <a:xfrm flipV="1">
              <a:off x="912" y="2649"/>
              <a:ext cx="0" cy="336"/>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26636" name="Object 12"/>
            <p:cNvGraphicFramePr>
              <a:graphicFrameLocks noChangeAspect="1"/>
            </p:cNvGraphicFramePr>
            <p:nvPr/>
          </p:nvGraphicFramePr>
          <p:xfrm>
            <a:off x="672" y="2745"/>
            <a:ext cx="156" cy="216"/>
          </p:xfrm>
          <a:graphic>
            <a:graphicData uri="http://schemas.openxmlformats.org/presentationml/2006/ole">
              <mc:AlternateContent xmlns:mc="http://schemas.openxmlformats.org/markup-compatibility/2006">
                <mc:Choice xmlns:v="urn:schemas-microsoft-com:vml" Requires="v">
                  <p:oleObj spid="_x0000_s6757" name="Equation" r:id="rId9" imgW="164880" imgH="228600" progId="Equation.3">
                    <p:embed/>
                  </p:oleObj>
                </mc:Choice>
                <mc:Fallback>
                  <p:oleObj name="Equation" r:id="rId9" imgW="164880" imgH="228600" progId="Equation.3">
                    <p:embed/>
                    <p:pic>
                      <p:nvPicPr>
                        <p:cNvPr id="0"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 y="2745"/>
                          <a:ext cx="156"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7" name="Text Box 13"/>
            <p:cNvSpPr txBox="1">
              <a:spLocks noChangeArrowheads="1"/>
            </p:cNvSpPr>
            <p:nvPr/>
          </p:nvSpPr>
          <p:spPr bwMode="auto">
            <a:xfrm>
              <a:off x="2064" y="3024"/>
              <a:ext cx="960" cy="365"/>
            </a:xfrm>
            <a:prstGeom prst="rect">
              <a:avLst/>
            </a:prstGeom>
            <a:noFill/>
            <a:ln w="9525">
              <a:noFill/>
              <a:miter lim="800000"/>
              <a:headEnd/>
              <a:tailEnd/>
            </a:ln>
            <a:effectLst/>
          </p:spPr>
          <p:txBody>
            <a:bodyPr>
              <a:spAutoFit/>
            </a:bodyPr>
            <a:lstStyle/>
            <a:p>
              <a:pPr>
                <a:spcBef>
                  <a:spcPct val="50000"/>
                </a:spcBef>
              </a:pPr>
              <a:r>
                <a:rPr lang="en-US" altLang="zh-CN" sz="3200" i="1">
                  <a:solidFill>
                    <a:srgbClr val="000000"/>
                  </a:solidFill>
                  <a:latin typeface="黑体" pitchFamily="2" charset="-122"/>
                  <a:ea typeface="黑体" pitchFamily="2" charset="-122"/>
                </a:rPr>
                <a:t>P</a:t>
              </a:r>
            </a:p>
          </p:txBody>
        </p:sp>
        <p:sp>
          <p:nvSpPr>
            <p:cNvPr id="26638" name="Text Box 14"/>
            <p:cNvSpPr txBox="1">
              <a:spLocks noChangeArrowheads="1"/>
            </p:cNvSpPr>
            <p:nvPr/>
          </p:nvSpPr>
          <p:spPr bwMode="auto">
            <a:xfrm>
              <a:off x="576" y="3417"/>
              <a:ext cx="864"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黑体" pitchFamily="2" charset="-122"/>
                  <a:ea typeface="黑体" pitchFamily="2" charset="-122"/>
                </a:rPr>
                <a:t>C</a:t>
              </a:r>
            </a:p>
          </p:txBody>
        </p:sp>
        <p:sp>
          <p:nvSpPr>
            <p:cNvPr id="26639" name="Text Box 15"/>
            <p:cNvSpPr txBox="1">
              <a:spLocks noChangeArrowheads="1"/>
            </p:cNvSpPr>
            <p:nvPr/>
          </p:nvSpPr>
          <p:spPr bwMode="auto">
            <a:xfrm>
              <a:off x="624" y="1545"/>
              <a:ext cx="768"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黑体" pitchFamily="2" charset="-122"/>
                  <a:ea typeface="黑体" pitchFamily="2" charset="-122"/>
                </a:rPr>
                <a:t>D</a:t>
              </a:r>
            </a:p>
          </p:txBody>
        </p:sp>
        <p:graphicFrame>
          <p:nvGraphicFramePr>
            <p:cNvPr id="26640" name="Object 16"/>
            <p:cNvGraphicFramePr>
              <a:graphicFrameLocks noChangeAspect="1"/>
            </p:cNvGraphicFramePr>
            <p:nvPr/>
          </p:nvGraphicFramePr>
          <p:xfrm>
            <a:off x="1024" y="3117"/>
            <a:ext cx="176" cy="204"/>
          </p:xfrm>
          <a:graphic>
            <a:graphicData uri="http://schemas.openxmlformats.org/presentationml/2006/ole">
              <mc:AlternateContent xmlns:mc="http://schemas.openxmlformats.org/markup-compatibility/2006">
                <mc:Choice xmlns:v="urn:schemas-microsoft-com:vml" Requires="v">
                  <p:oleObj spid="_x0000_s6758" name="Equation" r:id="rId11" imgW="164880" imgH="190440" progId="Equation.3">
                    <p:embed/>
                  </p:oleObj>
                </mc:Choice>
                <mc:Fallback>
                  <p:oleObj name="Equation" r:id="rId11" imgW="164880" imgH="190440" progId="Equation.3">
                    <p:embed/>
                    <p:pic>
                      <p:nvPicPr>
                        <p:cNvPr id="0"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4" y="3117"/>
                          <a:ext cx="176"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41" name="Object 17"/>
            <p:cNvGraphicFramePr>
              <a:graphicFrameLocks noChangeAspect="1"/>
            </p:cNvGraphicFramePr>
            <p:nvPr/>
          </p:nvGraphicFramePr>
          <p:xfrm>
            <a:off x="1321" y="2881"/>
            <a:ext cx="263" cy="383"/>
          </p:xfrm>
          <a:graphic>
            <a:graphicData uri="http://schemas.openxmlformats.org/presentationml/2006/ole">
              <mc:AlternateContent xmlns:mc="http://schemas.openxmlformats.org/markup-compatibility/2006">
                <mc:Choice xmlns:v="urn:schemas-microsoft-com:vml" Requires="v">
                  <p:oleObj spid="_x0000_s6759" name="Equation" r:id="rId13" imgW="139680" imgH="228600" progId="Equation.3">
                    <p:embed/>
                  </p:oleObj>
                </mc:Choice>
                <mc:Fallback>
                  <p:oleObj name="Equation" r:id="rId13" imgW="139680" imgH="228600" progId="Equation.3">
                    <p:embed/>
                    <p:pic>
                      <p:nvPicPr>
                        <p:cNvPr id="0" name="Picture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1" y="2881"/>
                          <a:ext cx="263" cy="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2" name="Text Box 18"/>
            <p:cNvSpPr txBox="1">
              <a:spLocks noChangeArrowheads="1"/>
            </p:cNvSpPr>
            <p:nvPr/>
          </p:nvSpPr>
          <p:spPr bwMode="auto">
            <a:xfrm>
              <a:off x="2001" y="2969"/>
              <a:ext cx="384"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FF"/>
                  </a:solidFill>
                  <a:latin typeface="黑体" pitchFamily="2" charset="-122"/>
                  <a:ea typeface="黑体" pitchFamily="2" charset="-122"/>
                </a:rPr>
                <a:t>*</a:t>
              </a:r>
            </a:p>
          </p:txBody>
        </p:sp>
      </p:grpSp>
      <p:sp>
        <p:nvSpPr>
          <p:cNvPr id="26643" name="Text Box 19"/>
          <p:cNvSpPr txBox="1">
            <a:spLocks noChangeArrowheads="1"/>
          </p:cNvSpPr>
          <p:nvPr/>
        </p:nvSpPr>
        <p:spPr bwMode="auto">
          <a:xfrm>
            <a:off x="148771" y="1153180"/>
            <a:ext cx="4347029" cy="523220"/>
          </a:xfrm>
          <a:prstGeom prst="rect">
            <a:avLst/>
          </a:prstGeom>
          <a:noFill/>
          <a:ln w="9525">
            <a:noFill/>
            <a:miter lim="800000"/>
            <a:headEnd/>
            <a:tailEnd/>
          </a:ln>
          <a:effectLst/>
        </p:spPr>
        <p:txBody>
          <a:bodyPr wrap="square">
            <a:spAutoFit/>
          </a:bodyPr>
          <a:lstStyle/>
          <a:p>
            <a:pPr>
              <a:spcBef>
                <a:spcPct val="50000"/>
              </a:spcBef>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8.2.1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载流直导线的磁场</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 name="Group 20"/>
          <p:cNvGrpSpPr>
            <a:grpSpLocks/>
          </p:cNvGrpSpPr>
          <p:nvPr/>
        </p:nvGrpSpPr>
        <p:grpSpPr bwMode="auto">
          <a:xfrm>
            <a:off x="3048000" y="3914775"/>
            <a:ext cx="990600" cy="1066800"/>
            <a:chOff x="2160" y="1920"/>
            <a:chExt cx="624" cy="672"/>
          </a:xfrm>
        </p:grpSpPr>
        <p:sp>
          <p:nvSpPr>
            <p:cNvPr id="26645" name="Line 21"/>
            <p:cNvSpPr>
              <a:spLocks noChangeShapeType="1"/>
            </p:cNvSpPr>
            <p:nvPr/>
          </p:nvSpPr>
          <p:spPr bwMode="auto">
            <a:xfrm flipV="1">
              <a:off x="2160" y="2208"/>
              <a:ext cx="432" cy="384"/>
            </a:xfrm>
            <a:prstGeom prst="line">
              <a:avLst/>
            </a:prstGeom>
            <a:noFill/>
            <a:ln w="38100">
              <a:solidFill>
                <a:srgbClr val="FF3300"/>
              </a:solidFill>
              <a:round/>
              <a:headEnd/>
              <a:tailEnd type="triangle" w="sm" len="med"/>
            </a:ln>
            <a:effectLst/>
          </p:spPr>
          <p:txBody>
            <a:bodyPr wrap="none" anchor="ctr"/>
            <a:lstStyle/>
            <a:p>
              <a:endParaRPr lang="zh-CN" altLang="en-US"/>
            </a:p>
          </p:txBody>
        </p:sp>
        <p:graphicFrame>
          <p:nvGraphicFramePr>
            <p:cNvPr id="26646" name="Object 22"/>
            <p:cNvGraphicFramePr>
              <a:graphicFrameLocks noChangeAspect="1"/>
            </p:cNvGraphicFramePr>
            <p:nvPr/>
          </p:nvGraphicFramePr>
          <p:xfrm>
            <a:off x="2448" y="1920"/>
            <a:ext cx="336" cy="285"/>
          </p:xfrm>
          <a:graphic>
            <a:graphicData uri="http://schemas.openxmlformats.org/presentationml/2006/ole">
              <mc:AlternateContent xmlns:mc="http://schemas.openxmlformats.org/markup-compatibility/2006">
                <mc:Choice xmlns:v="urn:schemas-microsoft-com:vml" Requires="v">
                  <p:oleObj spid="_x0000_s6760" name="Equation" r:id="rId15" imgW="330120" imgH="279360" progId="Equation.3">
                    <p:embed/>
                  </p:oleObj>
                </mc:Choice>
                <mc:Fallback>
                  <p:oleObj name="Equation" r:id="rId15" imgW="330120" imgH="279360" progId="Equation.3">
                    <p:embed/>
                    <p:pic>
                      <p:nvPicPr>
                        <p:cNvPr id="0"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48" y="1920"/>
                          <a:ext cx="336"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23"/>
          <p:cNvGrpSpPr>
            <a:grpSpLocks/>
          </p:cNvGrpSpPr>
          <p:nvPr/>
        </p:nvGrpSpPr>
        <p:grpSpPr bwMode="auto">
          <a:xfrm>
            <a:off x="4648200" y="2133600"/>
            <a:ext cx="3810000" cy="1093788"/>
            <a:chOff x="2928" y="1236"/>
            <a:chExt cx="2448" cy="701"/>
          </a:xfrm>
        </p:grpSpPr>
        <p:sp>
          <p:nvSpPr>
            <p:cNvPr id="26648" name="Text Box 24"/>
            <p:cNvSpPr txBox="1">
              <a:spLocks noChangeArrowheads="1"/>
            </p:cNvSpPr>
            <p:nvPr/>
          </p:nvSpPr>
          <p:spPr bwMode="auto">
            <a:xfrm>
              <a:off x="2928" y="1392"/>
              <a:ext cx="624" cy="335"/>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FF0000"/>
                  </a:solidFill>
                  <a:latin typeface="黑体" pitchFamily="2" charset="-122"/>
                  <a:ea typeface="黑体" pitchFamily="2" charset="-122"/>
                </a:rPr>
                <a:t>解</a:t>
              </a:r>
            </a:p>
          </p:txBody>
        </p:sp>
        <p:graphicFrame>
          <p:nvGraphicFramePr>
            <p:cNvPr id="26649" name="Object 25"/>
            <p:cNvGraphicFramePr>
              <a:graphicFrameLocks noChangeAspect="1"/>
            </p:cNvGraphicFramePr>
            <p:nvPr/>
          </p:nvGraphicFramePr>
          <p:xfrm>
            <a:off x="3360" y="1236"/>
            <a:ext cx="2016" cy="701"/>
          </p:xfrm>
          <a:graphic>
            <a:graphicData uri="http://schemas.openxmlformats.org/presentationml/2006/ole">
              <mc:AlternateContent xmlns:mc="http://schemas.openxmlformats.org/markup-compatibility/2006">
                <mc:Choice xmlns:v="urn:schemas-microsoft-com:vml" Requires="v">
                  <p:oleObj spid="_x0000_s6761" name="Equation" r:id="rId17" imgW="1130040" imgH="393480" progId="Equation.3">
                    <p:embed/>
                  </p:oleObj>
                </mc:Choice>
                <mc:Fallback>
                  <p:oleObj name="Equation" r:id="rId17" imgW="1130040" imgH="393480" progId="Equation.3">
                    <p:embed/>
                    <p:pic>
                      <p:nvPicPr>
                        <p:cNvPr id="0"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0" y="1236"/>
                          <a:ext cx="2016" cy="7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6650" name="Object 26"/>
          <p:cNvGraphicFramePr>
            <a:graphicFrameLocks noChangeAspect="1"/>
          </p:cNvGraphicFramePr>
          <p:nvPr>
            <p:extLst>
              <p:ext uri="{D42A27DB-BD31-4B8C-83A1-F6EECF244321}">
                <p14:modId xmlns:p14="http://schemas.microsoft.com/office/powerpoint/2010/main" val="865620230"/>
              </p:ext>
            </p:extLst>
          </p:nvPr>
        </p:nvGraphicFramePr>
        <p:xfrm>
          <a:off x="4648200" y="3124200"/>
          <a:ext cx="4419600" cy="1131888"/>
        </p:xfrm>
        <a:graphic>
          <a:graphicData uri="http://schemas.openxmlformats.org/presentationml/2006/ole">
            <mc:AlternateContent xmlns:mc="http://schemas.openxmlformats.org/markup-compatibility/2006">
              <mc:Choice xmlns:v="urn:schemas-microsoft-com:vml" Requires="v">
                <p:oleObj spid="_x0000_s6762" name="Equation" r:id="rId19" imgW="1650960" imgH="393480" progId="Equation.3">
                  <p:embed/>
                </p:oleObj>
              </mc:Choice>
              <mc:Fallback>
                <p:oleObj name="Equation" r:id="rId19" imgW="1650960" imgH="393480" progId="Equation.3">
                  <p:embed/>
                  <p:pic>
                    <p:nvPicPr>
                      <p:cNvPr id="0"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48200" y="3124200"/>
                        <a:ext cx="4419600" cy="1131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51" name="Object 27"/>
          <p:cNvGraphicFramePr>
            <a:graphicFrameLocks noChangeAspect="1"/>
          </p:cNvGraphicFramePr>
          <p:nvPr>
            <p:extLst>
              <p:ext uri="{D42A27DB-BD31-4B8C-83A1-F6EECF244321}">
                <p14:modId xmlns:p14="http://schemas.microsoft.com/office/powerpoint/2010/main" val="739700319"/>
              </p:ext>
            </p:extLst>
          </p:nvPr>
        </p:nvGraphicFramePr>
        <p:xfrm>
          <a:off x="4794250" y="4356100"/>
          <a:ext cx="3968750" cy="611188"/>
        </p:xfrm>
        <a:graphic>
          <a:graphicData uri="http://schemas.openxmlformats.org/presentationml/2006/ole">
            <mc:AlternateContent xmlns:mc="http://schemas.openxmlformats.org/markup-compatibility/2006">
              <mc:Choice xmlns:v="urn:schemas-microsoft-com:vml" Requires="v">
                <p:oleObj spid="_x0000_s6763" name="Equation" r:id="rId21" imgW="1663560" imgH="228600" progId="Equation.3">
                  <p:embed/>
                </p:oleObj>
              </mc:Choice>
              <mc:Fallback>
                <p:oleObj name="Equation" r:id="rId21" imgW="1663560" imgH="228600" progId="Equation.3">
                  <p:embed/>
                  <p:pic>
                    <p:nvPicPr>
                      <p:cNvPr id="0"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94250" y="4356100"/>
                        <a:ext cx="3968750"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52" name="Object 28"/>
          <p:cNvGraphicFramePr>
            <a:graphicFrameLocks noChangeAspect="1"/>
          </p:cNvGraphicFramePr>
          <p:nvPr>
            <p:extLst>
              <p:ext uri="{D42A27DB-BD31-4B8C-83A1-F6EECF244321}">
                <p14:modId xmlns:p14="http://schemas.microsoft.com/office/powerpoint/2010/main" val="1798916049"/>
              </p:ext>
            </p:extLst>
          </p:nvPr>
        </p:nvGraphicFramePr>
        <p:xfrm>
          <a:off x="5446713" y="4953000"/>
          <a:ext cx="2630487" cy="681038"/>
        </p:xfrm>
        <a:graphic>
          <a:graphicData uri="http://schemas.openxmlformats.org/presentationml/2006/ole">
            <mc:AlternateContent xmlns:mc="http://schemas.openxmlformats.org/markup-compatibility/2006">
              <mc:Choice xmlns:v="urn:schemas-microsoft-com:vml" Requires="v">
                <p:oleObj spid="_x0000_s6764" name="Equation" r:id="rId23" imgW="1054080" imgH="241200" progId="Equation.3">
                  <p:embed/>
                </p:oleObj>
              </mc:Choice>
              <mc:Fallback>
                <p:oleObj name="Equation" r:id="rId23" imgW="1054080" imgH="241200" progId="Equation.3">
                  <p:embed/>
                  <p:pic>
                    <p:nvPicPr>
                      <p:cNvPr id="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46713" y="4953000"/>
                        <a:ext cx="2630487" cy="68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9"/>
          <p:cNvGrpSpPr>
            <a:grpSpLocks/>
          </p:cNvGrpSpPr>
          <p:nvPr/>
        </p:nvGrpSpPr>
        <p:grpSpPr bwMode="auto">
          <a:xfrm>
            <a:off x="4800600" y="990600"/>
            <a:ext cx="3352800" cy="1077913"/>
            <a:chOff x="3648" y="624"/>
            <a:chExt cx="1488" cy="679"/>
          </a:xfrm>
        </p:grpSpPr>
        <p:sp>
          <p:nvSpPr>
            <p:cNvPr id="26654" name="Text Box 30"/>
            <p:cNvSpPr txBox="1">
              <a:spLocks noChangeArrowheads="1"/>
            </p:cNvSpPr>
            <p:nvPr/>
          </p:nvSpPr>
          <p:spPr bwMode="auto">
            <a:xfrm>
              <a:off x="3648" y="624"/>
              <a:ext cx="1488" cy="679"/>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spcBef>
                  <a:spcPct val="50000"/>
                </a:spcBef>
              </a:pPr>
              <a:r>
                <a:rPr lang="en-US" altLang="zh-CN" sz="2800" dirty="0">
                  <a:solidFill>
                    <a:srgbClr val="000000"/>
                  </a:solidFill>
                  <a:latin typeface="黑体" pitchFamily="2" charset="-122"/>
                  <a:ea typeface="黑体" pitchFamily="2" charset="-122"/>
                </a:rPr>
                <a:t>    </a:t>
              </a:r>
              <a:r>
                <a:rPr lang="zh-CN" altLang="en-US" sz="2800" dirty="0">
                  <a:solidFill>
                    <a:srgbClr val="000000"/>
                  </a:solidFill>
                  <a:latin typeface="黑体" pitchFamily="2" charset="-122"/>
                  <a:ea typeface="黑体" pitchFamily="2" charset="-122"/>
                </a:rPr>
                <a:t>方向均沿</a:t>
              </a:r>
              <a:r>
                <a:rPr lang="en-US" altLang="zh-CN" sz="3600" i="1" dirty="0">
                  <a:solidFill>
                    <a:srgbClr val="000000"/>
                  </a:solidFill>
                  <a:latin typeface="Times New Roman" pitchFamily="18" charset="0"/>
                  <a:ea typeface="黑体" pitchFamily="2" charset="-122"/>
                  <a:cs typeface="Times New Roman" pitchFamily="18" charset="0"/>
                </a:rPr>
                <a:t>x</a:t>
              </a:r>
              <a:r>
                <a:rPr lang="en-US" altLang="zh-CN" sz="3600" i="1" dirty="0">
                  <a:solidFill>
                    <a:srgbClr val="000000"/>
                  </a:solidFill>
                  <a:latin typeface="黑体" pitchFamily="2" charset="-122"/>
                  <a:ea typeface="黑体" pitchFamily="2" charset="-122"/>
                </a:rPr>
                <a:t> </a:t>
              </a:r>
              <a:r>
                <a:rPr lang="zh-CN" altLang="en-US" sz="2800" dirty="0">
                  <a:solidFill>
                    <a:srgbClr val="000000"/>
                  </a:solidFill>
                  <a:latin typeface="黑体" pitchFamily="2" charset="-122"/>
                  <a:ea typeface="黑体" pitchFamily="2" charset="-122"/>
                </a:rPr>
                <a:t>轴的负方向</a:t>
              </a:r>
            </a:p>
          </p:txBody>
        </p:sp>
        <p:graphicFrame>
          <p:nvGraphicFramePr>
            <p:cNvPr id="26655" name="Object 31"/>
            <p:cNvGraphicFramePr>
              <a:graphicFrameLocks noChangeAspect="1"/>
            </p:cNvGraphicFramePr>
            <p:nvPr/>
          </p:nvGraphicFramePr>
          <p:xfrm>
            <a:off x="3744" y="720"/>
            <a:ext cx="307" cy="288"/>
          </p:xfrm>
          <a:graphic>
            <a:graphicData uri="http://schemas.openxmlformats.org/presentationml/2006/ole">
              <mc:AlternateContent xmlns:mc="http://schemas.openxmlformats.org/markup-compatibility/2006">
                <mc:Choice xmlns:v="urn:schemas-microsoft-com:vml" Requires="v">
                  <p:oleObj spid="_x0000_s6765" name="Equation" r:id="rId25" imgW="330120" imgH="279360" progId="Equation.3">
                    <p:embed/>
                  </p:oleObj>
                </mc:Choice>
                <mc:Fallback>
                  <p:oleObj name="Equation" r:id="rId25" imgW="330120" imgH="279360" progId="Equation.3">
                    <p:embed/>
                    <p:pic>
                      <p:nvPicPr>
                        <p:cNvPr id="0"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44" y="720"/>
                          <a:ext cx="307" cy="288"/>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grpSp>
        <p:nvGrpSpPr>
          <p:cNvPr id="6" name="Group 32"/>
          <p:cNvGrpSpPr>
            <a:grpSpLocks/>
          </p:cNvGrpSpPr>
          <p:nvPr/>
        </p:nvGrpSpPr>
        <p:grpSpPr bwMode="auto">
          <a:xfrm>
            <a:off x="1219200" y="4967288"/>
            <a:ext cx="1828800" cy="990600"/>
            <a:chOff x="960" y="3081"/>
            <a:chExt cx="1152" cy="624"/>
          </a:xfrm>
        </p:grpSpPr>
        <p:sp>
          <p:nvSpPr>
            <p:cNvPr id="26657" name="Line 33"/>
            <p:cNvSpPr>
              <a:spLocks noChangeShapeType="1"/>
            </p:cNvSpPr>
            <p:nvPr/>
          </p:nvSpPr>
          <p:spPr bwMode="auto">
            <a:xfrm flipV="1">
              <a:off x="960" y="3081"/>
              <a:ext cx="1152" cy="624"/>
            </a:xfrm>
            <a:prstGeom prst="line">
              <a:avLst/>
            </a:prstGeom>
            <a:noFill/>
            <a:ln w="25400">
              <a:solidFill>
                <a:srgbClr val="0000FF"/>
              </a:solidFill>
              <a:prstDash val="dash"/>
              <a:round/>
              <a:headEnd/>
              <a:tailEnd/>
            </a:ln>
            <a:effectLst/>
          </p:spPr>
          <p:txBody>
            <a:bodyPr wrap="none" anchor="ctr"/>
            <a:lstStyle/>
            <a:p>
              <a:endParaRPr lang="zh-CN" altLang="en-US"/>
            </a:p>
          </p:txBody>
        </p:sp>
        <p:sp>
          <p:nvSpPr>
            <p:cNvPr id="26658" name="Arc 34"/>
            <p:cNvSpPr>
              <a:spLocks/>
            </p:cNvSpPr>
            <p:nvPr/>
          </p:nvSpPr>
          <p:spPr bwMode="auto">
            <a:xfrm>
              <a:off x="960" y="3551"/>
              <a:ext cx="163" cy="154"/>
            </a:xfrm>
            <a:custGeom>
              <a:avLst/>
              <a:gdLst>
                <a:gd name="G0" fmla="+- 0 0 0"/>
                <a:gd name="G1" fmla="+- 21600 0 0"/>
                <a:gd name="G2" fmla="+- 21600 0 0"/>
                <a:gd name="T0" fmla="*/ 0 w 18329"/>
                <a:gd name="T1" fmla="*/ 0 h 21600"/>
                <a:gd name="T2" fmla="*/ 18329 w 18329"/>
                <a:gd name="T3" fmla="*/ 10172 h 21600"/>
                <a:gd name="T4" fmla="*/ 0 w 18329"/>
                <a:gd name="T5" fmla="*/ 21600 h 21600"/>
              </a:gdLst>
              <a:ahLst/>
              <a:cxnLst>
                <a:cxn ang="0">
                  <a:pos x="T0" y="T1"/>
                </a:cxn>
                <a:cxn ang="0">
                  <a:pos x="T2" y="T3"/>
                </a:cxn>
                <a:cxn ang="0">
                  <a:pos x="T4" y="T5"/>
                </a:cxn>
              </a:cxnLst>
              <a:rect l="0" t="0" r="r" b="b"/>
              <a:pathLst>
                <a:path w="18329" h="21600" fill="none" extrusionOk="0">
                  <a:moveTo>
                    <a:pt x="-1" y="0"/>
                  </a:moveTo>
                  <a:cubicBezTo>
                    <a:pt x="7455" y="0"/>
                    <a:pt x="14384" y="3845"/>
                    <a:pt x="18329" y="10171"/>
                  </a:cubicBezTo>
                </a:path>
                <a:path w="18329" h="21600" stroke="0" extrusionOk="0">
                  <a:moveTo>
                    <a:pt x="-1" y="0"/>
                  </a:moveTo>
                  <a:cubicBezTo>
                    <a:pt x="7455" y="0"/>
                    <a:pt x="14384" y="3845"/>
                    <a:pt x="18329" y="10171"/>
                  </a:cubicBezTo>
                  <a:lnTo>
                    <a:pt x="0" y="21600"/>
                  </a:lnTo>
                  <a:close/>
                </a:path>
              </a:pathLst>
            </a:custGeom>
            <a:noFill/>
            <a:ln w="28575">
              <a:solidFill>
                <a:srgbClr val="FF6600"/>
              </a:solidFill>
              <a:round/>
              <a:headEnd/>
              <a:tailEnd/>
            </a:ln>
            <a:effectLst/>
          </p:spPr>
          <p:txBody>
            <a:bodyPr wrap="none" anchor="ctr"/>
            <a:lstStyle/>
            <a:p>
              <a:endParaRPr lang="zh-CN" altLang="en-US"/>
            </a:p>
          </p:txBody>
        </p:sp>
        <p:graphicFrame>
          <p:nvGraphicFramePr>
            <p:cNvPr id="26659" name="Object 35"/>
            <p:cNvGraphicFramePr>
              <a:graphicFrameLocks noChangeAspect="1"/>
            </p:cNvGraphicFramePr>
            <p:nvPr/>
          </p:nvGraphicFramePr>
          <p:xfrm>
            <a:off x="960" y="3321"/>
            <a:ext cx="216" cy="307"/>
          </p:xfrm>
          <a:graphic>
            <a:graphicData uri="http://schemas.openxmlformats.org/presentationml/2006/ole">
              <mc:AlternateContent xmlns:mc="http://schemas.openxmlformats.org/markup-compatibility/2006">
                <mc:Choice xmlns:v="urn:schemas-microsoft-com:vml" Requires="v">
                  <p:oleObj spid="_x0000_s6766" name="公式" r:id="rId26" imgW="152280" imgH="215640" progId="Equation.3">
                    <p:embed/>
                  </p:oleObj>
                </mc:Choice>
                <mc:Fallback>
                  <p:oleObj name="公式" r:id="rId26" imgW="152280" imgH="215640" progId="Equation.3">
                    <p:embed/>
                    <p:pic>
                      <p:nvPicPr>
                        <p:cNvPr id="0" name="Picture 1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60" y="3321"/>
                          <a:ext cx="216"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36"/>
          <p:cNvGrpSpPr>
            <a:grpSpLocks/>
          </p:cNvGrpSpPr>
          <p:nvPr/>
        </p:nvGrpSpPr>
        <p:grpSpPr bwMode="auto">
          <a:xfrm>
            <a:off x="1219200" y="3671888"/>
            <a:ext cx="1905000" cy="1295400"/>
            <a:chOff x="960" y="2265"/>
            <a:chExt cx="1200" cy="816"/>
          </a:xfrm>
        </p:grpSpPr>
        <p:sp>
          <p:nvSpPr>
            <p:cNvPr id="26661" name="Line 37"/>
            <p:cNvSpPr>
              <a:spLocks noChangeShapeType="1"/>
            </p:cNvSpPr>
            <p:nvPr/>
          </p:nvSpPr>
          <p:spPr bwMode="auto">
            <a:xfrm>
              <a:off x="960" y="2265"/>
              <a:ext cx="1200" cy="816"/>
            </a:xfrm>
            <a:prstGeom prst="line">
              <a:avLst/>
            </a:prstGeom>
            <a:noFill/>
            <a:ln w="38100">
              <a:solidFill>
                <a:srgbClr val="FF6600"/>
              </a:solidFill>
              <a:round/>
              <a:headEnd/>
              <a:tailEnd type="triangle" w="sm" len="med"/>
            </a:ln>
            <a:effectLst/>
          </p:spPr>
          <p:txBody>
            <a:bodyPr wrap="none" anchor="ctr"/>
            <a:lstStyle/>
            <a:p>
              <a:endParaRPr lang="zh-CN" altLang="en-US"/>
            </a:p>
          </p:txBody>
        </p:sp>
        <p:graphicFrame>
          <p:nvGraphicFramePr>
            <p:cNvPr id="26662" name="Object 38"/>
            <p:cNvGraphicFramePr>
              <a:graphicFrameLocks noChangeAspect="1"/>
            </p:cNvGraphicFramePr>
            <p:nvPr/>
          </p:nvGraphicFramePr>
          <p:xfrm>
            <a:off x="1296" y="2313"/>
            <a:ext cx="239" cy="287"/>
          </p:xfrm>
          <a:graphic>
            <a:graphicData uri="http://schemas.openxmlformats.org/presentationml/2006/ole">
              <mc:AlternateContent xmlns:mc="http://schemas.openxmlformats.org/markup-compatibility/2006">
                <mc:Choice xmlns:v="urn:schemas-microsoft-com:vml" Requires="v">
                  <p:oleObj spid="_x0000_s6767" name="公式" r:id="rId28" imgW="126720" imgH="152280" progId="Equation.3">
                    <p:embed/>
                  </p:oleObj>
                </mc:Choice>
                <mc:Fallback>
                  <p:oleObj name="公式" r:id="rId28" imgW="126720" imgH="152280" progId="Equation.3">
                    <p:embed/>
                    <p:pic>
                      <p:nvPicPr>
                        <p:cNvPr id="0" name="Picture 1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96" y="2313"/>
                          <a:ext cx="239"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6663" name="Rectangle 39"/>
          <p:cNvSpPr>
            <a:spLocks noChangeArrowheads="1"/>
          </p:cNvSpPr>
          <p:nvPr/>
        </p:nvSpPr>
        <p:spPr bwMode="auto">
          <a:xfrm>
            <a:off x="685800" y="1524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grpSp>
        <p:nvGrpSpPr>
          <p:cNvPr id="8" name="Group 40"/>
          <p:cNvGrpSpPr>
            <a:grpSpLocks/>
          </p:cNvGrpSpPr>
          <p:nvPr/>
        </p:nvGrpSpPr>
        <p:grpSpPr bwMode="auto">
          <a:xfrm>
            <a:off x="1219200" y="2517775"/>
            <a:ext cx="1905000" cy="2463800"/>
            <a:chOff x="960" y="1538"/>
            <a:chExt cx="1200" cy="1552"/>
          </a:xfrm>
        </p:grpSpPr>
        <p:sp>
          <p:nvSpPr>
            <p:cNvPr id="26665" name="Line 41"/>
            <p:cNvSpPr>
              <a:spLocks noChangeShapeType="1"/>
            </p:cNvSpPr>
            <p:nvPr/>
          </p:nvSpPr>
          <p:spPr bwMode="auto">
            <a:xfrm>
              <a:off x="960" y="1680"/>
              <a:ext cx="1200" cy="1410"/>
            </a:xfrm>
            <a:prstGeom prst="line">
              <a:avLst/>
            </a:prstGeom>
            <a:noFill/>
            <a:ln w="25400">
              <a:solidFill>
                <a:srgbClr val="0000FF"/>
              </a:solidFill>
              <a:prstDash val="dash"/>
              <a:round/>
              <a:headEnd/>
              <a:tailEnd/>
            </a:ln>
            <a:effectLst/>
          </p:spPr>
          <p:txBody>
            <a:bodyPr wrap="none" anchor="ctr"/>
            <a:lstStyle/>
            <a:p>
              <a:endParaRPr lang="zh-CN" altLang="en-US"/>
            </a:p>
          </p:txBody>
        </p:sp>
        <p:graphicFrame>
          <p:nvGraphicFramePr>
            <p:cNvPr id="26666" name="Object 42"/>
            <p:cNvGraphicFramePr>
              <a:graphicFrameLocks noChangeAspect="1"/>
            </p:cNvGraphicFramePr>
            <p:nvPr/>
          </p:nvGraphicFramePr>
          <p:xfrm>
            <a:off x="1104" y="1545"/>
            <a:ext cx="234" cy="307"/>
          </p:xfrm>
          <a:graphic>
            <a:graphicData uri="http://schemas.openxmlformats.org/presentationml/2006/ole">
              <mc:AlternateContent xmlns:mc="http://schemas.openxmlformats.org/markup-compatibility/2006">
                <mc:Choice xmlns:v="urn:schemas-microsoft-com:vml" Requires="v">
                  <p:oleObj spid="_x0000_s6768" name="公式" r:id="rId30" imgW="164880" imgH="215640" progId="Equation.3">
                    <p:embed/>
                  </p:oleObj>
                </mc:Choice>
                <mc:Fallback>
                  <p:oleObj name="公式" r:id="rId30" imgW="164880" imgH="215640" progId="Equation.3">
                    <p:embed/>
                    <p:pic>
                      <p:nvPicPr>
                        <p:cNvPr id="0" name="Picture 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04" y="1545"/>
                          <a:ext cx="234"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7" name="Arc 43"/>
            <p:cNvSpPr>
              <a:spLocks/>
            </p:cNvSpPr>
            <p:nvPr/>
          </p:nvSpPr>
          <p:spPr bwMode="auto">
            <a:xfrm>
              <a:off x="960" y="1538"/>
              <a:ext cx="95" cy="288"/>
            </a:xfrm>
            <a:custGeom>
              <a:avLst/>
              <a:gdLst>
                <a:gd name="G0" fmla="+- 0 0 0"/>
                <a:gd name="G1" fmla="+- 21600 0 0"/>
                <a:gd name="G2" fmla="+- 21600 0 0"/>
                <a:gd name="T0" fmla="*/ 0 w 21525"/>
                <a:gd name="T1" fmla="*/ 0 h 21600"/>
                <a:gd name="T2" fmla="*/ 21525 w 21525"/>
                <a:gd name="T3" fmla="*/ 19796 h 21600"/>
                <a:gd name="T4" fmla="*/ 0 w 21525"/>
                <a:gd name="T5" fmla="*/ 21600 h 21600"/>
              </a:gdLst>
              <a:ahLst/>
              <a:cxnLst>
                <a:cxn ang="0">
                  <a:pos x="T0" y="T1"/>
                </a:cxn>
                <a:cxn ang="0">
                  <a:pos x="T2" y="T3"/>
                </a:cxn>
                <a:cxn ang="0">
                  <a:pos x="T4" y="T5"/>
                </a:cxn>
              </a:cxnLst>
              <a:rect l="0" t="0" r="r" b="b"/>
              <a:pathLst>
                <a:path w="21525" h="21600" fill="none" extrusionOk="0">
                  <a:moveTo>
                    <a:pt x="-1" y="0"/>
                  </a:moveTo>
                  <a:cubicBezTo>
                    <a:pt x="11229" y="0"/>
                    <a:pt x="20586" y="8605"/>
                    <a:pt x="21524" y="19796"/>
                  </a:cubicBezTo>
                </a:path>
                <a:path w="21525" h="21600" stroke="0" extrusionOk="0">
                  <a:moveTo>
                    <a:pt x="-1" y="0"/>
                  </a:moveTo>
                  <a:cubicBezTo>
                    <a:pt x="11229" y="0"/>
                    <a:pt x="20586" y="8605"/>
                    <a:pt x="21524" y="19796"/>
                  </a:cubicBezTo>
                  <a:lnTo>
                    <a:pt x="0" y="21600"/>
                  </a:lnTo>
                  <a:close/>
                </a:path>
              </a:pathLst>
            </a:custGeom>
            <a:noFill/>
            <a:ln w="28575">
              <a:solidFill>
                <a:srgbClr val="FF6600"/>
              </a:solidFill>
              <a:round/>
              <a:headEnd/>
              <a:tailEnd/>
            </a:ln>
            <a:effectLst/>
          </p:spPr>
          <p:txBody>
            <a:bodyPr wrap="none" anchor="ctr"/>
            <a:lstStyle/>
            <a:p>
              <a:endParaRPr lang="zh-CN" altLang="en-US"/>
            </a:p>
          </p:txBody>
        </p:sp>
      </p:grpSp>
      <p:grpSp>
        <p:nvGrpSpPr>
          <p:cNvPr id="9" name="Group 44"/>
          <p:cNvGrpSpPr>
            <a:grpSpLocks/>
          </p:cNvGrpSpPr>
          <p:nvPr/>
        </p:nvGrpSpPr>
        <p:grpSpPr bwMode="auto">
          <a:xfrm>
            <a:off x="1219200" y="3290888"/>
            <a:ext cx="523875" cy="546100"/>
            <a:chOff x="960" y="2025"/>
            <a:chExt cx="330" cy="344"/>
          </a:xfrm>
        </p:grpSpPr>
        <p:graphicFrame>
          <p:nvGraphicFramePr>
            <p:cNvPr id="26669" name="Object 45"/>
            <p:cNvGraphicFramePr>
              <a:graphicFrameLocks noChangeAspect="1"/>
            </p:cNvGraphicFramePr>
            <p:nvPr/>
          </p:nvGraphicFramePr>
          <p:xfrm>
            <a:off x="1056" y="2025"/>
            <a:ext cx="234" cy="344"/>
          </p:xfrm>
          <a:graphic>
            <a:graphicData uri="http://schemas.openxmlformats.org/presentationml/2006/ole">
              <mc:AlternateContent xmlns:mc="http://schemas.openxmlformats.org/markup-compatibility/2006">
                <mc:Choice xmlns:v="urn:schemas-microsoft-com:vml" Requires="v">
                  <p:oleObj spid="_x0000_s6769" name="公式" r:id="rId32" imgW="164880" imgH="241200" progId="Equation.3">
                    <p:embed/>
                  </p:oleObj>
                </mc:Choice>
                <mc:Fallback>
                  <p:oleObj name="公式" r:id="rId32" imgW="164880" imgH="241200" progId="Equation.3">
                    <p:embed/>
                    <p:pic>
                      <p:nvPicPr>
                        <p:cNvPr id="0" name="Picture 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56" y="2025"/>
                          <a:ext cx="234"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0" name="Arc 46"/>
            <p:cNvSpPr>
              <a:spLocks/>
            </p:cNvSpPr>
            <p:nvPr/>
          </p:nvSpPr>
          <p:spPr bwMode="auto">
            <a:xfrm>
              <a:off x="960" y="2064"/>
              <a:ext cx="96" cy="276"/>
            </a:xfrm>
            <a:custGeom>
              <a:avLst/>
              <a:gdLst>
                <a:gd name="G0" fmla="+- 0 0 0"/>
                <a:gd name="G1" fmla="+- 21600 0 0"/>
                <a:gd name="G2" fmla="+- 21600 0 0"/>
                <a:gd name="T0" fmla="*/ 0 w 21600"/>
                <a:gd name="T1" fmla="*/ 0 h 24610"/>
                <a:gd name="T2" fmla="*/ 21389 w 21600"/>
                <a:gd name="T3" fmla="*/ 24610 h 24610"/>
                <a:gd name="T4" fmla="*/ 0 w 21600"/>
                <a:gd name="T5" fmla="*/ 21600 h 24610"/>
              </a:gdLst>
              <a:ahLst/>
              <a:cxnLst>
                <a:cxn ang="0">
                  <a:pos x="T0" y="T1"/>
                </a:cxn>
                <a:cxn ang="0">
                  <a:pos x="T2" y="T3"/>
                </a:cxn>
                <a:cxn ang="0">
                  <a:pos x="T4" y="T5"/>
                </a:cxn>
              </a:cxnLst>
              <a:rect l="0" t="0" r="r" b="b"/>
              <a:pathLst>
                <a:path w="21600" h="24610" fill="none" extrusionOk="0">
                  <a:moveTo>
                    <a:pt x="-1" y="0"/>
                  </a:moveTo>
                  <a:cubicBezTo>
                    <a:pt x="11929" y="0"/>
                    <a:pt x="21600" y="9670"/>
                    <a:pt x="21600" y="21600"/>
                  </a:cubicBezTo>
                  <a:cubicBezTo>
                    <a:pt x="21600" y="22607"/>
                    <a:pt x="21529" y="23612"/>
                    <a:pt x="21389" y="24610"/>
                  </a:cubicBezTo>
                </a:path>
                <a:path w="21600" h="24610" stroke="0" extrusionOk="0">
                  <a:moveTo>
                    <a:pt x="-1" y="0"/>
                  </a:moveTo>
                  <a:cubicBezTo>
                    <a:pt x="11929" y="0"/>
                    <a:pt x="21600" y="9670"/>
                    <a:pt x="21600" y="21600"/>
                  </a:cubicBezTo>
                  <a:cubicBezTo>
                    <a:pt x="21600" y="22607"/>
                    <a:pt x="21529" y="23612"/>
                    <a:pt x="21389" y="24610"/>
                  </a:cubicBezTo>
                  <a:lnTo>
                    <a:pt x="0" y="21600"/>
                  </a:lnTo>
                  <a:close/>
                </a:path>
              </a:pathLst>
            </a:custGeom>
            <a:noFill/>
            <a:ln w="28575">
              <a:solidFill>
                <a:srgbClr val="009900"/>
              </a:solidFill>
              <a:round/>
              <a:headEnd/>
              <a:tailEnd/>
            </a:ln>
            <a:effectLst/>
          </p:spPr>
          <p:txBody>
            <a:bodyPr wrap="none" anchor="ctr"/>
            <a:lstStyle/>
            <a:p>
              <a:pPr algn="ctr"/>
              <a:endParaRPr lang="zh-CN" altLang="zh-CN" sz="2800" b="1">
                <a:solidFill>
                  <a:srgbClr val="009900"/>
                </a:solidFill>
                <a:latin typeface="黑体" pitchFamily="2" charset="-122"/>
                <a:ea typeface="黑体" pitchFamily="2" charset="-122"/>
              </a:endParaRPr>
            </a:p>
          </p:txBody>
        </p:sp>
      </p:grpSp>
      <p:graphicFrame>
        <p:nvGraphicFramePr>
          <p:cNvPr id="26671" name="Object 47"/>
          <p:cNvGraphicFramePr>
            <a:graphicFrameLocks noChangeAspect="1"/>
          </p:cNvGraphicFramePr>
          <p:nvPr>
            <p:extLst>
              <p:ext uri="{D42A27DB-BD31-4B8C-83A1-F6EECF244321}">
                <p14:modId xmlns:p14="http://schemas.microsoft.com/office/powerpoint/2010/main" val="379923515"/>
              </p:ext>
            </p:extLst>
          </p:nvPr>
        </p:nvGraphicFramePr>
        <p:xfrm>
          <a:off x="4800600" y="5619750"/>
          <a:ext cx="3962400" cy="1238250"/>
        </p:xfrm>
        <a:graphic>
          <a:graphicData uri="http://schemas.openxmlformats.org/presentationml/2006/ole">
            <mc:AlternateContent xmlns:mc="http://schemas.openxmlformats.org/markup-compatibility/2006">
              <mc:Choice xmlns:v="urn:schemas-microsoft-com:vml" Requires="v">
                <p:oleObj spid="_x0000_s6770" name="Equation" r:id="rId34" imgW="1269720" imgH="431640" progId="Equation.3">
                  <p:embed/>
                </p:oleObj>
              </mc:Choice>
              <mc:Fallback>
                <p:oleObj name="Equation" r:id="rId34" imgW="1269720" imgH="431640" progId="Equation.3">
                  <p:embed/>
                  <p:pic>
                    <p:nvPicPr>
                      <p:cNvPr id="0"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800600" y="5619750"/>
                        <a:ext cx="39624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48"/>
          <p:cNvGrpSpPr>
            <a:grpSpLocks/>
          </p:cNvGrpSpPr>
          <p:nvPr/>
        </p:nvGrpSpPr>
        <p:grpSpPr bwMode="auto">
          <a:xfrm>
            <a:off x="533400" y="3386138"/>
            <a:ext cx="1066800" cy="1581150"/>
            <a:chOff x="528" y="2085"/>
            <a:chExt cx="672" cy="996"/>
          </a:xfrm>
        </p:grpSpPr>
        <p:grpSp>
          <p:nvGrpSpPr>
            <p:cNvPr id="11" name="Group 49"/>
            <p:cNvGrpSpPr>
              <a:grpSpLocks/>
            </p:cNvGrpSpPr>
            <p:nvPr/>
          </p:nvGrpSpPr>
          <p:grpSpPr bwMode="auto">
            <a:xfrm>
              <a:off x="960" y="2409"/>
              <a:ext cx="240" cy="672"/>
              <a:chOff x="960" y="2409"/>
              <a:chExt cx="240" cy="672"/>
            </a:xfrm>
          </p:grpSpPr>
          <p:sp>
            <p:nvSpPr>
              <p:cNvPr id="26674" name="Line 50"/>
              <p:cNvSpPr>
                <a:spLocks noChangeShapeType="1"/>
              </p:cNvSpPr>
              <p:nvPr/>
            </p:nvSpPr>
            <p:spPr bwMode="auto">
              <a:xfrm>
                <a:off x="960" y="2409"/>
                <a:ext cx="240" cy="0"/>
              </a:xfrm>
              <a:prstGeom prst="line">
                <a:avLst/>
              </a:prstGeom>
              <a:noFill/>
              <a:ln w="9525">
                <a:solidFill>
                  <a:schemeClr val="tx1"/>
                </a:solidFill>
                <a:round/>
                <a:headEnd/>
                <a:tailEnd/>
              </a:ln>
              <a:effectLst/>
            </p:spPr>
            <p:txBody>
              <a:bodyPr wrap="none"/>
              <a:lstStyle/>
              <a:p>
                <a:endParaRPr lang="zh-CN" altLang="en-US"/>
              </a:p>
            </p:txBody>
          </p:sp>
          <p:sp>
            <p:nvSpPr>
              <p:cNvPr id="26675" name="Line 51"/>
              <p:cNvSpPr>
                <a:spLocks noChangeShapeType="1"/>
              </p:cNvSpPr>
              <p:nvPr/>
            </p:nvSpPr>
            <p:spPr bwMode="auto">
              <a:xfrm flipV="1">
                <a:off x="1056" y="2409"/>
                <a:ext cx="0" cy="240"/>
              </a:xfrm>
              <a:prstGeom prst="line">
                <a:avLst/>
              </a:prstGeom>
              <a:noFill/>
              <a:ln w="19050">
                <a:solidFill>
                  <a:srgbClr val="FF00FF"/>
                </a:solidFill>
                <a:round/>
                <a:headEnd/>
                <a:tailEnd type="triangle" w="sm" len="lg"/>
              </a:ln>
              <a:effectLst/>
            </p:spPr>
            <p:txBody>
              <a:bodyPr wrap="none"/>
              <a:lstStyle/>
              <a:p>
                <a:endParaRPr lang="zh-CN" altLang="en-US"/>
              </a:p>
            </p:txBody>
          </p:sp>
          <p:graphicFrame>
            <p:nvGraphicFramePr>
              <p:cNvPr id="26676" name="Object 52"/>
              <p:cNvGraphicFramePr>
                <a:graphicFrameLocks noChangeAspect="1"/>
              </p:cNvGraphicFramePr>
              <p:nvPr/>
            </p:nvGraphicFramePr>
            <p:xfrm>
              <a:off x="976" y="2640"/>
              <a:ext cx="176" cy="177"/>
            </p:xfrm>
            <a:graphic>
              <a:graphicData uri="http://schemas.openxmlformats.org/presentationml/2006/ole">
                <mc:AlternateContent xmlns:mc="http://schemas.openxmlformats.org/markup-compatibility/2006">
                  <mc:Choice xmlns:v="urn:schemas-microsoft-com:vml" Requires="v">
                    <p:oleObj spid="_x0000_s6771" name="Equation" r:id="rId36" imgW="164880" imgH="164880" progId="Equation.3">
                      <p:embed/>
                    </p:oleObj>
                  </mc:Choice>
                  <mc:Fallback>
                    <p:oleObj name="Equation" r:id="rId36" imgW="164880" imgH="16488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 y="2640"/>
                            <a:ext cx="176" cy="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7" name="Line 53"/>
              <p:cNvSpPr>
                <a:spLocks noChangeShapeType="1"/>
              </p:cNvSpPr>
              <p:nvPr/>
            </p:nvSpPr>
            <p:spPr bwMode="auto">
              <a:xfrm>
                <a:off x="1056" y="2793"/>
                <a:ext cx="0" cy="288"/>
              </a:xfrm>
              <a:prstGeom prst="line">
                <a:avLst/>
              </a:prstGeom>
              <a:noFill/>
              <a:ln w="19050">
                <a:solidFill>
                  <a:srgbClr val="FF00FF"/>
                </a:solidFill>
                <a:round/>
                <a:headEnd/>
                <a:tailEnd type="triangle" w="sm" len="lg"/>
              </a:ln>
              <a:effectLst/>
            </p:spPr>
            <p:txBody>
              <a:bodyPr wrap="none"/>
              <a:lstStyle/>
              <a:p>
                <a:endParaRPr lang="zh-CN" altLang="en-US"/>
              </a:p>
            </p:txBody>
          </p:sp>
        </p:grpSp>
        <p:grpSp>
          <p:nvGrpSpPr>
            <p:cNvPr id="12" name="Group 54"/>
            <p:cNvGrpSpPr>
              <a:grpSpLocks/>
            </p:cNvGrpSpPr>
            <p:nvPr/>
          </p:nvGrpSpPr>
          <p:grpSpPr bwMode="auto">
            <a:xfrm>
              <a:off x="528" y="2085"/>
              <a:ext cx="480" cy="324"/>
              <a:chOff x="528" y="2085"/>
              <a:chExt cx="480" cy="324"/>
            </a:xfrm>
          </p:grpSpPr>
          <p:graphicFrame>
            <p:nvGraphicFramePr>
              <p:cNvPr id="26679" name="Object 55"/>
              <p:cNvGraphicFramePr>
                <a:graphicFrameLocks noChangeAspect="1"/>
              </p:cNvGraphicFramePr>
              <p:nvPr/>
            </p:nvGraphicFramePr>
            <p:xfrm>
              <a:off x="528" y="2085"/>
              <a:ext cx="336" cy="315"/>
            </p:xfrm>
            <a:graphic>
              <a:graphicData uri="http://schemas.openxmlformats.org/presentationml/2006/ole">
                <mc:AlternateContent xmlns:mc="http://schemas.openxmlformats.org/markup-compatibility/2006">
                  <mc:Choice xmlns:v="urn:schemas-microsoft-com:vml" Requires="v">
                    <p:oleObj spid="_x0000_s6772" name="Equation" r:id="rId37" imgW="190440" imgH="177480" progId="Equation.3">
                      <p:embed/>
                    </p:oleObj>
                  </mc:Choice>
                  <mc:Fallback>
                    <p:oleObj name="Equation" r:id="rId37" imgW="190440" imgH="177480" progId="Equation.3">
                      <p:embed/>
                      <p:pic>
                        <p:nvPicPr>
                          <p:cNvPr id="0" name="Picture 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8" y="2085"/>
                            <a:ext cx="336"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80" name="AutoShape 56"/>
              <p:cNvSpPr>
                <a:spLocks noChangeArrowheads="1"/>
              </p:cNvSpPr>
              <p:nvPr/>
            </p:nvSpPr>
            <p:spPr bwMode="auto">
              <a:xfrm>
                <a:off x="816" y="2121"/>
                <a:ext cx="192" cy="288"/>
              </a:xfrm>
              <a:prstGeom prst="upArrow">
                <a:avLst>
                  <a:gd name="adj1" fmla="val 31250"/>
                  <a:gd name="adj2" fmla="val 50000"/>
                </a:avLst>
              </a:prstGeom>
              <a:solidFill>
                <a:schemeClr val="accent2"/>
              </a:solidFill>
              <a:ln w="38100">
                <a:solidFill>
                  <a:srgbClr val="FF5050"/>
                </a:solidFill>
                <a:miter lim="800000"/>
                <a:headEnd/>
                <a:tailEnd/>
              </a:ln>
              <a:effec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2/3*#ppt_w"/>
                                          </p:val>
                                        </p:tav>
                                        <p:tav tm="100000">
                                          <p:val>
                                            <p:strVal val="#ppt_w"/>
                                          </p:val>
                                        </p:tav>
                                      </p:tavLst>
                                    </p:anim>
                                    <p:anim calcmode="lin" valueType="num">
                                      <p:cBhvr>
                                        <p:cTn id="18" dur="500" fill="hold"/>
                                        <p:tgtEl>
                                          <p:spTgt spid="9"/>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trips(upRigh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nodeType="clickEffect">
                                  <p:stCondLst>
                                    <p:cond delay="0"/>
                                  </p:stCondLst>
                                  <p:childTnLst>
                                    <p:set>
                                      <p:cBhvr>
                                        <p:cTn id="37" dur="1" fill="hold">
                                          <p:stCondLst>
                                            <p:cond delay="0"/>
                                          </p:stCondLst>
                                        </p:cTn>
                                        <p:tgtEl>
                                          <p:spTgt spid="26650"/>
                                        </p:tgtEl>
                                        <p:attrNameLst>
                                          <p:attrName>style.visibility</p:attrName>
                                        </p:attrNameLst>
                                      </p:cBhvr>
                                      <p:to>
                                        <p:strVal val="visible"/>
                                      </p:to>
                                    </p:set>
                                    <p:animEffect transition="in" filter="blinds(vertical)">
                                      <p:cBhvr>
                                        <p:cTn id="38" dur="500"/>
                                        <p:tgtEl>
                                          <p:spTgt spid="2665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nodeType="clickEffect">
                                  <p:stCondLst>
                                    <p:cond delay="0"/>
                                  </p:stCondLst>
                                  <p:childTnLst>
                                    <p:set>
                                      <p:cBhvr>
                                        <p:cTn id="42" dur="1" fill="hold">
                                          <p:stCondLst>
                                            <p:cond delay="0"/>
                                          </p:stCondLst>
                                        </p:cTn>
                                        <p:tgtEl>
                                          <p:spTgt spid="26651"/>
                                        </p:tgtEl>
                                        <p:attrNameLst>
                                          <p:attrName>style.visibility</p:attrName>
                                        </p:attrNameLst>
                                      </p:cBhvr>
                                      <p:to>
                                        <p:strVal val="visible"/>
                                      </p:to>
                                    </p:set>
                                    <p:animEffect transition="in" filter="blinds(vertical)">
                                      <p:cBhvr>
                                        <p:cTn id="43" dur="500"/>
                                        <p:tgtEl>
                                          <p:spTgt spid="2665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6652"/>
                                        </p:tgtEl>
                                        <p:attrNameLst>
                                          <p:attrName>style.visibility</p:attrName>
                                        </p:attrNameLst>
                                      </p:cBhvr>
                                      <p:to>
                                        <p:strVal val="visible"/>
                                      </p:to>
                                    </p:set>
                                    <p:animEffect transition="in" filter="blinds(horizontal)">
                                      <p:cBhvr>
                                        <p:cTn id="48" dur="500"/>
                                        <p:tgtEl>
                                          <p:spTgt spid="26652"/>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strips(down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9"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strips(upLeft)">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5" fill="hold" nodeType="clickEffect">
                                  <p:stCondLst>
                                    <p:cond delay="0"/>
                                  </p:stCondLst>
                                  <p:childTnLst>
                                    <p:set>
                                      <p:cBhvr>
                                        <p:cTn id="62" dur="1" fill="hold">
                                          <p:stCondLst>
                                            <p:cond delay="0"/>
                                          </p:stCondLst>
                                        </p:cTn>
                                        <p:tgtEl>
                                          <p:spTgt spid="26671"/>
                                        </p:tgtEl>
                                        <p:attrNameLst>
                                          <p:attrName>style.visibility</p:attrName>
                                        </p:attrNameLst>
                                      </p:cBhvr>
                                      <p:to>
                                        <p:strVal val="visible"/>
                                      </p:to>
                                    </p:set>
                                    <p:animEffect transition="in" filter="blinds(vertical)">
                                      <p:cBhvr>
                                        <p:cTn id="63" dur="500"/>
                                        <p:tgtEl>
                                          <p:spTgt spid="26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4">
            <a:extLst>
              <a:ext uri="{FF2B5EF4-FFF2-40B4-BE49-F238E27FC236}">
                <a16:creationId xmlns:a16="http://schemas.microsoft.com/office/drawing/2014/main" id="{DA864FC5-4225-46C8-877B-4BC1B82FE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341438"/>
            <a:ext cx="5692775"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5">
            <a:extLst>
              <a:ext uri="{FF2B5EF4-FFF2-40B4-BE49-F238E27FC236}">
                <a16:creationId xmlns:a16="http://schemas.microsoft.com/office/drawing/2014/main" id="{4AA75A14-0BDD-4541-8BF6-EDA7C8F4F54F}"/>
              </a:ext>
            </a:extLst>
          </p:cNvPr>
          <p:cNvSpPr txBox="1">
            <a:spLocks noChangeArrowheads="1"/>
          </p:cNvSpPr>
          <p:nvPr/>
        </p:nvSpPr>
        <p:spPr bwMode="auto">
          <a:xfrm>
            <a:off x="3924300" y="5084763"/>
            <a:ext cx="158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00"/>
              <a:t>交叉磁学</a:t>
            </a:r>
          </a:p>
        </p:txBody>
      </p:sp>
      <p:sp>
        <p:nvSpPr>
          <p:cNvPr id="4101" name="Text Box 6">
            <a:extLst>
              <a:ext uri="{FF2B5EF4-FFF2-40B4-BE49-F238E27FC236}">
                <a16:creationId xmlns:a16="http://schemas.microsoft.com/office/drawing/2014/main" id="{F72749B4-93B1-4787-A6D9-477FC2D70BF3}"/>
              </a:ext>
            </a:extLst>
          </p:cNvPr>
          <p:cNvSpPr txBox="1">
            <a:spLocks noChangeArrowheads="1"/>
          </p:cNvSpPr>
          <p:nvPr/>
        </p:nvSpPr>
        <p:spPr bwMode="auto">
          <a:xfrm>
            <a:off x="611188" y="566102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solidFill>
                  <a:srgbClr val="FF0000"/>
                </a:solidFill>
              </a:rPr>
              <a:t>磁学：是一门古老而又年轻富有活力的学科</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extLst>
              <p:ext uri="{D42A27DB-BD31-4B8C-83A1-F6EECF244321}">
                <p14:modId xmlns:p14="http://schemas.microsoft.com/office/powerpoint/2010/main" val="995610873"/>
              </p:ext>
            </p:extLst>
          </p:nvPr>
        </p:nvGraphicFramePr>
        <p:xfrm>
          <a:off x="4384675" y="962025"/>
          <a:ext cx="4016375" cy="1247775"/>
        </p:xfrm>
        <a:graphic>
          <a:graphicData uri="http://schemas.openxmlformats.org/presentationml/2006/ole">
            <mc:AlternateContent xmlns:mc="http://schemas.openxmlformats.org/markup-compatibility/2006">
              <mc:Choice xmlns:v="urn:schemas-microsoft-com:vml" Requires="v">
                <p:oleObj spid="_x0000_s7586" name="Equation" r:id="rId3" imgW="1587240" imgH="469800" progId="Equation.3">
                  <p:embed/>
                </p:oleObj>
              </mc:Choice>
              <mc:Fallback>
                <p:oleObj name="Equation" r:id="rId3" imgW="1587240" imgH="469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675" y="962025"/>
                        <a:ext cx="4016375"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
          <p:cNvGrpSpPr>
            <a:grpSpLocks/>
          </p:cNvGrpSpPr>
          <p:nvPr/>
        </p:nvGrpSpPr>
        <p:grpSpPr bwMode="auto">
          <a:xfrm>
            <a:off x="152400" y="2166938"/>
            <a:ext cx="5027612" cy="641350"/>
            <a:chOff x="385" y="1440"/>
            <a:chExt cx="3167" cy="404"/>
          </a:xfrm>
        </p:grpSpPr>
        <p:sp>
          <p:nvSpPr>
            <p:cNvPr id="27652" name="Text Box 4"/>
            <p:cNvSpPr txBox="1">
              <a:spLocks noChangeArrowheads="1"/>
            </p:cNvSpPr>
            <p:nvPr/>
          </p:nvSpPr>
          <p:spPr bwMode="auto">
            <a:xfrm>
              <a:off x="385" y="1440"/>
              <a:ext cx="3167" cy="404"/>
            </a:xfrm>
            <a:prstGeom prst="rect">
              <a:avLst/>
            </a:prstGeom>
            <a:noFill/>
            <a:ln w="9525">
              <a:noFill/>
              <a:miter lim="800000"/>
              <a:headEnd/>
              <a:tailEnd/>
            </a:ln>
            <a:effectLst/>
          </p:spPr>
          <p:txBody>
            <a:bodyPr>
              <a:spAutoFit/>
            </a:bodyPr>
            <a:lstStyle/>
            <a:p>
              <a:pPr>
                <a:spcBef>
                  <a:spcPct val="50000"/>
                </a:spcBef>
              </a:pPr>
              <a:r>
                <a:rPr lang="en-US" altLang="zh-CN" sz="2800" dirty="0">
                  <a:solidFill>
                    <a:srgbClr val="000000"/>
                  </a:solidFill>
                  <a:latin typeface="黑体" pitchFamily="2" charset="-122"/>
                  <a:ea typeface="黑体" pitchFamily="2" charset="-122"/>
                </a:rPr>
                <a:t>     </a:t>
              </a:r>
              <a:r>
                <a:rPr lang="zh-CN" altLang="en-US" sz="2800" dirty="0">
                  <a:solidFill>
                    <a:srgbClr val="000000"/>
                  </a:solidFill>
                  <a:latin typeface="黑体" pitchFamily="2" charset="-122"/>
                  <a:ea typeface="黑体" pitchFamily="2" charset="-122"/>
                </a:rPr>
                <a:t>的方向沿 </a:t>
              </a:r>
              <a:r>
                <a:rPr lang="en-US" altLang="zh-CN" sz="3600" i="1" dirty="0">
                  <a:solidFill>
                    <a:srgbClr val="000000"/>
                  </a:solidFill>
                  <a:latin typeface="Times New Roman" pitchFamily="18" charset="0"/>
                  <a:ea typeface="黑体" pitchFamily="2" charset="-122"/>
                  <a:cs typeface="Times New Roman" pitchFamily="18" charset="0"/>
                </a:rPr>
                <a:t>x</a:t>
              </a:r>
              <a:r>
                <a:rPr lang="en-US" altLang="zh-CN" sz="2800" dirty="0">
                  <a:solidFill>
                    <a:srgbClr val="000000"/>
                  </a:solidFill>
                  <a:latin typeface="Times New Roman" pitchFamily="18" charset="0"/>
                  <a:ea typeface="黑体" pitchFamily="2" charset="-122"/>
                  <a:cs typeface="Times New Roman" pitchFamily="18" charset="0"/>
                </a:rPr>
                <a:t> </a:t>
              </a:r>
              <a:r>
                <a:rPr lang="zh-CN" altLang="en-US" sz="2800" dirty="0">
                  <a:solidFill>
                    <a:srgbClr val="000000"/>
                  </a:solidFill>
                  <a:latin typeface="黑体" pitchFamily="2" charset="-122"/>
                  <a:ea typeface="黑体" pitchFamily="2" charset="-122"/>
                </a:rPr>
                <a:t>轴的负方向</a:t>
              </a:r>
              <a:r>
                <a:rPr lang="en-US" altLang="zh-CN" sz="2800" dirty="0">
                  <a:solidFill>
                    <a:srgbClr val="000000"/>
                  </a:solidFill>
                  <a:latin typeface="黑体" pitchFamily="2" charset="-122"/>
                  <a:ea typeface="黑体" pitchFamily="2" charset="-122"/>
                </a:rPr>
                <a:t>.</a:t>
              </a:r>
            </a:p>
          </p:txBody>
        </p:sp>
        <p:graphicFrame>
          <p:nvGraphicFramePr>
            <p:cNvPr id="27653" name="Object 5"/>
            <p:cNvGraphicFramePr>
              <a:graphicFrameLocks noChangeAspect="1"/>
            </p:cNvGraphicFramePr>
            <p:nvPr/>
          </p:nvGraphicFramePr>
          <p:xfrm>
            <a:off x="731" y="1491"/>
            <a:ext cx="253" cy="312"/>
          </p:xfrm>
          <a:graphic>
            <a:graphicData uri="http://schemas.openxmlformats.org/presentationml/2006/ole">
              <mc:AlternateContent xmlns:mc="http://schemas.openxmlformats.org/markup-compatibility/2006">
                <mc:Choice xmlns:v="urn:schemas-microsoft-com:vml" Requires="v">
                  <p:oleObj spid="_x0000_s7587" name="Equation" r:id="rId5" imgW="215640" imgH="266400" progId="Equation.3">
                    <p:embed/>
                  </p:oleObj>
                </mc:Choice>
                <mc:Fallback>
                  <p:oleObj name="Equation" r:id="rId5" imgW="215640" imgH="266400" progId="Equation.3">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 y="1491"/>
                          <a:ext cx="253"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7654" name="Object 6"/>
          <p:cNvGraphicFramePr>
            <a:graphicFrameLocks noChangeAspect="1"/>
          </p:cNvGraphicFramePr>
          <p:nvPr>
            <p:extLst>
              <p:ext uri="{D42A27DB-BD31-4B8C-83A1-F6EECF244321}">
                <p14:modId xmlns:p14="http://schemas.microsoft.com/office/powerpoint/2010/main" val="2805745324"/>
              </p:ext>
            </p:extLst>
          </p:nvPr>
        </p:nvGraphicFramePr>
        <p:xfrm>
          <a:off x="457200" y="946377"/>
          <a:ext cx="3898900" cy="1238250"/>
        </p:xfrm>
        <a:graphic>
          <a:graphicData uri="http://schemas.openxmlformats.org/presentationml/2006/ole">
            <mc:AlternateContent xmlns:mc="http://schemas.openxmlformats.org/markup-compatibility/2006">
              <mc:Choice xmlns:v="urn:schemas-microsoft-com:vml" Requires="v">
                <p:oleObj spid="_x0000_s7588" name="Equation" r:id="rId7" imgW="1269720" imgH="431640" progId="Equation.3">
                  <p:embed/>
                </p:oleObj>
              </mc:Choice>
              <mc:Fallback>
                <p:oleObj name="Equation" r:id="rId7" imgW="1269720" imgH="4316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946377"/>
                        <a:ext cx="38989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5" name="Rectangle 7"/>
          <p:cNvSpPr>
            <a:spLocks noChangeArrowheads="1"/>
          </p:cNvSpPr>
          <p:nvPr/>
        </p:nvSpPr>
        <p:spPr bwMode="auto">
          <a:xfrm>
            <a:off x="0" y="3902075"/>
            <a:ext cx="5486400" cy="523220"/>
          </a:xfrm>
          <a:prstGeom prst="rect">
            <a:avLst/>
          </a:prstGeom>
          <a:noFill/>
          <a:ln w="9525">
            <a:noFill/>
            <a:miter lim="800000"/>
            <a:headEnd/>
            <a:tailEnd/>
          </a:ln>
          <a:effectLst/>
        </p:spPr>
        <p:txBody>
          <a:bodyPr wrap="square">
            <a:spAutoFit/>
          </a:bodyPr>
          <a:lstStyle/>
          <a:p>
            <a:pPr>
              <a:spcBef>
                <a:spcPct val="50000"/>
              </a:spcBef>
            </a:pPr>
            <a:r>
              <a:rPr lang="zh-CN" altLang="en-US" sz="2800" dirty="0">
                <a:solidFill>
                  <a:srgbClr val="0070C0"/>
                </a:solidFill>
                <a:latin typeface="黑体" pitchFamily="2" charset="-122"/>
                <a:ea typeface="黑体" pitchFamily="2" charset="-122"/>
              </a:rPr>
              <a:t>（</a:t>
            </a:r>
            <a:r>
              <a:rPr lang="en-US" altLang="zh-CN" sz="2800" dirty="0">
                <a:solidFill>
                  <a:srgbClr val="0070C0"/>
                </a:solidFill>
                <a:latin typeface="黑体" pitchFamily="2" charset="-122"/>
                <a:ea typeface="黑体" pitchFamily="2" charset="-122"/>
              </a:rPr>
              <a:t>1</a:t>
            </a:r>
            <a:r>
              <a:rPr lang="zh-CN" altLang="en-US" sz="2800" dirty="0">
                <a:solidFill>
                  <a:srgbClr val="0070C0"/>
                </a:solidFill>
                <a:latin typeface="黑体" pitchFamily="2" charset="-122"/>
                <a:ea typeface="黑体" pitchFamily="2" charset="-122"/>
              </a:rPr>
              <a:t>）无限长</a:t>
            </a:r>
            <a:r>
              <a:rPr lang="zh-CN" altLang="en-US" sz="2800" dirty="0">
                <a:solidFill>
                  <a:srgbClr val="000000"/>
                </a:solidFill>
                <a:latin typeface="黑体" pitchFamily="2" charset="-122"/>
                <a:ea typeface="黑体" pitchFamily="2" charset="-122"/>
              </a:rPr>
              <a:t>载流长直导线的磁场</a:t>
            </a:r>
            <a:r>
              <a:rPr lang="en-US" altLang="zh-CN" sz="2800" dirty="0">
                <a:solidFill>
                  <a:srgbClr val="000000"/>
                </a:solidFill>
                <a:latin typeface="黑体" pitchFamily="2" charset="-122"/>
                <a:ea typeface="黑体" pitchFamily="2" charset="-122"/>
              </a:rPr>
              <a:t>.</a:t>
            </a:r>
          </a:p>
        </p:txBody>
      </p:sp>
      <p:graphicFrame>
        <p:nvGraphicFramePr>
          <p:cNvPr id="27656" name="Object 8"/>
          <p:cNvGraphicFramePr>
            <a:graphicFrameLocks noChangeAspect="1"/>
          </p:cNvGraphicFramePr>
          <p:nvPr>
            <p:extLst>
              <p:ext uri="{D42A27DB-BD31-4B8C-83A1-F6EECF244321}">
                <p14:modId xmlns:p14="http://schemas.microsoft.com/office/powerpoint/2010/main" val="1929998944"/>
              </p:ext>
            </p:extLst>
          </p:nvPr>
        </p:nvGraphicFramePr>
        <p:xfrm>
          <a:off x="827087" y="4892675"/>
          <a:ext cx="1411288" cy="1279525"/>
        </p:xfrm>
        <a:graphic>
          <a:graphicData uri="http://schemas.openxmlformats.org/presentationml/2006/ole">
            <mc:AlternateContent xmlns:mc="http://schemas.openxmlformats.org/markup-compatibility/2006">
              <mc:Choice xmlns:v="urn:schemas-microsoft-com:vml" Requires="v">
                <p:oleObj spid="_x0000_s7589" name="Equation" r:id="rId9" imgW="482400" imgH="457200" progId="Equation.3">
                  <p:embed/>
                </p:oleObj>
              </mc:Choice>
              <mc:Fallback>
                <p:oleObj name="Equation" r:id="rId9" imgW="482400" imgH="4572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7" y="4892675"/>
                        <a:ext cx="1411288" cy="1279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7" name="Object 9"/>
          <p:cNvGraphicFramePr>
            <a:graphicFrameLocks noChangeAspect="1"/>
          </p:cNvGraphicFramePr>
          <p:nvPr>
            <p:extLst>
              <p:ext uri="{D42A27DB-BD31-4B8C-83A1-F6EECF244321}">
                <p14:modId xmlns:p14="http://schemas.microsoft.com/office/powerpoint/2010/main" val="322917957"/>
              </p:ext>
            </p:extLst>
          </p:nvPr>
        </p:nvGraphicFramePr>
        <p:xfrm>
          <a:off x="2655887" y="4900612"/>
          <a:ext cx="1839913" cy="1122363"/>
        </p:xfrm>
        <a:graphic>
          <a:graphicData uri="http://schemas.openxmlformats.org/presentationml/2006/ole">
            <mc:AlternateContent xmlns:mc="http://schemas.openxmlformats.org/markup-compatibility/2006">
              <mc:Choice xmlns:v="urn:schemas-microsoft-com:vml" Requires="v">
                <p:oleObj spid="_x0000_s7590" name="Equation" r:id="rId11" imgW="634680" imgH="431640" progId="Equation.3">
                  <p:embed/>
                </p:oleObj>
              </mc:Choice>
              <mc:Fallback>
                <p:oleObj name="Equation" r:id="rId11" imgW="634680" imgH="43164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5887" y="4900612"/>
                        <a:ext cx="1839913" cy="1122363"/>
                      </a:xfrm>
                      <a:prstGeom prst="rect">
                        <a:avLst/>
                      </a:prstGeom>
                      <a:gradFill rotWithShape="0">
                        <a:gsLst>
                          <a:gs pos="0">
                            <a:schemeClr val="accent1"/>
                          </a:gs>
                          <a:gs pos="50000">
                            <a:srgbClr val="FFFFFF"/>
                          </a:gs>
                          <a:gs pos="100000">
                            <a:schemeClr val="accent1"/>
                          </a:gs>
                        </a:gsLst>
                        <a:lin ang="5400000" scaled="1"/>
                      </a:gradFill>
                      <a:ln w="12700">
                        <a:solidFill>
                          <a:schemeClr val="tx1"/>
                        </a:solidFill>
                        <a:miter lim="800000"/>
                        <a:headEnd/>
                        <a:tailEnd/>
                      </a:ln>
                    </p:spPr>
                  </p:pic>
                </p:oleObj>
              </mc:Fallback>
            </mc:AlternateContent>
          </a:graphicData>
        </a:graphic>
      </p:graphicFrame>
      <p:grpSp>
        <p:nvGrpSpPr>
          <p:cNvPr id="3" name="Group 11"/>
          <p:cNvGrpSpPr>
            <a:grpSpLocks/>
          </p:cNvGrpSpPr>
          <p:nvPr/>
        </p:nvGrpSpPr>
        <p:grpSpPr bwMode="auto">
          <a:xfrm>
            <a:off x="5581650" y="2362200"/>
            <a:ext cx="3562350" cy="3962400"/>
            <a:chOff x="3324" y="1440"/>
            <a:chExt cx="2244" cy="2496"/>
          </a:xfrm>
        </p:grpSpPr>
        <p:sp>
          <p:nvSpPr>
            <p:cNvPr id="27660" name="Rectangle 12"/>
            <p:cNvSpPr>
              <a:spLocks noChangeArrowheads="1"/>
            </p:cNvSpPr>
            <p:nvPr/>
          </p:nvSpPr>
          <p:spPr bwMode="auto">
            <a:xfrm>
              <a:off x="3324" y="1440"/>
              <a:ext cx="2064" cy="2496"/>
            </a:xfrm>
            <a:prstGeom prst="rect">
              <a:avLst/>
            </a:prstGeom>
            <a:solidFill>
              <a:schemeClr val="bg1"/>
            </a:solidFill>
            <a:ln w="9525">
              <a:solidFill>
                <a:srgbClr val="006666"/>
              </a:solidFill>
              <a:miter lim="800000"/>
              <a:headEnd/>
              <a:tailEnd/>
            </a:ln>
            <a:effectLst/>
          </p:spPr>
          <p:txBody>
            <a:bodyPr wrap="none" anchor="ctr"/>
            <a:lstStyle/>
            <a:p>
              <a:endParaRPr lang="zh-CN" altLang="en-US"/>
            </a:p>
          </p:txBody>
        </p:sp>
        <p:sp>
          <p:nvSpPr>
            <p:cNvPr id="27661" name="Line 13"/>
            <p:cNvSpPr>
              <a:spLocks noChangeShapeType="1"/>
            </p:cNvSpPr>
            <p:nvPr/>
          </p:nvSpPr>
          <p:spPr bwMode="auto">
            <a:xfrm flipV="1">
              <a:off x="3900" y="1465"/>
              <a:ext cx="0" cy="1572"/>
            </a:xfrm>
            <a:prstGeom prst="line">
              <a:avLst/>
            </a:prstGeom>
            <a:noFill/>
            <a:ln w="19050">
              <a:solidFill>
                <a:srgbClr val="000000"/>
              </a:solidFill>
              <a:round/>
              <a:headEnd/>
              <a:tailEnd type="triangle" w="sm" len="lg"/>
            </a:ln>
            <a:effectLst/>
          </p:spPr>
          <p:txBody>
            <a:bodyPr wrap="none" anchor="ctr"/>
            <a:lstStyle/>
            <a:p>
              <a:endParaRPr lang="zh-CN" altLang="en-US"/>
            </a:p>
          </p:txBody>
        </p:sp>
        <p:sp>
          <p:nvSpPr>
            <p:cNvPr id="27662" name="Line 14"/>
            <p:cNvSpPr>
              <a:spLocks noChangeShapeType="1"/>
            </p:cNvSpPr>
            <p:nvPr/>
          </p:nvSpPr>
          <p:spPr bwMode="auto">
            <a:xfrm flipV="1">
              <a:off x="3900" y="3024"/>
              <a:ext cx="1440" cy="0"/>
            </a:xfrm>
            <a:prstGeom prst="line">
              <a:avLst/>
            </a:prstGeom>
            <a:noFill/>
            <a:ln w="12700">
              <a:solidFill>
                <a:srgbClr val="000000"/>
              </a:solidFill>
              <a:round/>
              <a:headEnd/>
              <a:tailEnd type="triangle" w="sm" len="lg"/>
            </a:ln>
            <a:effectLst/>
          </p:spPr>
          <p:txBody>
            <a:bodyPr wrap="none" anchor="ctr"/>
            <a:lstStyle/>
            <a:p>
              <a:endParaRPr lang="zh-CN" altLang="en-US"/>
            </a:p>
          </p:txBody>
        </p:sp>
        <p:sp>
          <p:nvSpPr>
            <p:cNvPr id="27663" name="Line 15"/>
            <p:cNvSpPr>
              <a:spLocks noChangeShapeType="1"/>
            </p:cNvSpPr>
            <p:nvPr/>
          </p:nvSpPr>
          <p:spPr bwMode="auto">
            <a:xfrm flipV="1">
              <a:off x="3911" y="3037"/>
              <a:ext cx="945" cy="715"/>
            </a:xfrm>
            <a:prstGeom prst="line">
              <a:avLst/>
            </a:prstGeom>
            <a:noFill/>
            <a:ln w="25400">
              <a:solidFill>
                <a:srgbClr val="0000FF"/>
              </a:solidFill>
              <a:prstDash val="dash"/>
              <a:round/>
              <a:headEnd/>
              <a:tailEnd type="none" w="sm" len="lg"/>
            </a:ln>
            <a:effectLst/>
          </p:spPr>
          <p:txBody>
            <a:bodyPr wrap="none" anchor="ctr"/>
            <a:lstStyle/>
            <a:p>
              <a:endParaRPr lang="zh-CN" altLang="en-US"/>
            </a:p>
          </p:txBody>
        </p:sp>
        <p:sp>
          <p:nvSpPr>
            <p:cNvPr id="27664" name="Line 16"/>
            <p:cNvSpPr>
              <a:spLocks noChangeShapeType="1"/>
            </p:cNvSpPr>
            <p:nvPr/>
          </p:nvSpPr>
          <p:spPr bwMode="auto">
            <a:xfrm>
              <a:off x="3911" y="1846"/>
              <a:ext cx="945" cy="1191"/>
            </a:xfrm>
            <a:prstGeom prst="line">
              <a:avLst/>
            </a:prstGeom>
            <a:noFill/>
            <a:ln w="25400">
              <a:solidFill>
                <a:srgbClr val="0000FF"/>
              </a:solidFill>
              <a:prstDash val="dash"/>
              <a:round/>
              <a:headEnd/>
              <a:tailEnd type="none" w="sm" len="lg"/>
            </a:ln>
            <a:effectLst/>
          </p:spPr>
          <p:txBody>
            <a:bodyPr wrap="none" anchor="ctr"/>
            <a:lstStyle/>
            <a:p>
              <a:endParaRPr lang="zh-CN" altLang="en-US"/>
            </a:p>
          </p:txBody>
        </p:sp>
        <p:sp>
          <p:nvSpPr>
            <p:cNvPr id="27665" name="Arc 17"/>
            <p:cNvSpPr>
              <a:spLocks/>
            </p:cNvSpPr>
            <p:nvPr/>
          </p:nvSpPr>
          <p:spPr bwMode="auto">
            <a:xfrm>
              <a:off x="3904" y="1656"/>
              <a:ext cx="159" cy="381"/>
            </a:xfrm>
            <a:custGeom>
              <a:avLst/>
              <a:gdLst>
                <a:gd name="G0" fmla="+- 1142 0 0"/>
                <a:gd name="G1" fmla="+- 21600 0 0"/>
                <a:gd name="G2" fmla="+- 21600 0 0"/>
                <a:gd name="T0" fmla="*/ 0 w 22742"/>
                <a:gd name="T1" fmla="*/ 30 h 21600"/>
                <a:gd name="T2" fmla="*/ 22742 w 22742"/>
                <a:gd name="T3" fmla="*/ 21600 h 21600"/>
                <a:gd name="T4" fmla="*/ 1142 w 22742"/>
                <a:gd name="T5" fmla="*/ 21600 h 21600"/>
              </a:gdLst>
              <a:ahLst/>
              <a:cxnLst>
                <a:cxn ang="0">
                  <a:pos x="T0" y="T1"/>
                </a:cxn>
                <a:cxn ang="0">
                  <a:pos x="T2" y="T3"/>
                </a:cxn>
                <a:cxn ang="0">
                  <a:pos x="T4" y="T5"/>
                </a:cxn>
              </a:cxnLst>
              <a:rect l="0" t="0" r="r" b="b"/>
              <a:pathLst>
                <a:path w="22742" h="21600" fill="none" extrusionOk="0">
                  <a:moveTo>
                    <a:pt x="0" y="30"/>
                  </a:moveTo>
                  <a:cubicBezTo>
                    <a:pt x="380" y="10"/>
                    <a:pt x="761" y="-1"/>
                    <a:pt x="1142" y="0"/>
                  </a:cubicBezTo>
                  <a:cubicBezTo>
                    <a:pt x="13071" y="0"/>
                    <a:pt x="22742" y="9670"/>
                    <a:pt x="22742" y="21600"/>
                  </a:cubicBezTo>
                </a:path>
                <a:path w="22742" h="21600" stroke="0" extrusionOk="0">
                  <a:moveTo>
                    <a:pt x="0" y="30"/>
                  </a:moveTo>
                  <a:cubicBezTo>
                    <a:pt x="380" y="10"/>
                    <a:pt x="761" y="-1"/>
                    <a:pt x="1142" y="0"/>
                  </a:cubicBezTo>
                  <a:cubicBezTo>
                    <a:pt x="13071" y="0"/>
                    <a:pt x="22742" y="9670"/>
                    <a:pt x="22742" y="21600"/>
                  </a:cubicBezTo>
                  <a:lnTo>
                    <a:pt x="1142" y="21600"/>
                  </a:lnTo>
                  <a:close/>
                </a:path>
              </a:pathLst>
            </a:custGeom>
            <a:noFill/>
            <a:ln w="34925">
              <a:solidFill>
                <a:srgbClr val="FF6600"/>
              </a:solidFill>
              <a:round/>
              <a:headEnd/>
              <a:tailEnd type="none" w="sm" len="lg"/>
            </a:ln>
            <a:effectLst/>
          </p:spPr>
          <p:txBody>
            <a:bodyPr wrap="none" anchor="ctr"/>
            <a:lstStyle/>
            <a:p>
              <a:endParaRPr lang="zh-CN" altLang="en-US"/>
            </a:p>
          </p:txBody>
        </p:sp>
        <p:graphicFrame>
          <p:nvGraphicFramePr>
            <p:cNvPr id="27666" name="Object 18"/>
            <p:cNvGraphicFramePr>
              <a:graphicFrameLocks noChangeAspect="1"/>
            </p:cNvGraphicFramePr>
            <p:nvPr/>
          </p:nvGraphicFramePr>
          <p:xfrm>
            <a:off x="3960" y="3213"/>
            <a:ext cx="216" cy="387"/>
          </p:xfrm>
          <a:graphic>
            <a:graphicData uri="http://schemas.openxmlformats.org/presentationml/2006/ole">
              <mc:AlternateContent xmlns:mc="http://schemas.openxmlformats.org/markup-compatibility/2006">
                <mc:Choice xmlns:v="urn:schemas-microsoft-com:vml" Requires="v">
                  <p:oleObj spid="_x0000_s7591" name="公式" r:id="rId13" imgW="152280" imgH="215640" progId="Equation.3">
                    <p:embed/>
                  </p:oleObj>
                </mc:Choice>
                <mc:Fallback>
                  <p:oleObj name="公式" r:id="rId13" imgW="152280" imgH="215640" progId="Equation.3">
                    <p:embed/>
                    <p:pic>
                      <p:nvPicPr>
                        <p:cNvPr id="0" name="Picture 7"/>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0" y="3213"/>
                          <a:ext cx="216"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7" name="Object 19"/>
            <p:cNvGraphicFramePr>
              <a:graphicFrameLocks noChangeAspect="1"/>
            </p:cNvGraphicFramePr>
            <p:nvPr/>
          </p:nvGraphicFramePr>
          <p:xfrm>
            <a:off x="4041" y="1584"/>
            <a:ext cx="231" cy="383"/>
          </p:xfrm>
          <a:graphic>
            <a:graphicData uri="http://schemas.openxmlformats.org/presentationml/2006/ole">
              <mc:AlternateContent xmlns:mc="http://schemas.openxmlformats.org/markup-compatibility/2006">
                <mc:Choice xmlns:v="urn:schemas-microsoft-com:vml" Requires="v">
                  <p:oleObj spid="_x0000_s7592" name="公式" r:id="rId15" imgW="164880" imgH="215640" progId="Equation.3">
                    <p:embed/>
                  </p:oleObj>
                </mc:Choice>
                <mc:Fallback>
                  <p:oleObj name="公式" r:id="rId15" imgW="164880" imgH="215640" progId="Equation.3">
                    <p:embed/>
                    <p:pic>
                      <p:nvPicPr>
                        <p:cNvPr id="0" name="Picture 8"/>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41" y="1584"/>
                          <a:ext cx="231" cy="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8" name="Text Box 20"/>
            <p:cNvSpPr txBox="1">
              <a:spLocks noChangeArrowheads="1"/>
            </p:cNvSpPr>
            <p:nvPr/>
          </p:nvSpPr>
          <p:spPr bwMode="auto">
            <a:xfrm>
              <a:off x="4716" y="3043"/>
              <a:ext cx="852" cy="365"/>
            </a:xfrm>
            <a:prstGeom prst="rect">
              <a:avLst/>
            </a:prstGeom>
            <a:noFill/>
            <a:ln w="9525">
              <a:noFill/>
              <a:miter lim="800000"/>
              <a:headEnd/>
              <a:tailEnd/>
            </a:ln>
            <a:effectLst/>
          </p:spPr>
          <p:txBody>
            <a:bodyPr>
              <a:spAutoFit/>
            </a:bodyPr>
            <a:lstStyle/>
            <a:p>
              <a:pPr>
                <a:spcBef>
                  <a:spcPct val="50000"/>
                </a:spcBef>
              </a:pPr>
              <a:r>
                <a:rPr lang="en-US" altLang="zh-CN" sz="3200" i="1">
                  <a:solidFill>
                    <a:srgbClr val="000000"/>
                  </a:solidFill>
                  <a:latin typeface="黑体" pitchFamily="2" charset="-122"/>
                  <a:ea typeface="黑体" pitchFamily="2" charset="-122"/>
                </a:rPr>
                <a:t>P</a:t>
              </a:r>
            </a:p>
          </p:txBody>
        </p:sp>
        <p:sp>
          <p:nvSpPr>
            <p:cNvPr id="27669" name="Text Box 21"/>
            <p:cNvSpPr txBox="1">
              <a:spLocks noChangeArrowheads="1"/>
            </p:cNvSpPr>
            <p:nvPr/>
          </p:nvSpPr>
          <p:spPr bwMode="auto">
            <a:xfrm>
              <a:off x="3564" y="3552"/>
              <a:ext cx="576" cy="327"/>
            </a:xfrm>
            <a:prstGeom prst="rect">
              <a:avLst/>
            </a:prstGeom>
            <a:noFill/>
            <a:ln w="9525">
              <a:noFill/>
              <a:miter lim="800000"/>
              <a:headEnd/>
              <a:tailEnd/>
            </a:ln>
            <a:effectLst/>
          </p:spPr>
          <p:txBody>
            <a:bodyPr>
              <a:spAutoFit/>
            </a:bodyPr>
            <a:lstStyle/>
            <a:p>
              <a:pPr>
                <a:spcBef>
                  <a:spcPct val="50000"/>
                </a:spcBef>
              </a:pPr>
              <a:r>
                <a:rPr lang="en-US" altLang="en-US" sz="2800" i="1">
                  <a:solidFill>
                    <a:srgbClr val="000000"/>
                  </a:solidFill>
                  <a:latin typeface="黑体" pitchFamily="2" charset="-122"/>
                  <a:ea typeface="黑体" pitchFamily="2" charset="-122"/>
                </a:rPr>
                <a:t>C</a:t>
              </a:r>
              <a:endParaRPr lang="en-US" altLang="zh-CN" sz="2800" i="1">
                <a:solidFill>
                  <a:srgbClr val="000000"/>
                </a:solidFill>
                <a:latin typeface="黑体" pitchFamily="2" charset="-122"/>
                <a:ea typeface="黑体" pitchFamily="2" charset="-122"/>
              </a:endParaRPr>
            </a:p>
          </p:txBody>
        </p:sp>
        <p:sp>
          <p:nvSpPr>
            <p:cNvPr id="27670" name="Text Box 22"/>
            <p:cNvSpPr txBox="1">
              <a:spLocks noChangeArrowheads="1"/>
            </p:cNvSpPr>
            <p:nvPr/>
          </p:nvSpPr>
          <p:spPr bwMode="auto">
            <a:xfrm>
              <a:off x="3574" y="1703"/>
              <a:ext cx="470" cy="328"/>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黑体" pitchFamily="2" charset="-122"/>
                  <a:ea typeface="黑体" pitchFamily="2" charset="-122"/>
                </a:rPr>
                <a:t>D</a:t>
              </a:r>
            </a:p>
          </p:txBody>
        </p:sp>
        <p:graphicFrame>
          <p:nvGraphicFramePr>
            <p:cNvPr id="27671" name="Object 23"/>
            <p:cNvGraphicFramePr>
              <a:graphicFrameLocks noChangeAspect="1"/>
            </p:cNvGraphicFramePr>
            <p:nvPr/>
          </p:nvGraphicFramePr>
          <p:xfrm>
            <a:off x="5097" y="3085"/>
            <a:ext cx="195" cy="275"/>
          </p:xfrm>
          <a:graphic>
            <a:graphicData uri="http://schemas.openxmlformats.org/presentationml/2006/ole">
              <mc:AlternateContent xmlns:mc="http://schemas.openxmlformats.org/markup-compatibility/2006">
                <mc:Choice xmlns:v="urn:schemas-microsoft-com:vml" Requires="v">
                  <p:oleObj spid="_x0000_s7593" name="公式" r:id="rId17" imgW="190440" imgH="241200" progId="Equation.3">
                    <p:embed/>
                  </p:oleObj>
                </mc:Choice>
                <mc:Fallback>
                  <p:oleObj name="公式" r:id="rId17" imgW="190440" imgH="241200" progId="Equation.3">
                    <p:embed/>
                    <p:pic>
                      <p:nvPicPr>
                        <p:cNvPr id="0" name="Picture 9"/>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7" y="3085"/>
                          <a:ext cx="195" cy="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72" name="Object 24"/>
            <p:cNvGraphicFramePr>
              <a:graphicFrameLocks noChangeAspect="1"/>
            </p:cNvGraphicFramePr>
            <p:nvPr/>
          </p:nvGraphicFramePr>
          <p:xfrm>
            <a:off x="3347" y="3229"/>
            <a:ext cx="169" cy="227"/>
          </p:xfrm>
          <a:graphic>
            <a:graphicData uri="http://schemas.openxmlformats.org/presentationml/2006/ole">
              <mc:AlternateContent xmlns:mc="http://schemas.openxmlformats.org/markup-compatibility/2006">
                <mc:Choice xmlns:v="urn:schemas-microsoft-com:vml" Requires="v">
                  <p:oleObj spid="_x0000_s7594" name="Equation" r:id="rId19" imgW="177480" imgH="190440" progId="Equation.3">
                    <p:embed/>
                  </p:oleObj>
                </mc:Choice>
                <mc:Fallback>
                  <p:oleObj name="Equation" r:id="rId19" imgW="177480" imgH="190440" progId="Equation.3">
                    <p:embed/>
                    <p:pic>
                      <p:nvPicPr>
                        <p:cNvPr id="0" name="Picture 10"/>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47" y="3229"/>
                          <a:ext cx="169"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73" name="Object 25"/>
            <p:cNvGraphicFramePr>
              <a:graphicFrameLocks noChangeAspect="1"/>
            </p:cNvGraphicFramePr>
            <p:nvPr/>
          </p:nvGraphicFramePr>
          <p:xfrm>
            <a:off x="3708" y="1488"/>
            <a:ext cx="145" cy="192"/>
          </p:xfrm>
          <a:graphic>
            <a:graphicData uri="http://schemas.openxmlformats.org/presentationml/2006/ole">
              <mc:AlternateContent xmlns:mc="http://schemas.openxmlformats.org/markup-compatibility/2006">
                <mc:Choice xmlns:v="urn:schemas-microsoft-com:vml" Requires="v">
                  <p:oleObj spid="_x0000_s7595" name="Equation" r:id="rId21" imgW="164880" imgH="164880" progId="Equation.3">
                    <p:embed/>
                  </p:oleObj>
                </mc:Choice>
                <mc:Fallback>
                  <p:oleObj name="Equation" r:id="rId21" imgW="164880" imgH="164880" progId="Equation.3">
                    <p:embed/>
                    <p:pic>
                      <p:nvPicPr>
                        <p:cNvPr id="0" name="Picture 11"/>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08" y="1488"/>
                          <a:ext cx="145"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74" name="Object 26"/>
            <p:cNvGraphicFramePr>
              <a:graphicFrameLocks noChangeAspect="1"/>
            </p:cNvGraphicFramePr>
            <p:nvPr/>
          </p:nvGraphicFramePr>
          <p:xfrm>
            <a:off x="3660" y="2846"/>
            <a:ext cx="172" cy="251"/>
          </p:xfrm>
          <a:graphic>
            <a:graphicData uri="http://schemas.openxmlformats.org/presentationml/2006/ole">
              <mc:AlternateContent xmlns:mc="http://schemas.openxmlformats.org/markup-compatibility/2006">
                <mc:Choice xmlns:v="urn:schemas-microsoft-com:vml" Requires="v">
                  <p:oleObj spid="_x0000_s7596" name="Equation" r:id="rId23" imgW="164880" imgH="190440" progId="Equation.3">
                    <p:embed/>
                  </p:oleObj>
                </mc:Choice>
                <mc:Fallback>
                  <p:oleObj name="Equation" r:id="rId23" imgW="164880" imgH="190440" progId="Equation.3">
                    <p:embed/>
                    <p:pic>
                      <p:nvPicPr>
                        <p:cNvPr id="0" name="Picture 12"/>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60" y="2846"/>
                          <a:ext cx="172"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75" name="AutoShape 27"/>
            <p:cNvSpPr>
              <a:spLocks noChangeArrowheads="1"/>
            </p:cNvSpPr>
            <p:nvPr/>
          </p:nvSpPr>
          <p:spPr bwMode="auto">
            <a:xfrm>
              <a:off x="3852" y="1798"/>
              <a:ext cx="76" cy="1954"/>
            </a:xfrm>
            <a:prstGeom prst="can">
              <a:avLst>
                <a:gd name="adj" fmla="val 92725"/>
              </a:avLst>
            </a:prstGeom>
            <a:gradFill rotWithShape="0">
              <a:gsLst>
                <a:gs pos="0">
                  <a:schemeClr val="accent1">
                    <a:gamma/>
                    <a:shade val="56078"/>
                    <a:invGamma/>
                  </a:schemeClr>
                </a:gs>
                <a:gs pos="50000">
                  <a:schemeClr val="accent1"/>
                </a:gs>
                <a:gs pos="100000">
                  <a:schemeClr val="accent1">
                    <a:gamma/>
                    <a:shade val="56078"/>
                    <a:invGamma/>
                  </a:schemeClr>
                </a:gs>
              </a:gsLst>
              <a:lin ang="0" scaled="1"/>
            </a:gradFill>
            <a:ln w="9525">
              <a:solidFill>
                <a:schemeClr val="tx1"/>
              </a:solidFill>
              <a:round/>
              <a:headEnd/>
              <a:tailEnd/>
            </a:ln>
            <a:effectLst/>
          </p:spPr>
          <p:txBody>
            <a:bodyPr wrap="none" anchor="ctr"/>
            <a:lstStyle/>
            <a:p>
              <a:endParaRPr lang="zh-CN" altLang="en-US"/>
            </a:p>
          </p:txBody>
        </p:sp>
        <p:graphicFrame>
          <p:nvGraphicFramePr>
            <p:cNvPr id="27676" name="Object 28"/>
            <p:cNvGraphicFramePr>
              <a:graphicFrameLocks noChangeAspect="1"/>
            </p:cNvGraphicFramePr>
            <p:nvPr/>
          </p:nvGraphicFramePr>
          <p:xfrm>
            <a:off x="3660" y="2379"/>
            <a:ext cx="162" cy="264"/>
          </p:xfrm>
          <a:graphic>
            <a:graphicData uri="http://schemas.openxmlformats.org/presentationml/2006/ole">
              <mc:AlternateContent xmlns:mc="http://schemas.openxmlformats.org/markup-compatibility/2006">
                <mc:Choice xmlns:v="urn:schemas-microsoft-com:vml" Requires="v">
                  <p:oleObj spid="_x0000_s7597" name="Equation" r:id="rId25" imgW="164880" imgH="228600" progId="Equation.3">
                    <p:embed/>
                  </p:oleObj>
                </mc:Choice>
                <mc:Fallback>
                  <p:oleObj name="Equation" r:id="rId25" imgW="164880" imgH="228600" progId="Equation.3">
                    <p:embed/>
                    <p:pic>
                      <p:nvPicPr>
                        <p:cNvPr id="0" name="Picture 13"/>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60" y="2379"/>
                          <a:ext cx="162"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77" name="Arc 29"/>
            <p:cNvSpPr>
              <a:spLocks/>
            </p:cNvSpPr>
            <p:nvPr/>
          </p:nvSpPr>
          <p:spPr bwMode="auto">
            <a:xfrm>
              <a:off x="3931" y="3505"/>
              <a:ext cx="164" cy="100"/>
            </a:xfrm>
            <a:custGeom>
              <a:avLst/>
              <a:gdLst>
                <a:gd name="G0" fmla="+- 2971 0 0"/>
                <a:gd name="G1" fmla="+- 21600 0 0"/>
                <a:gd name="G2" fmla="+- 21600 0 0"/>
                <a:gd name="T0" fmla="*/ 0 w 24571"/>
                <a:gd name="T1" fmla="*/ 205 h 22498"/>
                <a:gd name="T2" fmla="*/ 24552 w 24571"/>
                <a:gd name="T3" fmla="*/ 22498 h 22498"/>
                <a:gd name="T4" fmla="*/ 2971 w 24571"/>
                <a:gd name="T5" fmla="*/ 21600 h 22498"/>
              </a:gdLst>
              <a:ahLst/>
              <a:cxnLst>
                <a:cxn ang="0">
                  <a:pos x="T0" y="T1"/>
                </a:cxn>
                <a:cxn ang="0">
                  <a:pos x="T2" y="T3"/>
                </a:cxn>
                <a:cxn ang="0">
                  <a:pos x="T4" y="T5"/>
                </a:cxn>
              </a:cxnLst>
              <a:rect l="0" t="0" r="r" b="b"/>
              <a:pathLst>
                <a:path w="24571" h="22498" fill="none" extrusionOk="0">
                  <a:moveTo>
                    <a:pt x="0" y="205"/>
                  </a:moveTo>
                  <a:cubicBezTo>
                    <a:pt x="984" y="68"/>
                    <a:pt x="1977" y="-1"/>
                    <a:pt x="2971" y="0"/>
                  </a:cubicBezTo>
                  <a:cubicBezTo>
                    <a:pt x="14900" y="0"/>
                    <a:pt x="24571" y="9670"/>
                    <a:pt x="24571" y="21600"/>
                  </a:cubicBezTo>
                  <a:cubicBezTo>
                    <a:pt x="24571" y="21899"/>
                    <a:pt x="24564" y="22198"/>
                    <a:pt x="24552" y="22498"/>
                  </a:cubicBezTo>
                </a:path>
                <a:path w="24571" h="22498" stroke="0" extrusionOk="0">
                  <a:moveTo>
                    <a:pt x="0" y="205"/>
                  </a:moveTo>
                  <a:cubicBezTo>
                    <a:pt x="984" y="68"/>
                    <a:pt x="1977" y="-1"/>
                    <a:pt x="2971" y="0"/>
                  </a:cubicBezTo>
                  <a:cubicBezTo>
                    <a:pt x="14900" y="0"/>
                    <a:pt x="24571" y="9670"/>
                    <a:pt x="24571" y="21600"/>
                  </a:cubicBezTo>
                  <a:cubicBezTo>
                    <a:pt x="24571" y="21899"/>
                    <a:pt x="24564" y="22198"/>
                    <a:pt x="24552" y="22498"/>
                  </a:cubicBezTo>
                  <a:lnTo>
                    <a:pt x="2971" y="21600"/>
                  </a:lnTo>
                  <a:close/>
                </a:path>
              </a:pathLst>
            </a:custGeom>
            <a:noFill/>
            <a:ln w="34925">
              <a:solidFill>
                <a:srgbClr val="FF6600"/>
              </a:solidFill>
              <a:round/>
              <a:headEnd/>
              <a:tailEnd/>
            </a:ln>
            <a:effectLst/>
          </p:spPr>
          <p:txBody>
            <a:bodyPr wrap="none" anchor="ctr"/>
            <a:lstStyle/>
            <a:p>
              <a:endParaRPr lang="zh-CN" altLang="en-US"/>
            </a:p>
          </p:txBody>
        </p:sp>
        <p:sp>
          <p:nvSpPr>
            <p:cNvPr id="27678" name="Line 30"/>
            <p:cNvSpPr>
              <a:spLocks noChangeShapeType="1"/>
            </p:cNvSpPr>
            <p:nvPr/>
          </p:nvSpPr>
          <p:spPr bwMode="auto">
            <a:xfrm flipV="1">
              <a:off x="3900" y="2320"/>
              <a:ext cx="0" cy="352"/>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27679" name="Line 31"/>
            <p:cNvSpPr>
              <a:spLocks noChangeShapeType="1"/>
            </p:cNvSpPr>
            <p:nvPr/>
          </p:nvSpPr>
          <p:spPr bwMode="auto">
            <a:xfrm flipH="1">
              <a:off x="3420" y="3024"/>
              <a:ext cx="480" cy="480"/>
            </a:xfrm>
            <a:prstGeom prst="line">
              <a:avLst/>
            </a:prstGeom>
            <a:noFill/>
            <a:ln w="12700">
              <a:solidFill>
                <a:srgbClr val="000000"/>
              </a:solidFill>
              <a:round/>
              <a:headEnd/>
              <a:tailEnd type="triangle" w="sm" len="lg"/>
            </a:ln>
            <a:effectLst/>
          </p:spPr>
          <p:txBody>
            <a:bodyPr wrap="none" anchor="ctr"/>
            <a:lstStyle/>
            <a:p>
              <a:endParaRPr lang="zh-CN" altLang="en-US"/>
            </a:p>
          </p:txBody>
        </p:sp>
      </p:grpSp>
      <p:grpSp>
        <p:nvGrpSpPr>
          <p:cNvPr id="4" name="Group 32"/>
          <p:cNvGrpSpPr>
            <a:grpSpLocks/>
          </p:cNvGrpSpPr>
          <p:nvPr/>
        </p:nvGrpSpPr>
        <p:grpSpPr bwMode="auto">
          <a:xfrm>
            <a:off x="7715250" y="4130675"/>
            <a:ext cx="457200" cy="974725"/>
            <a:chOff x="4896" y="2544"/>
            <a:chExt cx="288" cy="614"/>
          </a:xfrm>
        </p:grpSpPr>
        <p:graphicFrame>
          <p:nvGraphicFramePr>
            <p:cNvPr id="27681" name="Object 33"/>
            <p:cNvGraphicFramePr>
              <a:graphicFrameLocks noChangeAspect="1"/>
            </p:cNvGraphicFramePr>
            <p:nvPr/>
          </p:nvGraphicFramePr>
          <p:xfrm>
            <a:off x="4896" y="2544"/>
            <a:ext cx="288" cy="287"/>
          </p:xfrm>
          <a:graphic>
            <a:graphicData uri="http://schemas.openxmlformats.org/presentationml/2006/ole">
              <mc:AlternateContent xmlns:mc="http://schemas.openxmlformats.org/markup-compatibility/2006">
                <mc:Choice xmlns:v="urn:schemas-microsoft-com:vml" Requires="v">
                  <p:oleObj spid="_x0000_s7598" name="公式" r:id="rId27" imgW="215640" imgH="266400" progId="Equation.3">
                    <p:embed/>
                  </p:oleObj>
                </mc:Choice>
                <mc:Fallback>
                  <p:oleObj name="公式" r:id="rId27" imgW="215640" imgH="266400" progId="Equation.3">
                    <p:embed/>
                    <p:pic>
                      <p:nvPicPr>
                        <p:cNvPr id="0" name="Picture 6"/>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96" y="2544"/>
                          <a:ext cx="288"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4"/>
            <p:cNvGrpSpPr>
              <a:grpSpLocks/>
            </p:cNvGrpSpPr>
            <p:nvPr/>
          </p:nvGrpSpPr>
          <p:grpSpPr bwMode="auto">
            <a:xfrm>
              <a:off x="4896" y="2832"/>
              <a:ext cx="288" cy="326"/>
              <a:chOff x="4944" y="288"/>
              <a:chExt cx="288" cy="329"/>
            </a:xfrm>
          </p:grpSpPr>
          <p:sp>
            <p:nvSpPr>
              <p:cNvPr id="27683" name="Oval 35"/>
              <p:cNvSpPr>
                <a:spLocks noChangeArrowheads="1"/>
              </p:cNvSpPr>
              <p:nvPr/>
            </p:nvSpPr>
            <p:spPr bwMode="auto">
              <a:xfrm>
                <a:off x="4944" y="336"/>
                <a:ext cx="192" cy="192"/>
              </a:xfrm>
              <a:prstGeom prst="ellipse">
                <a:avLst/>
              </a:prstGeom>
              <a:solidFill>
                <a:schemeClr val="accent2"/>
              </a:solidFill>
              <a:ln w="9525">
                <a:solidFill>
                  <a:srgbClr val="FF0000"/>
                </a:solidFill>
                <a:round/>
                <a:headEnd/>
                <a:tailEnd/>
              </a:ln>
              <a:effectLst/>
            </p:spPr>
            <p:txBody>
              <a:bodyPr wrap="none" anchor="ctr"/>
              <a:lstStyle/>
              <a:p>
                <a:endParaRPr lang="zh-CN" altLang="en-US"/>
              </a:p>
            </p:txBody>
          </p:sp>
          <p:sp>
            <p:nvSpPr>
              <p:cNvPr id="27684" name="Text Box 36"/>
              <p:cNvSpPr txBox="1">
                <a:spLocks noChangeArrowheads="1"/>
              </p:cNvSpPr>
              <p:nvPr/>
            </p:nvSpPr>
            <p:spPr bwMode="auto">
              <a:xfrm>
                <a:off x="4944" y="288"/>
                <a:ext cx="288" cy="329"/>
              </a:xfrm>
              <a:prstGeom prst="rect">
                <a:avLst/>
              </a:prstGeom>
              <a:noFill/>
              <a:ln w="9525">
                <a:noFill/>
                <a:miter lim="800000"/>
                <a:headEnd/>
                <a:tailEnd/>
              </a:ln>
              <a:effectLst/>
            </p:spPr>
            <p:txBody>
              <a:bodyPr>
                <a:spAutoFit/>
              </a:bodyPr>
              <a:lstStyle/>
              <a:p>
                <a:pPr>
                  <a:spcBef>
                    <a:spcPct val="50000"/>
                  </a:spcBef>
                </a:pPr>
                <a:r>
                  <a:rPr lang="en-US" altLang="zh-CN" sz="2800" b="1">
                    <a:solidFill>
                      <a:srgbClr val="000000"/>
                    </a:solidFill>
                    <a:latin typeface="黑体" pitchFamily="2" charset="-122"/>
                    <a:ea typeface="黑体" pitchFamily="2" charset="-122"/>
                  </a:rPr>
                  <a:t>+</a:t>
                </a:r>
              </a:p>
            </p:txBody>
          </p:sp>
        </p:grpSp>
      </p:grpSp>
      <p:grpSp>
        <p:nvGrpSpPr>
          <p:cNvPr id="6" name="Group 18"/>
          <p:cNvGrpSpPr>
            <a:grpSpLocks/>
          </p:cNvGrpSpPr>
          <p:nvPr/>
        </p:nvGrpSpPr>
        <p:grpSpPr bwMode="auto">
          <a:xfrm>
            <a:off x="609600" y="2819400"/>
            <a:ext cx="2120900" cy="914400"/>
            <a:chOff x="384" y="576"/>
            <a:chExt cx="1336" cy="576"/>
          </a:xfrm>
        </p:grpSpPr>
        <p:sp>
          <p:nvSpPr>
            <p:cNvPr id="41" name="AutoShape 4"/>
            <p:cNvSpPr>
              <a:spLocks noChangeArrowheads="1"/>
            </p:cNvSpPr>
            <p:nvPr/>
          </p:nvSpPr>
          <p:spPr bwMode="auto">
            <a:xfrm>
              <a:off x="432" y="576"/>
              <a:ext cx="1008" cy="576"/>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headEnd/>
              <a:tailEnd/>
            </a:ln>
            <a:effectLst>
              <a:outerShdw dist="107763" dir="13500000" algn="ctr" rotWithShape="0">
                <a:srgbClr val="009900"/>
              </a:outerShdw>
            </a:effectLst>
          </p:spPr>
          <p:txBody>
            <a:bodyPr wrap="none" anchor="ctr"/>
            <a:lstStyle/>
            <a:p>
              <a:endParaRPr lang="zh-CN" altLang="en-US"/>
            </a:p>
          </p:txBody>
        </p:sp>
        <p:sp>
          <p:nvSpPr>
            <p:cNvPr id="42" name="Text Box 5"/>
            <p:cNvSpPr txBox="1">
              <a:spLocks noChangeArrowheads="1"/>
            </p:cNvSpPr>
            <p:nvPr/>
          </p:nvSpPr>
          <p:spPr bwMode="auto">
            <a:xfrm>
              <a:off x="384" y="663"/>
              <a:ext cx="1336" cy="365"/>
            </a:xfrm>
            <a:prstGeom prst="rect">
              <a:avLst/>
            </a:prstGeom>
            <a:noFill/>
            <a:ln w="9525">
              <a:noFill/>
              <a:miter lim="800000"/>
              <a:headEnd/>
              <a:tailEnd/>
            </a:ln>
            <a:effectLst/>
          </p:spPr>
          <p:txBody>
            <a:bodyPr>
              <a:spAutoFit/>
            </a:bodyPr>
            <a:lstStyle/>
            <a:p>
              <a:r>
                <a:rPr kumimoji="1" lang="en-US" altLang="zh-CN" sz="3200" dirty="0">
                  <a:solidFill>
                    <a:srgbClr val="CC0000"/>
                  </a:solidFill>
                  <a:latin typeface="黑体" pitchFamily="2" charset="-122"/>
                  <a:ea typeface="黑体" pitchFamily="2" charset="-122"/>
                </a:rPr>
                <a:t> </a:t>
              </a:r>
              <a:r>
                <a:rPr kumimoji="1" lang="zh-CN" altLang="en-US" sz="3200" dirty="0">
                  <a:solidFill>
                    <a:srgbClr val="CC0000"/>
                  </a:solidFill>
                  <a:latin typeface="黑体" pitchFamily="2" charset="-122"/>
                  <a:ea typeface="黑体" pitchFamily="2" charset="-122"/>
                </a:rPr>
                <a:t>讨 论</a:t>
              </a:r>
            </a:p>
          </p:txBody>
        </p:sp>
      </p:grpSp>
      <p:sp>
        <p:nvSpPr>
          <p:cNvPr id="39" name="Rectangle 39"/>
          <p:cNvSpPr>
            <a:spLocks noChangeArrowheads="1"/>
          </p:cNvSpPr>
          <p:nvPr/>
        </p:nvSpPr>
        <p:spPr bwMode="auto">
          <a:xfrm>
            <a:off x="609600" y="1524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blinds(vertical)">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strVal val="2/3*#ppt_w"/>
                                          </p:val>
                                        </p:tav>
                                        <p:tav tm="100000">
                                          <p:val>
                                            <p:strVal val="#ppt_w"/>
                                          </p:val>
                                        </p:tav>
                                      </p:tavLst>
                                    </p:anim>
                                    <p:anim calcmode="lin" valueType="num">
                                      <p:cBhvr>
                                        <p:cTn id="18"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655"/>
                                        </p:tgtEl>
                                        <p:attrNameLst>
                                          <p:attrName>style.visibility</p:attrName>
                                        </p:attrNameLst>
                                      </p:cBhvr>
                                      <p:to>
                                        <p:strVal val="visible"/>
                                      </p:to>
                                    </p:set>
                                    <p:animEffect transition="in" filter="blinds(horizontal)">
                                      <p:cBhvr>
                                        <p:cTn id="23" dur="500"/>
                                        <p:tgtEl>
                                          <p:spTgt spid="2765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nodeType="clickEffect">
                                  <p:stCondLst>
                                    <p:cond delay="0"/>
                                  </p:stCondLst>
                                  <p:childTnLst>
                                    <p:set>
                                      <p:cBhvr>
                                        <p:cTn id="27" dur="1" fill="hold">
                                          <p:stCondLst>
                                            <p:cond delay="0"/>
                                          </p:stCondLst>
                                        </p:cTn>
                                        <p:tgtEl>
                                          <p:spTgt spid="27656"/>
                                        </p:tgtEl>
                                        <p:attrNameLst>
                                          <p:attrName>style.visibility</p:attrName>
                                        </p:attrNameLst>
                                      </p:cBhvr>
                                      <p:to>
                                        <p:strVal val="visible"/>
                                      </p:to>
                                    </p:set>
                                    <p:animEffect transition="in" filter="blinds(vertical)">
                                      <p:cBhvr>
                                        <p:cTn id="28" dur="500"/>
                                        <p:tgtEl>
                                          <p:spTgt spid="2765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nodeType="clickEffect">
                                  <p:stCondLst>
                                    <p:cond delay="0"/>
                                  </p:stCondLst>
                                  <p:childTnLst>
                                    <p:set>
                                      <p:cBhvr>
                                        <p:cTn id="32" dur="1" fill="hold">
                                          <p:stCondLst>
                                            <p:cond delay="0"/>
                                          </p:stCondLst>
                                        </p:cTn>
                                        <p:tgtEl>
                                          <p:spTgt spid="27657"/>
                                        </p:tgtEl>
                                        <p:attrNameLst>
                                          <p:attrName>style.visibility</p:attrName>
                                        </p:attrNameLst>
                                      </p:cBhvr>
                                      <p:to>
                                        <p:strVal val="visible"/>
                                      </p:to>
                                    </p:set>
                                    <p:animEffect transition="in" filter="blinds(vertical)">
                                      <p:cBhvr>
                                        <p:cTn id="33" dur="500"/>
                                        <p:tgtEl>
                                          <p:spTgt spid="27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90600" y="1752600"/>
            <a:ext cx="7391400" cy="1905000"/>
            <a:chOff x="624" y="864"/>
            <a:chExt cx="4656" cy="1200"/>
          </a:xfrm>
        </p:grpSpPr>
        <p:grpSp>
          <p:nvGrpSpPr>
            <p:cNvPr id="3" name="Group 3"/>
            <p:cNvGrpSpPr>
              <a:grpSpLocks/>
            </p:cNvGrpSpPr>
            <p:nvPr/>
          </p:nvGrpSpPr>
          <p:grpSpPr bwMode="auto">
            <a:xfrm>
              <a:off x="624" y="864"/>
              <a:ext cx="4656" cy="1200"/>
              <a:chOff x="576" y="864"/>
              <a:chExt cx="4704" cy="1200"/>
            </a:xfrm>
          </p:grpSpPr>
          <p:sp>
            <p:nvSpPr>
              <p:cNvPr id="28676" name="Rectangle 4"/>
              <p:cNvSpPr>
                <a:spLocks noChangeArrowheads="1"/>
              </p:cNvSpPr>
              <p:nvPr/>
            </p:nvSpPr>
            <p:spPr bwMode="auto">
              <a:xfrm>
                <a:off x="576" y="864"/>
                <a:ext cx="4704" cy="120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4" name="Group 5"/>
              <p:cNvGrpSpPr>
                <a:grpSpLocks/>
              </p:cNvGrpSpPr>
              <p:nvPr/>
            </p:nvGrpSpPr>
            <p:grpSpPr bwMode="auto">
              <a:xfrm>
                <a:off x="2855" y="1344"/>
                <a:ext cx="144" cy="144"/>
                <a:chOff x="4176" y="960"/>
                <a:chExt cx="144" cy="144"/>
              </a:xfrm>
            </p:grpSpPr>
            <p:sp>
              <p:nvSpPr>
                <p:cNvPr id="28678" name="Oval 6"/>
                <p:cNvSpPr>
                  <a:spLocks noChangeArrowheads="1"/>
                </p:cNvSpPr>
                <p:nvPr/>
              </p:nvSpPr>
              <p:spPr bwMode="auto">
                <a:xfrm>
                  <a:off x="4176" y="960"/>
                  <a:ext cx="144" cy="144"/>
                </a:xfrm>
                <a:prstGeom prst="ellipse">
                  <a:avLst/>
                </a:prstGeom>
                <a:solidFill>
                  <a:srgbClr val="FFFFFF"/>
                </a:solidFill>
                <a:ln w="9525">
                  <a:solidFill>
                    <a:schemeClr val="tx1"/>
                  </a:solidFill>
                  <a:round/>
                  <a:headEnd/>
                  <a:tailEnd/>
                </a:ln>
                <a:effectLst/>
              </p:spPr>
              <p:txBody>
                <a:bodyPr wrap="none" anchor="ctr"/>
                <a:lstStyle/>
                <a:p>
                  <a:endParaRPr lang="zh-CN" altLang="en-US"/>
                </a:p>
              </p:txBody>
            </p:sp>
            <p:sp>
              <p:nvSpPr>
                <p:cNvPr id="28679" name="Oval 7"/>
                <p:cNvSpPr>
                  <a:spLocks noChangeArrowheads="1"/>
                </p:cNvSpPr>
                <p:nvPr/>
              </p:nvSpPr>
              <p:spPr bwMode="auto">
                <a:xfrm>
                  <a:off x="4224" y="1008"/>
                  <a:ext cx="48" cy="48"/>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grpSp>
          <p:sp>
            <p:nvSpPr>
              <p:cNvPr id="28680" name="Oval 8"/>
              <p:cNvSpPr>
                <a:spLocks noChangeArrowheads="1"/>
              </p:cNvSpPr>
              <p:nvPr/>
            </p:nvSpPr>
            <p:spPr bwMode="auto">
              <a:xfrm>
                <a:off x="2711" y="1200"/>
                <a:ext cx="432" cy="432"/>
              </a:xfrm>
              <a:prstGeom prst="ellipse">
                <a:avLst/>
              </a:prstGeom>
              <a:noFill/>
              <a:ln w="19050">
                <a:solidFill>
                  <a:srgbClr val="0000FF"/>
                </a:solidFill>
                <a:prstDash val="dash"/>
                <a:round/>
                <a:headEnd/>
                <a:tailEnd/>
              </a:ln>
              <a:effectLst/>
            </p:spPr>
            <p:txBody>
              <a:bodyPr wrap="none" anchor="ctr"/>
              <a:lstStyle/>
              <a:p>
                <a:endParaRPr lang="zh-CN" altLang="en-US"/>
              </a:p>
            </p:txBody>
          </p:sp>
          <p:sp>
            <p:nvSpPr>
              <p:cNvPr id="28681" name="Oval 9"/>
              <p:cNvSpPr>
                <a:spLocks noChangeArrowheads="1"/>
              </p:cNvSpPr>
              <p:nvPr/>
            </p:nvSpPr>
            <p:spPr bwMode="auto">
              <a:xfrm>
                <a:off x="2423" y="960"/>
                <a:ext cx="1008" cy="960"/>
              </a:xfrm>
              <a:prstGeom prst="ellipse">
                <a:avLst/>
              </a:prstGeom>
              <a:noFill/>
              <a:ln w="19050">
                <a:solidFill>
                  <a:srgbClr val="0000FF"/>
                </a:solidFill>
                <a:prstDash val="dash"/>
                <a:round/>
                <a:headEnd/>
                <a:tailEnd/>
              </a:ln>
              <a:effectLst/>
            </p:spPr>
            <p:txBody>
              <a:bodyPr wrap="none" anchor="ctr"/>
              <a:lstStyle/>
              <a:p>
                <a:endParaRPr lang="zh-CN" altLang="en-US"/>
              </a:p>
            </p:txBody>
          </p:sp>
          <p:sp>
            <p:nvSpPr>
              <p:cNvPr id="28682" name="Oval 10"/>
              <p:cNvSpPr>
                <a:spLocks noChangeArrowheads="1"/>
              </p:cNvSpPr>
              <p:nvPr/>
            </p:nvSpPr>
            <p:spPr bwMode="auto">
              <a:xfrm>
                <a:off x="2807" y="1296"/>
                <a:ext cx="240" cy="240"/>
              </a:xfrm>
              <a:prstGeom prst="ellipse">
                <a:avLst/>
              </a:prstGeom>
              <a:noFill/>
              <a:ln w="19050">
                <a:solidFill>
                  <a:srgbClr val="0000FF"/>
                </a:solidFill>
                <a:prstDash val="dash"/>
                <a:round/>
                <a:headEnd/>
                <a:tailEnd/>
              </a:ln>
              <a:effectLst/>
            </p:spPr>
            <p:txBody>
              <a:bodyPr wrap="none" anchor="ctr"/>
              <a:lstStyle/>
              <a:p>
                <a:endParaRPr lang="zh-CN" altLang="en-US"/>
              </a:p>
            </p:txBody>
          </p:sp>
          <p:sp>
            <p:nvSpPr>
              <p:cNvPr id="28683" name="Line 11"/>
              <p:cNvSpPr>
                <a:spLocks noChangeShapeType="1"/>
              </p:cNvSpPr>
              <p:nvPr/>
            </p:nvSpPr>
            <p:spPr bwMode="auto">
              <a:xfrm flipV="1">
                <a:off x="3427" y="1392"/>
                <a:ext cx="0" cy="96"/>
              </a:xfrm>
              <a:prstGeom prst="line">
                <a:avLst/>
              </a:prstGeom>
              <a:noFill/>
              <a:ln w="38100">
                <a:solidFill>
                  <a:srgbClr val="CC00CC"/>
                </a:solidFill>
                <a:round/>
                <a:headEnd/>
                <a:tailEnd type="triangle" w="sm" len="lg"/>
              </a:ln>
              <a:effectLst/>
            </p:spPr>
            <p:txBody>
              <a:bodyPr wrap="none" anchor="ctr"/>
              <a:lstStyle/>
              <a:p>
                <a:endParaRPr lang="zh-CN" altLang="en-US"/>
              </a:p>
            </p:txBody>
          </p:sp>
          <p:sp>
            <p:nvSpPr>
              <p:cNvPr id="28684" name="Line 12"/>
              <p:cNvSpPr>
                <a:spLocks noChangeShapeType="1"/>
              </p:cNvSpPr>
              <p:nvPr/>
            </p:nvSpPr>
            <p:spPr bwMode="auto">
              <a:xfrm flipV="1">
                <a:off x="3135" y="1344"/>
                <a:ext cx="0" cy="96"/>
              </a:xfrm>
              <a:prstGeom prst="line">
                <a:avLst/>
              </a:prstGeom>
              <a:noFill/>
              <a:ln w="38100">
                <a:solidFill>
                  <a:srgbClr val="CC00CC"/>
                </a:solidFill>
                <a:round/>
                <a:headEnd/>
                <a:tailEnd type="triangle" w="sm" len="lg"/>
              </a:ln>
              <a:effectLst/>
            </p:spPr>
            <p:txBody>
              <a:bodyPr wrap="none" anchor="ctr"/>
              <a:lstStyle/>
              <a:p>
                <a:endParaRPr lang="zh-CN" altLang="en-US"/>
              </a:p>
            </p:txBody>
          </p:sp>
          <p:sp>
            <p:nvSpPr>
              <p:cNvPr id="28685" name="Line 13"/>
              <p:cNvSpPr>
                <a:spLocks noChangeShapeType="1"/>
              </p:cNvSpPr>
              <p:nvPr/>
            </p:nvSpPr>
            <p:spPr bwMode="auto">
              <a:xfrm flipV="1">
                <a:off x="3046" y="1343"/>
                <a:ext cx="0" cy="48"/>
              </a:xfrm>
              <a:prstGeom prst="line">
                <a:avLst/>
              </a:prstGeom>
              <a:noFill/>
              <a:ln w="28575">
                <a:solidFill>
                  <a:srgbClr val="CC00CC"/>
                </a:solidFill>
                <a:round/>
                <a:headEnd/>
                <a:tailEnd type="triangle" w="sm" len="lg"/>
              </a:ln>
              <a:effectLst/>
            </p:spPr>
            <p:txBody>
              <a:bodyPr wrap="none" anchor="ctr"/>
              <a:lstStyle/>
              <a:p>
                <a:endParaRPr lang="zh-CN" altLang="en-US"/>
              </a:p>
            </p:txBody>
          </p:sp>
          <p:sp>
            <p:nvSpPr>
              <p:cNvPr id="28686" name="Text Box 14"/>
              <p:cNvSpPr txBox="1">
                <a:spLocks noChangeArrowheads="1"/>
              </p:cNvSpPr>
              <p:nvPr/>
            </p:nvSpPr>
            <p:spPr bwMode="auto">
              <a:xfrm>
                <a:off x="2807" y="912"/>
                <a:ext cx="193"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00"/>
                    </a:solidFill>
                    <a:latin typeface="Times New Roman" pitchFamily="18" charset="0"/>
                  </a:rPr>
                  <a:t>I</a:t>
                </a:r>
              </a:p>
            </p:txBody>
          </p:sp>
          <p:sp>
            <p:nvSpPr>
              <p:cNvPr id="28687" name="Text Box 15"/>
              <p:cNvSpPr txBox="1">
                <a:spLocks noChangeArrowheads="1"/>
              </p:cNvSpPr>
              <p:nvPr/>
            </p:nvSpPr>
            <p:spPr bwMode="auto">
              <a:xfrm>
                <a:off x="3431" y="1296"/>
                <a:ext cx="553"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Times New Roman" pitchFamily="18" charset="0"/>
                  </a:rPr>
                  <a:t>B</a:t>
                </a:r>
              </a:p>
            </p:txBody>
          </p:sp>
        </p:grpSp>
        <p:sp>
          <p:nvSpPr>
            <p:cNvPr id="28688" name="Rectangle 16"/>
            <p:cNvSpPr>
              <a:spLocks noChangeArrowheads="1"/>
            </p:cNvSpPr>
            <p:nvPr/>
          </p:nvSpPr>
          <p:spPr bwMode="auto">
            <a:xfrm>
              <a:off x="624" y="864"/>
              <a:ext cx="1378" cy="1200"/>
            </a:xfrm>
            <a:prstGeom prst="rect">
              <a:avLst/>
            </a:prstGeom>
            <a:gradFill rotWithShape="0">
              <a:gsLst>
                <a:gs pos="0">
                  <a:schemeClr val="folHlink"/>
                </a:gs>
                <a:gs pos="50000">
                  <a:schemeClr val="bg1"/>
                </a:gs>
                <a:gs pos="100000">
                  <a:schemeClr val="folHlink"/>
                </a:gs>
              </a:gsLst>
              <a:lin ang="5400000" scaled="1"/>
            </a:gradFill>
            <a:ln w="9525">
              <a:solidFill>
                <a:schemeClr val="tx1"/>
              </a:solidFill>
              <a:miter lim="800000"/>
              <a:headEnd/>
              <a:tailEnd/>
            </a:ln>
            <a:effectLst/>
          </p:spPr>
          <p:txBody>
            <a:bodyPr wrap="none" anchor="ctr"/>
            <a:lstStyle/>
            <a:p>
              <a:endParaRPr lang="zh-CN" altLang="en-US"/>
            </a:p>
          </p:txBody>
        </p:sp>
        <p:graphicFrame>
          <p:nvGraphicFramePr>
            <p:cNvPr id="28689" name="Object 17"/>
            <p:cNvGraphicFramePr>
              <a:graphicFrameLocks noChangeAspect="1"/>
            </p:cNvGraphicFramePr>
            <p:nvPr/>
          </p:nvGraphicFramePr>
          <p:xfrm>
            <a:off x="672" y="1104"/>
            <a:ext cx="1296" cy="810"/>
          </p:xfrm>
          <a:graphic>
            <a:graphicData uri="http://schemas.openxmlformats.org/presentationml/2006/ole">
              <mc:AlternateContent xmlns:mc="http://schemas.openxmlformats.org/markup-compatibility/2006">
                <mc:Choice xmlns:v="urn:schemas-microsoft-com:vml" Requires="v">
                  <p:oleObj spid="_x0000_s8392" name="Equation" r:id="rId3" imgW="1168200" imgH="838080" progId="Equation.3">
                    <p:embed/>
                  </p:oleObj>
                </mc:Choice>
                <mc:Fallback>
                  <p:oleObj name="Equation" r:id="rId3" imgW="1168200" imgH="83808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1104"/>
                          <a:ext cx="1296" cy="810"/>
                        </a:xfrm>
                        <a:prstGeom prst="rect">
                          <a:avLst/>
                        </a:prstGeom>
                        <a:noFill/>
                        <a:ln>
                          <a:noFill/>
                        </a:ln>
                        <a:extLst>
                          <a:ext uri="{909E8E84-426E-40DD-AFC4-6F175D3DCCD1}">
                            <a14:hiddenFill xmlns:a14="http://schemas.microsoft.com/office/drawing/2010/main">
                              <a:gradFill rotWithShape="0">
                                <a:gsLst>
                                  <a:gs pos="0">
                                    <a:srgbClr val="FFFFCC">
                                      <a:gamma/>
                                      <a:shade val="76078"/>
                                      <a:invGamma/>
                                    </a:srgbClr>
                                  </a:gs>
                                  <a:gs pos="50000">
                                    <a:srgbClr val="FFFFCC"/>
                                  </a:gs>
                                  <a:gs pos="100000">
                                    <a:srgbClr val="FFFFCC">
                                      <a:gamma/>
                                      <a:shade val="76078"/>
                                      <a:invGamma/>
                                    </a:srgbClr>
                                  </a:gs>
                                </a:gsLst>
                                <a:lin ang="5400000" scaled="1"/>
                              </a:gradFill>
                            </a14:hiddenFill>
                          </a:ext>
                          <a:ext uri="{91240B29-F687-4F45-9708-019B960494DF}">
                            <a14:hiddenLine xmlns:a14="http://schemas.microsoft.com/office/drawing/2010/main" w="19050">
                              <a:solidFill>
                                <a:srgbClr val="9900CC"/>
                              </a:solidFill>
                              <a:miter lim="800000"/>
                              <a:headEnd/>
                              <a:tailEnd/>
                            </a14:hiddenLine>
                          </a:ext>
                        </a:extLst>
                      </p:spPr>
                    </p:pic>
                  </p:oleObj>
                </mc:Fallback>
              </mc:AlternateContent>
            </a:graphicData>
          </a:graphic>
        </p:graphicFrame>
      </p:grpSp>
      <p:sp>
        <p:nvSpPr>
          <p:cNvPr id="28690" name="Text Box 18"/>
          <p:cNvSpPr txBox="1">
            <a:spLocks noChangeArrowheads="1"/>
          </p:cNvSpPr>
          <p:nvPr/>
        </p:nvSpPr>
        <p:spPr bwMode="auto">
          <a:xfrm>
            <a:off x="381000" y="3748088"/>
            <a:ext cx="6256338" cy="519112"/>
          </a:xfrm>
          <a:prstGeom prst="rect">
            <a:avLst/>
          </a:prstGeom>
          <a:noFill/>
          <a:ln w="9525">
            <a:noFill/>
            <a:miter lim="800000"/>
            <a:headEnd/>
            <a:tailEnd/>
          </a:ln>
          <a:effectLst/>
        </p:spPr>
        <p:txBody>
          <a:bodyPr>
            <a:spAutoFit/>
          </a:bodyPr>
          <a:lstStyle/>
          <a:p>
            <a:pPr>
              <a:spcBef>
                <a:spcPct val="50000"/>
              </a:spcBef>
              <a:buFontTx/>
              <a:buBlip>
                <a:blip r:embed="rId5"/>
              </a:buBlip>
            </a:pPr>
            <a:r>
              <a:rPr lang="en-US" altLang="zh-CN" sz="2800" dirty="0">
                <a:solidFill>
                  <a:srgbClr val="000000"/>
                </a:solidFill>
                <a:latin typeface="Times New Roman" pitchFamily="18" charset="0"/>
              </a:rPr>
              <a:t>   </a:t>
            </a:r>
            <a:r>
              <a:rPr lang="zh-CN" altLang="en-US" sz="2800" dirty="0">
                <a:solidFill>
                  <a:srgbClr val="000000"/>
                </a:solidFill>
                <a:latin typeface="Times New Roman" pitchFamily="18" charset="0"/>
                <a:ea typeface="黑体" pitchFamily="2" charset="-122"/>
              </a:rPr>
              <a:t>电流与磁感强度成</a:t>
            </a:r>
            <a:r>
              <a:rPr lang="zh-CN" altLang="en-US" sz="2800" dirty="0">
                <a:solidFill>
                  <a:srgbClr val="FF0000"/>
                </a:solidFill>
                <a:latin typeface="Times New Roman" pitchFamily="18" charset="0"/>
                <a:ea typeface="黑体" pitchFamily="2" charset="-122"/>
              </a:rPr>
              <a:t>右螺旋关系</a:t>
            </a:r>
          </a:p>
        </p:txBody>
      </p:sp>
      <p:sp>
        <p:nvSpPr>
          <p:cNvPr id="28691" name="Rectangle 19"/>
          <p:cNvSpPr>
            <a:spLocks noChangeArrowheads="1"/>
          </p:cNvSpPr>
          <p:nvPr/>
        </p:nvSpPr>
        <p:spPr bwMode="auto">
          <a:xfrm>
            <a:off x="152400" y="4419600"/>
            <a:ext cx="5816600" cy="519113"/>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070C0"/>
                </a:solidFill>
                <a:latin typeface="Times New Roman" pitchFamily="18" charset="0"/>
                <a:ea typeface="黑体" pitchFamily="2" charset="-122"/>
              </a:rPr>
              <a:t>（</a:t>
            </a:r>
            <a:r>
              <a:rPr lang="en-US" altLang="zh-CN" sz="2800" dirty="0">
                <a:solidFill>
                  <a:srgbClr val="0070C0"/>
                </a:solidFill>
                <a:latin typeface="Times New Roman" pitchFamily="18" charset="0"/>
                <a:ea typeface="黑体" pitchFamily="2" charset="-122"/>
              </a:rPr>
              <a:t>2</a:t>
            </a:r>
            <a:r>
              <a:rPr lang="zh-CN" altLang="en-US" sz="2800" dirty="0">
                <a:solidFill>
                  <a:srgbClr val="0070C0"/>
                </a:solidFill>
                <a:latin typeface="Times New Roman" pitchFamily="18" charset="0"/>
                <a:ea typeface="黑体" pitchFamily="2" charset="-122"/>
              </a:rPr>
              <a:t>）半无限长</a:t>
            </a:r>
            <a:r>
              <a:rPr lang="zh-CN" altLang="en-US" sz="2800" dirty="0">
                <a:solidFill>
                  <a:srgbClr val="000000"/>
                </a:solidFill>
                <a:latin typeface="Times New Roman" pitchFamily="18" charset="0"/>
                <a:ea typeface="黑体" pitchFamily="2" charset="-122"/>
              </a:rPr>
              <a:t>载流长直导线的磁场</a:t>
            </a:r>
          </a:p>
        </p:txBody>
      </p:sp>
      <p:graphicFrame>
        <p:nvGraphicFramePr>
          <p:cNvPr id="28692" name="Object 20"/>
          <p:cNvGraphicFramePr>
            <a:graphicFrameLocks noChangeAspect="1"/>
          </p:cNvGraphicFramePr>
          <p:nvPr>
            <p:extLst>
              <p:ext uri="{D42A27DB-BD31-4B8C-83A1-F6EECF244321}">
                <p14:modId xmlns:p14="http://schemas.microsoft.com/office/powerpoint/2010/main" val="2772312235"/>
              </p:ext>
            </p:extLst>
          </p:nvPr>
        </p:nvGraphicFramePr>
        <p:xfrm>
          <a:off x="3048000" y="5181600"/>
          <a:ext cx="2362200" cy="1347788"/>
        </p:xfrm>
        <a:graphic>
          <a:graphicData uri="http://schemas.openxmlformats.org/presentationml/2006/ole">
            <mc:AlternateContent xmlns:mc="http://schemas.openxmlformats.org/markup-compatibility/2006">
              <mc:Choice xmlns:v="urn:schemas-microsoft-com:vml" Requires="v">
                <p:oleObj spid="_x0000_s8393" name="Equation" r:id="rId6" imgW="1307880" imgH="838080" progId="Equation.3">
                  <p:embed/>
                </p:oleObj>
              </mc:Choice>
              <mc:Fallback>
                <p:oleObj name="Equation" r:id="rId6" imgW="1307880" imgH="83808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5181600"/>
                        <a:ext cx="2362200" cy="1347788"/>
                      </a:xfrm>
                      <a:prstGeom prst="rect">
                        <a:avLst/>
                      </a:prstGeom>
                      <a:gradFill rotWithShape="0">
                        <a:gsLst>
                          <a:gs pos="0">
                            <a:schemeClr val="accent1"/>
                          </a:gs>
                          <a:gs pos="50000">
                            <a:srgbClr val="FFFFFF"/>
                          </a:gs>
                          <a:gs pos="100000">
                            <a:schemeClr val="accent1"/>
                          </a:gs>
                        </a:gsLst>
                        <a:lin ang="5400000" scaled="1"/>
                      </a:gradFill>
                      <a:ln w="12700">
                        <a:solidFill>
                          <a:schemeClr val="tx1"/>
                        </a:solidFill>
                        <a:miter lim="800000"/>
                        <a:headEnd/>
                        <a:tailEnd/>
                      </a:ln>
                    </p:spPr>
                  </p:pic>
                </p:oleObj>
              </mc:Fallback>
            </mc:AlternateContent>
          </a:graphicData>
        </a:graphic>
      </p:graphicFrame>
      <p:sp>
        <p:nvSpPr>
          <p:cNvPr id="28693" name="Rectangle 21"/>
          <p:cNvSpPr>
            <a:spLocks noChangeArrowheads="1"/>
          </p:cNvSpPr>
          <p:nvPr/>
        </p:nvSpPr>
        <p:spPr bwMode="auto">
          <a:xfrm>
            <a:off x="381000" y="1219200"/>
            <a:ext cx="5807075" cy="519113"/>
          </a:xfrm>
          <a:prstGeom prst="rect">
            <a:avLst/>
          </a:prstGeom>
          <a:noFill/>
          <a:ln w="9525">
            <a:noFill/>
            <a:miter lim="800000"/>
            <a:headEnd/>
            <a:tailEnd/>
          </a:ln>
          <a:effectLst/>
        </p:spPr>
        <p:txBody>
          <a:bodyPr>
            <a:spAutoFit/>
          </a:bodyPr>
          <a:lstStyle/>
          <a:p>
            <a:pPr>
              <a:spcBef>
                <a:spcPct val="50000"/>
              </a:spcBef>
              <a:buFontTx/>
              <a:buBlip>
                <a:blip r:embed="rId5"/>
              </a:buBlip>
            </a:pPr>
            <a:r>
              <a:rPr lang="en-US" altLang="zh-CN" sz="2800" dirty="0">
                <a:solidFill>
                  <a:srgbClr val="000000"/>
                </a:solidFill>
                <a:latin typeface="Times New Roman" pitchFamily="18" charset="0"/>
              </a:rPr>
              <a:t>   </a:t>
            </a:r>
            <a:r>
              <a:rPr lang="zh-CN" altLang="en-US" sz="2800" dirty="0">
                <a:solidFill>
                  <a:srgbClr val="000000"/>
                </a:solidFill>
                <a:latin typeface="Times New Roman" pitchFamily="18" charset="0"/>
                <a:ea typeface="黑体" pitchFamily="2" charset="-122"/>
              </a:rPr>
              <a:t>无限长载流长直导线的磁场</a:t>
            </a:r>
          </a:p>
        </p:txBody>
      </p:sp>
      <p:grpSp>
        <p:nvGrpSpPr>
          <p:cNvPr id="5" name="Group 22"/>
          <p:cNvGrpSpPr>
            <a:grpSpLocks/>
          </p:cNvGrpSpPr>
          <p:nvPr/>
        </p:nvGrpSpPr>
        <p:grpSpPr bwMode="auto">
          <a:xfrm>
            <a:off x="6019800" y="3962400"/>
            <a:ext cx="2590800" cy="2667000"/>
            <a:chOff x="3792" y="2256"/>
            <a:chExt cx="1632" cy="1680"/>
          </a:xfrm>
        </p:grpSpPr>
        <p:sp>
          <p:nvSpPr>
            <p:cNvPr id="28695" name="Rectangle 23"/>
            <p:cNvSpPr>
              <a:spLocks noChangeArrowheads="1"/>
            </p:cNvSpPr>
            <p:nvPr/>
          </p:nvSpPr>
          <p:spPr bwMode="auto">
            <a:xfrm>
              <a:off x="3792" y="2256"/>
              <a:ext cx="1584" cy="168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28696" name="Line 24"/>
            <p:cNvSpPr>
              <a:spLocks noChangeShapeType="1"/>
            </p:cNvSpPr>
            <p:nvPr/>
          </p:nvSpPr>
          <p:spPr bwMode="auto">
            <a:xfrm flipH="1">
              <a:off x="4198" y="2958"/>
              <a:ext cx="0" cy="758"/>
            </a:xfrm>
            <a:prstGeom prst="line">
              <a:avLst/>
            </a:prstGeom>
            <a:noFill/>
            <a:ln w="38100">
              <a:solidFill>
                <a:srgbClr val="FF0000"/>
              </a:solidFill>
              <a:round/>
              <a:headEnd/>
              <a:tailEnd type="none" w="sm" len="lg"/>
            </a:ln>
            <a:effectLst/>
          </p:spPr>
          <p:txBody>
            <a:bodyPr wrap="none" anchor="ctr"/>
            <a:lstStyle/>
            <a:p>
              <a:endParaRPr lang="zh-CN" altLang="en-US"/>
            </a:p>
          </p:txBody>
        </p:sp>
        <p:sp>
          <p:nvSpPr>
            <p:cNvPr id="28697" name="Line 25"/>
            <p:cNvSpPr>
              <a:spLocks noChangeShapeType="1"/>
            </p:cNvSpPr>
            <p:nvPr/>
          </p:nvSpPr>
          <p:spPr bwMode="auto">
            <a:xfrm>
              <a:off x="4187" y="3716"/>
              <a:ext cx="869" cy="0"/>
            </a:xfrm>
            <a:prstGeom prst="line">
              <a:avLst/>
            </a:prstGeom>
            <a:noFill/>
            <a:ln w="28575">
              <a:solidFill>
                <a:srgbClr val="0000FF"/>
              </a:solidFill>
              <a:round/>
              <a:headEnd/>
              <a:tailEnd type="none" w="sm" len="lg"/>
            </a:ln>
            <a:effectLst/>
          </p:spPr>
          <p:txBody>
            <a:bodyPr wrap="none" anchor="ctr"/>
            <a:lstStyle/>
            <a:p>
              <a:endParaRPr lang="zh-CN" altLang="en-US"/>
            </a:p>
          </p:txBody>
        </p:sp>
        <p:graphicFrame>
          <p:nvGraphicFramePr>
            <p:cNvPr id="28698" name="Object 26"/>
            <p:cNvGraphicFramePr>
              <a:graphicFrameLocks noChangeAspect="1"/>
            </p:cNvGraphicFramePr>
            <p:nvPr/>
          </p:nvGraphicFramePr>
          <p:xfrm>
            <a:off x="4531" y="3408"/>
            <a:ext cx="285" cy="308"/>
          </p:xfrm>
          <a:graphic>
            <a:graphicData uri="http://schemas.openxmlformats.org/presentationml/2006/ole">
              <mc:AlternateContent xmlns:mc="http://schemas.openxmlformats.org/markup-compatibility/2006">
                <mc:Choice xmlns:v="urn:schemas-microsoft-com:vml" Requires="v">
                  <p:oleObj spid="_x0000_s8394" name="公式" r:id="rId8" imgW="114120" imgH="126720" progId="Equation.3">
                    <p:embed/>
                  </p:oleObj>
                </mc:Choice>
                <mc:Fallback>
                  <p:oleObj name="公式" r:id="rId8" imgW="114120" imgH="12672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1" y="3408"/>
                          <a:ext cx="285"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9" name="Text Box 27"/>
            <p:cNvSpPr txBox="1">
              <a:spLocks noChangeArrowheads="1"/>
            </p:cNvSpPr>
            <p:nvPr/>
          </p:nvSpPr>
          <p:spPr bwMode="auto">
            <a:xfrm>
              <a:off x="4913" y="3570"/>
              <a:ext cx="367"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0000FF"/>
                  </a:solidFill>
                  <a:latin typeface="Times New Roman" pitchFamily="18" charset="0"/>
                </a:rPr>
                <a:t>*</a:t>
              </a:r>
            </a:p>
          </p:txBody>
        </p:sp>
        <p:sp>
          <p:nvSpPr>
            <p:cNvPr id="28700" name="Text Box 28"/>
            <p:cNvSpPr txBox="1">
              <a:spLocks noChangeArrowheads="1"/>
            </p:cNvSpPr>
            <p:nvPr/>
          </p:nvSpPr>
          <p:spPr bwMode="auto">
            <a:xfrm>
              <a:off x="5118" y="3500"/>
              <a:ext cx="306"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Times New Roman" pitchFamily="18" charset="0"/>
                </a:rPr>
                <a:t>P</a:t>
              </a:r>
            </a:p>
          </p:txBody>
        </p:sp>
        <p:sp>
          <p:nvSpPr>
            <p:cNvPr id="28701" name="Line 29"/>
            <p:cNvSpPr>
              <a:spLocks noChangeShapeType="1"/>
            </p:cNvSpPr>
            <p:nvPr/>
          </p:nvSpPr>
          <p:spPr bwMode="auto">
            <a:xfrm flipV="1">
              <a:off x="4198" y="3120"/>
              <a:ext cx="0" cy="163"/>
            </a:xfrm>
            <a:prstGeom prst="line">
              <a:avLst/>
            </a:prstGeom>
            <a:noFill/>
            <a:ln w="38100">
              <a:solidFill>
                <a:srgbClr val="FF3300"/>
              </a:solidFill>
              <a:round/>
              <a:headEnd/>
              <a:tailEnd type="triangle" w="sm" len="lg"/>
            </a:ln>
            <a:effectLst/>
          </p:spPr>
          <p:txBody>
            <a:bodyPr wrap="none" anchor="ctr"/>
            <a:lstStyle/>
            <a:p>
              <a:endParaRPr lang="zh-CN" altLang="en-US"/>
            </a:p>
          </p:txBody>
        </p:sp>
        <p:graphicFrame>
          <p:nvGraphicFramePr>
            <p:cNvPr id="28702" name="Object 30"/>
            <p:cNvGraphicFramePr>
              <a:graphicFrameLocks noChangeAspect="1"/>
            </p:cNvGraphicFramePr>
            <p:nvPr/>
          </p:nvGraphicFramePr>
          <p:xfrm>
            <a:off x="4290" y="3066"/>
            <a:ext cx="184" cy="271"/>
          </p:xfrm>
          <a:graphic>
            <a:graphicData uri="http://schemas.openxmlformats.org/presentationml/2006/ole">
              <mc:AlternateContent xmlns:mc="http://schemas.openxmlformats.org/markup-compatibility/2006">
                <mc:Choice xmlns:v="urn:schemas-microsoft-com:vml" Requires="v">
                  <p:oleObj spid="_x0000_s8395" name="Equation" r:id="rId10" imgW="164880" imgH="228600" progId="Equation.3">
                    <p:embed/>
                  </p:oleObj>
                </mc:Choice>
                <mc:Fallback>
                  <p:oleObj name="Equation" r:id="rId10" imgW="164880" imgH="2286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0" y="3066"/>
                          <a:ext cx="184" cy="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703" name="Object 31"/>
            <p:cNvGraphicFramePr>
              <a:graphicFrameLocks noChangeAspect="1"/>
            </p:cNvGraphicFramePr>
            <p:nvPr/>
          </p:nvGraphicFramePr>
          <p:xfrm>
            <a:off x="3997" y="3554"/>
            <a:ext cx="199" cy="243"/>
          </p:xfrm>
          <a:graphic>
            <a:graphicData uri="http://schemas.openxmlformats.org/presentationml/2006/ole">
              <mc:AlternateContent xmlns:mc="http://schemas.openxmlformats.org/markup-compatibility/2006">
                <mc:Choice xmlns:v="urn:schemas-microsoft-com:vml" Requires="v">
                  <p:oleObj spid="_x0000_s8396" name="Equation" r:id="rId12" imgW="164880" imgH="190440" progId="Equation.3">
                    <p:embed/>
                  </p:oleObj>
                </mc:Choice>
                <mc:Fallback>
                  <p:oleObj name="Equation" r:id="rId12" imgW="164880" imgH="19044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7" y="3554"/>
                          <a:ext cx="199"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04" name="Line 32"/>
            <p:cNvSpPr>
              <a:spLocks noChangeShapeType="1"/>
            </p:cNvSpPr>
            <p:nvPr/>
          </p:nvSpPr>
          <p:spPr bwMode="auto">
            <a:xfrm flipV="1">
              <a:off x="4201" y="2352"/>
              <a:ext cx="0" cy="596"/>
            </a:xfrm>
            <a:prstGeom prst="line">
              <a:avLst/>
            </a:prstGeom>
            <a:noFill/>
            <a:ln w="19050">
              <a:solidFill>
                <a:srgbClr val="FF0000"/>
              </a:solidFill>
              <a:prstDash val="dash"/>
              <a:round/>
              <a:headEnd/>
              <a:tailEnd type="none" w="sm" len="lg"/>
            </a:ln>
            <a:effectLst/>
          </p:spPr>
          <p:txBody>
            <a:bodyPr wrap="none"/>
            <a:lstStyle/>
            <a:p>
              <a:endParaRPr lang="zh-CN" altLang="en-US"/>
            </a:p>
          </p:txBody>
        </p:sp>
      </p:grpSp>
      <p:graphicFrame>
        <p:nvGraphicFramePr>
          <p:cNvPr id="28705" name="Object 33"/>
          <p:cNvGraphicFramePr>
            <a:graphicFrameLocks noChangeAspect="1"/>
          </p:cNvGraphicFramePr>
          <p:nvPr>
            <p:extLst>
              <p:ext uri="{D42A27DB-BD31-4B8C-83A1-F6EECF244321}">
                <p14:modId xmlns:p14="http://schemas.microsoft.com/office/powerpoint/2010/main" val="4039205893"/>
              </p:ext>
            </p:extLst>
          </p:nvPr>
        </p:nvGraphicFramePr>
        <p:xfrm>
          <a:off x="1066800" y="4876800"/>
          <a:ext cx="1343025" cy="1828800"/>
        </p:xfrm>
        <a:graphic>
          <a:graphicData uri="http://schemas.openxmlformats.org/presentationml/2006/ole">
            <mc:AlternateContent xmlns:mc="http://schemas.openxmlformats.org/markup-compatibility/2006">
              <mc:Choice xmlns:v="urn:schemas-microsoft-com:vml" Requires="v">
                <p:oleObj spid="_x0000_s8397" name="Equation" r:id="rId14" imgW="495000" imgH="634680" progId="Equation.3">
                  <p:embed/>
                </p:oleObj>
              </mc:Choice>
              <mc:Fallback>
                <p:oleObj name="Equation" r:id="rId14" imgW="495000" imgH="634680" progId="Equation.3">
                  <p:embed/>
                  <p:pic>
                    <p:nvPicPr>
                      <p:cNvPr id="0"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6800" y="4876800"/>
                        <a:ext cx="1343025"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34"/>
          <p:cNvGrpSpPr>
            <a:grpSpLocks/>
          </p:cNvGrpSpPr>
          <p:nvPr/>
        </p:nvGrpSpPr>
        <p:grpSpPr bwMode="auto">
          <a:xfrm>
            <a:off x="6248400" y="1828800"/>
            <a:ext cx="2286000" cy="1600200"/>
            <a:chOff x="3936" y="912"/>
            <a:chExt cx="1440" cy="1008"/>
          </a:xfrm>
        </p:grpSpPr>
        <p:sp>
          <p:nvSpPr>
            <p:cNvPr id="28707" name="Oval 35"/>
            <p:cNvSpPr>
              <a:spLocks noChangeArrowheads="1"/>
            </p:cNvSpPr>
            <p:nvPr/>
          </p:nvSpPr>
          <p:spPr bwMode="auto">
            <a:xfrm>
              <a:off x="4368" y="1344"/>
              <a:ext cx="144" cy="144"/>
            </a:xfrm>
            <a:prstGeom prst="ellipse">
              <a:avLst/>
            </a:prstGeom>
            <a:solidFill>
              <a:srgbClr val="FFFFFF"/>
            </a:solidFill>
            <a:ln w="9525">
              <a:solidFill>
                <a:schemeClr val="tx1"/>
              </a:solidFill>
              <a:round/>
              <a:headEnd/>
              <a:tailEnd/>
            </a:ln>
            <a:effectLst/>
          </p:spPr>
          <p:txBody>
            <a:bodyPr wrap="none" anchor="ctr"/>
            <a:lstStyle/>
            <a:p>
              <a:endParaRPr lang="zh-CN" altLang="en-US"/>
            </a:p>
          </p:txBody>
        </p:sp>
        <p:sp>
          <p:nvSpPr>
            <p:cNvPr id="28708" name="Oval 36"/>
            <p:cNvSpPr>
              <a:spLocks noChangeArrowheads="1"/>
            </p:cNvSpPr>
            <p:nvPr/>
          </p:nvSpPr>
          <p:spPr bwMode="auto">
            <a:xfrm>
              <a:off x="4224" y="1200"/>
              <a:ext cx="432" cy="432"/>
            </a:xfrm>
            <a:prstGeom prst="ellipse">
              <a:avLst/>
            </a:prstGeom>
            <a:noFill/>
            <a:ln w="19050">
              <a:solidFill>
                <a:srgbClr val="0000FF"/>
              </a:solidFill>
              <a:prstDash val="dash"/>
              <a:round/>
              <a:headEnd/>
              <a:tailEnd/>
            </a:ln>
            <a:effectLst/>
          </p:spPr>
          <p:txBody>
            <a:bodyPr wrap="none" anchor="ctr"/>
            <a:lstStyle/>
            <a:p>
              <a:endParaRPr lang="zh-CN" altLang="en-US"/>
            </a:p>
          </p:txBody>
        </p:sp>
        <p:sp>
          <p:nvSpPr>
            <p:cNvPr id="28709" name="Oval 37"/>
            <p:cNvSpPr>
              <a:spLocks noChangeArrowheads="1"/>
            </p:cNvSpPr>
            <p:nvPr/>
          </p:nvSpPr>
          <p:spPr bwMode="auto">
            <a:xfrm>
              <a:off x="3936" y="960"/>
              <a:ext cx="1008" cy="960"/>
            </a:xfrm>
            <a:prstGeom prst="ellipse">
              <a:avLst/>
            </a:prstGeom>
            <a:noFill/>
            <a:ln w="19050">
              <a:solidFill>
                <a:srgbClr val="0000FF"/>
              </a:solidFill>
              <a:prstDash val="dash"/>
              <a:round/>
              <a:headEnd/>
              <a:tailEnd/>
            </a:ln>
            <a:effectLst/>
          </p:spPr>
          <p:txBody>
            <a:bodyPr wrap="none" anchor="ctr"/>
            <a:lstStyle/>
            <a:p>
              <a:endParaRPr lang="zh-CN" altLang="en-US"/>
            </a:p>
          </p:txBody>
        </p:sp>
        <p:sp>
          <p:nvSpPr>
            <p:cNvPr id="28710" name="Oval 38"/>
            <p:cNvSpPr>
              <a:spLocks noChangeArrowheads="1"/>
            </p:cNvSpPr>
            <p:nvPr/>
          </p:nvSpPr>
          <p:spPr bwMode="auto">
            <a:xfrm>
              <a:off x="4320" y="1296"/>
              <a:ext cx="240" cy="240"/>
            </a:xfrm>
            <a:prstGeom prst="ellipse">
              <a:avLst/>
            </a:prstGeom>
            <a:noFill/>
            <a:ln w="19050">
              <a:solidFill>
                <a:srgbClr val="0000FF"/>
              </a:solidFill>
              <a:prstDash val="dash"/>
              <a:round/>
              <a:headEnd/>
              <a:tailEnd/>
            </a:ln>
            <a:effectLst/>
          </p:spPr>
          <p:txBody>
            <a:bodyPr wrap="none" anchor="ctr"/>
            <a:lstStyle/>
            <a:p>
              <a:endParaRPr lang="zh-CN" altLang="en-US"/>
            </a:p>
          </p:txBody>
        </p:sp>
        <p:sp>
          <p:nvSpPr>
            <p:cNvPr id="28711" name="Text Box 39"/>
            <p:cNvSpPr txBox="1">
              <a:spLocks noChangeArrowheads="1"/>
            </p:cNvSpPr>
            <p:nvPr/>
          </p:nvSpPr>
          <p:spPr bwMode="auto">
            <a:xfrm>
              <a:off x="4321" y="912"/>
              <a:ext cx="191"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00"/>
                  </a:solidFill>
                  <a:latin typeface="Times New Roman" pitchFamily="18" charset="0"/>
                </a:rPr>
                <a:t>I</a:t>
              </a:r>
            </a:p>
          </p:txBody>
        </p:sp>
        <p:sp>
          <p:nvSpPr>
            <p:cNvPr id="28712" name="Text Box 40"/>
            <p:cNvSpPr txBox="1">
              <a:spLocks noChangeArrowheads="1"/>
            </p:cNvSpPr>
            <p:nvPr/>
          </p:nvSpPr>
          <p:spPr bwMode="auto">
            <a:xfrm>
              <a:off x="4896" y="1296"/>
              <a:ext cx="480"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Times New Roman" pitchFamily="18" charset="0"/>
                </a:rPr>
                <a:t>B</a:t>
              </a:r>
            </a:p>
          </p:txBody>
        </p:sp>
        <p:sp>
          <p:nvSpPr>
            <p:cNvPr id="28713" name="Text Box 41"/>
            <p:cNvSpPr txBox="1">
              <a:spLocks noChangeArrowheads="1"/>
            </p:cNvSpPr>
            <p:nvPr/>
          </p:nvSpPr>
          <p:spPr bwMode="auto">
            <a:xfrm>
              <a:off x="4320" y="1248"/>
              <a:ext cx="244"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方正舒体" pitchFamily="2" charset="-122"/>
                  <a:ea typeface="方正舒体" pitchFamily="2" charset="-122"/>
                </a:rPr>
                <a:t>X</a:t>
              </a:r>
            </a:p>
          </p:txBody>
        </p:sp>
        <p:sp>
          <p:nvSpPr>
            <p:cNvPr id="28714" name="Line 42"/>
            <p:cNvSpPr>
              <a:spLocks noChangeShapeType="1"/>
            </p:cNvSpPr>
            <p:nvPr/>
          </p:nvSpPr>
          <p:spPr bwMode="auto">
            <a:xfrm>
              <a:off x="4939" y="1440"/>
              <a:ext cx="0" cy="48"/>
            </a:xfrm>
            <a:prstGeom prst="line">
              <a:avLst/>
            </a:prstGeom>
            <a:noFill/>
            <a:ln w="38100">
              <a:solidFill>
                <a:srgbClr val="CC00CC"/>
              </a:solidFill>
              <a:round/>
              <a:headEnd/>
              <a:tailEnd type="triangle" w="sm" len="lg"/>
            </a:ln>
            <a:effectLst/>
          </p:spPr>
          <p:txBody>
            <a:bodyPr wrap="none" anchor="ctr"/>
            <a:lstStyle/>
            <a:p>
              <a:endParaRPr lang="zh-CN" altLang="en-US"/>
            </a:p>
          </p:txBody>
        </p:sp>
        <p:sp>
          <p:nvSpPr>
            <p:cNvPr id="28715" name="Line 43"/>
            <p:cNvSpPr>
              <a:spLocks noChangeShapeType="1"/>
            </p:cNvSpPr>
            <p:nvPr/>
          </p:nvSpPr>
          <p:spPr bwMode="auto">
            <a:xfrm>
              <a:off x="4649" y="1436"/>
              <a:ext cx="0" cy="48"/>
            </a:xfrm>
            <a:prstGeom prst="line">
              <a:avLst/>
            </a:prstGeom>
            <a:noFill/>
            <a:ln w="28575">
              <a:solidFill>
                <a:srgbClr val="CC00CC"/>
              </a:solidFill>
              <a:round/>
              <a:headEnd/>
              <a:tailEnd type="triangle" w="sm" len="lg"/>
            </a:ln>
            <a:effectLst/>
          </p:spPr>
          <p:txBody>
            <a:bodyPr wrap="none" anchor="ctr"/>
            <a:lstStyle/>
            <a:p>
              <a:endParaRPr lang="zh-CN" altLang="en-US"/>
            </a:p>
          </p:txBody>
        </p:sp>
        <p:sp>
          <p:nvSpPr>
            <p:cNvPr id="28716" name="Line 44"/>
            <p:cNvSpPr>
              <a:spLocks noChangeShapeType="1"/>
            </p:cNvSpPr>
            <p:nvPr/>
          </p:nvSpPr>
          <p:spPr bwMode="auto">
            <a:xfrm>
              <a:off x="4560" y="1440"/>
              <a:ext cx="0" cy="48"/>
            </a:xfrm>
            <a:prstGeom prst="line">
              <a:avLst/>
            </a:prstGeom>
            <a:noFill/>
            <a:ln w="28575">
              <a:solidFill>
                <a:srgbClr val="CC00CC"/>
              </a:solidFill>
              <a:round/>
              <a:headEnd/>
              <a:tailEnd type="triangle" w="sm" len="lg"/>
            </a:ln>
            <a:effectLst/>
          </p:spPr>
          <p:txBody>
            <a:bodyPr wrap="none" anchor="ctr"/>
            <a:lstStyle/>
            <a:p>
              <a:endParaRPr lang="zh-CN" altLang="en-US"/>
            </a:p>
          </p:txBody>
        </p:sp>
      </p:grpSp>
      <p:sp>
        <p:nvSpPr>
          <p:cNvPr id="45" name="Rectangle 39"/>
          <p:cNvSpPr>
            <a:spLocks noChangeArrowheads="1"/>
          </p:cNvSpPr>
          <p:nvPr/>
        </p:nvSpPr>
        <p:spPr bwMode="auto">
          <a:xfrm>
            <a:off x="609600" y="1524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690"/>
                                        </p:tgtEl>
                                        <p:attrNameLst>
                                          <p:attrName>style.visibility</p:attrName>
                                        </p:attrNameLst>
                                      </p:cBhvr>
                                      <p:to>
                                        <p:strVal val="visible"/>
                                      </p:to>
                                    </p:set>
                                    <p:animEffect transition="in" filter="blinds(horizontal)">
                                      <p:cBhvr>
                                        <p:cTn id="12" dur="500"/>
                                        <p:tgtEl>
                                          <p:spTgt spid="286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691"/>
                                        </p:tgtEl>
                                        <p:attrNameLst>
                                          <p:attrName>style.visibility</p:attrName>
                                        </p:attrNameLst>
                                      </p:cBhvr>
                                      <p:to>
                                        <p:strVal val="visible"/>
                                      </p:to>
                                    </p:set>
                                    <p:animEffect transition="in" filter="blinds(horizontal)">
                                      <p:cBhvr>
                                        <p:cTn id="17" dur="500"/>
                                        <p:tgtEl>
                                          <p:spTgt spid="2869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705"/>
                                        </p:tgtEl>
                                        <p:attrNameLst>
                                          <p:attrName>style.visibility</p:attrName>
                                        </p:attrNameLst>
                                      </p:cBhvr>
                                      <p:to>
                                        <p:strVal val="visible"/>
                                      </p:to>
                                    </p:set>
                                    <p:animEffect transition="in" filter="blinds(horizontal)">
                                      <p:cBhvr>
                                        <p:cTn id="27" dur="500"/>
                                        <p:tgtEl>
                                          <p:spTgt spid="2870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692"/>
                                        </p:tgtEl>
                                        <p:attrNameLst>
                                          <p:attrName>style.visibility</p:attrName>
                                        </p:attrNameLst>
                                      </p:cBhvr>
                                      <p:to>
                                        <p:strVal val="visible"/>
                                      </p:to>
                                    </p:set>
                                    <p:animEffect transition="in" filter="blinds(horizontal)">
                                      <p:cBhvr>
                                        <p:cTn id="32" dur="500"/>
                                        <p:tgtEl>
                                          <p:spTgt spid="28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0" grpId="0" autoUpdateAnimBg="0"/>
      <p:bldP spid="2869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533400" y="2438400"/>
            <a:ext cx="8305800" cy="3581400"/>
          </a:xfrm>
          <a:prstGeom prst="rect">
            <a:avLst/>
          </a:prstGeom>
          <a:solidFill>
            <a:schemeClr val="bg1"/>
          </a:solidFill>
          <a:ln w="12700">
            <a:solidFill>
              <a:schemeClr val="tx2"/>
            </a:solidFill>
            <a:miter lim="800000"/>
            <a:headEnd/>
            <a:tailEnd/>
          </a:ln>
          <a:effectLst/>
        </p:spPr>
        <p:txBody>
          <a:bodyPr wrap="none" anchor="ctr"/>
          <a:lstStyle/>
          <a:p>
            <a:pPr algn="ctr"/>
            <a:endParaRPr lang="zh-CN" altLang="zh-CN" sz="2800" b="1">
              <a:solidFill>
                <a:srgbClr val="1C1C1C"/>
              </a:solidFill>
              <a:latin typeface="Times New Roman" pitchFamily="18" charset="0"/>
            </a:endParaRPr>
          </a:p>
        </p:txBody>
      </p:sp>
      <p:sp>
        <p:nvSpPr>
          <p:cNvPr id="29699" name="Line 3"/>
          <p:cNvSpPr>
            <a:spLocks noChangeShapeType="1"/>
          </p:cNvSpPr>
          <p:nvPr/>
        </p:nvSpPr>
        <p:spPr bwMode="auto">
          <a:xfrm flipH="1">
            <a:off x="533400" y="4419600"/>
            <a:ext cx="8229600" cy="1588"/>
          </a:xfrm>
          <a:prstGeom prst="line">
            <a:avLst/>
          </a:prstGeom>
          <a:noFill/>
          <a:ln w="19050">
            <a:solidFill>
              <a:srgbClr val="000000"/>
            </a:solidFill>
            <a:round/>
            <a:headEnd type="triangle" w="sm" len="lg"/>
            <a:tailEnd/>
          </a:ln>
          <a:effectLst/>
        </p:spPr>
        <p:txBody>
          <a:bodyPr wrap="none" anchor="ctr"/>
          <a:lstStyle/>
          <a:p>
            <a:endParaRPr lang="zh-CN" altLang="en-US"/>
          </a:p>
        </p:txBody>
      </p:sp>
      <p:sp>
        <p:nvSpPr>
          <p:cNvPr id="29700" name="AutoShape 4"/>
          <p:cNvSpPr>
            <a:spLocks noChangeArrowheads="1"/>
          </p:cNvSpPr>
          <p:nvPr/>
        </p:nvSpPr>
        <p:spPr bwMode="auto">
          <a:xfrm>
            <a:off x="3733800" y="5629275"/>
            <a:ext cx="762000" cy="228600"/>
          </a:xfrm>
          <a:prstGeom prst="curvedUpArrow">
            <a:avLst>
              <a:gd name="adj1" fmla="val 53657"/>
              <a:gd name="adj2" fmla="val 109213"/>
              <a:gd name="adj3" fmla="val 67361"/>
            </a:avLst>
          </a:prstGeom>
          <a:solidFill>
            <a:srgbClr val="FF3399"/>
          </a:solidFill>
          <a:ln w="9525">
            <a:solidFill>
              <a:schemeClr val="tx1"/>
            </a:solidFill>
            <a:miter lim="800000"/>
            <a:headEnd/>
            <a:tailEnd/>
          </a:ln>
          <a:effectLst/>
        </p:spPr>
        <p:txBody>
          <a:bodyPr wrap="none" anchor="ctr"/>
          <a:lstStyle/>
          <a:p>
            <a:endParaRPr lang="zh-CN" altLang="en-US"/>
          </a:p>
        </p:txBody>
      </p:sp>
      <p:sp>
        <p:nvSpPr>
          <p:cNvPr id="29701" name="Text Box 5"/>
          <p:cNvSpPr txBox="1">
            <a:spLocks noChangeArrowheads="1"/>
          </p:cNvSpPr>
          <p:nvPr/>
        </p:nvSpPr>
        <p:spPr bwMode="auto">
          <a:xfrm>
            <a:off x="4419600" y="5324475"/>
            <a:ext cx="762000" cy="519113"/>
          </a:xfrm>
          <a:prstGeom prst="rect">
            <a:avLst/>
          </a:prstGeom>
          <a:noFill/>
          <a:ln w="9525">
            <a:noFill/>
            <a:miter lim="800000"/>
            <a:headEnd/>
            <a:tailEnd/>
          </a:ln>
          <a:effectLst/>
        </p:spPr>
        <p:txBody>
          <a:bodyPr>
            <a:spAutoFit/>
          </a:bodyPr>
          <a:lstStyle/>
          <a:p>
            <a:pPr>
              <a:spcBef>
                <a:spcPct val="50000"/>
              </a:spcBef>
            </a:pPr>
            <a:r>
              <a:rPr lang="en-US" altLang="zh-CN" sz="2800" b="1" i="1">
                <a:solidFill>
                  <a:srgbClr val="000000"/>
                </a:solidFill>
                <a:latin typeface="Times New Roman" pitchFamily="18" charset="0"/>
              </a:rPr>
              <a:t>I</a:t>
            </a:r>
          </a:p>
        </p:txBody>
      </p:sp>
      <p:graphicFrame>
        <p:nvGraphicFramePr>
          <p:cNvPr id="29702" name="Object 6"/>
          <p:cNvGraphicFramePr>
            <a:graphicFrameLocks noChangeAspect="1"/>
          </p:cNvGraphicFramePr>
          <p:nvPr>
            <p:extLst>
              <p:ext uri="{D42A27DB-BD31-4B8C-83A1-F6EECF244321}">
                <p14:modId xmlns:p14="http://schemas.microsoft.com/office/powerpoint/2010/main" val="1360952909"/>
              </p:ext>
            </p:extLst>
          </p:nvPr>
        </p:nvGraphicFramePr>
        <p:xfrm>
          <a:off x="8305800" y="4486275"/>
          <a:ext cx="444500" cy="476250"/>
        </p:xfrm>
        <a:graphic>
          <a:graphicData uri="http://schemas.openxmlformats.org/presentationml/2006/ole">
            <mc:AlternateContent xmlns:mc="http://schemas.openxmlformats.org/markup-compatibility/2006">
              <mc:Choice xmlns:v="urn:schemas-microsoft-com:vml" Requires="v">
                <p:oleObj spid="_x0000_s9581" name="Equation" r:id="rId3" imgW="177480" imgH="190440" progId="Equation.3">
                  <p:embed/>
                </p:oleObj>
              </mc:Choice>
              <mc:Fallback>
                <p:oleObj name="Equation" r:id="rId3" imgW="177480" imgH="190440" progId="Equation.3">
                  <p:embed/>
                  <p:pic>
                    <p:nvPicPr>
                      <p:cNvPr id="0" name="Picture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4486275"/>
                        <a:ext cx="44450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3" name="Oval 7"/>
          <p:cNvSpPr>
            <a:spLocks noChangeArrowheads="1"/>
          </p:cNvSpPr>
          <p:nvPr/>
        </p:nvSpPr>
        <p:spPr bwMode="auto">
          <a:xfrm rot="52875">
            <a:off x="3462338" y="3016250"/>
            <a:ext cx="1219200" cy="2590800"/>
          </a:xfrm>
          <a:prstGeom prst="ellipse">
            <a:avLst/>
          </a:prstGeom>
          <a:noFill/>
          <a:ln w="28575">
            <a:solidFill>
              <a:schemeClr val="tx1"/>
            </a:solidFill>
            <a:round/>
            <a:headEnd/>
            <a:tailEnd/>
          </a:ln>
          <a:effectLst/>
        </p:spPr>
        <p:txBody>
          <a:bodyPr wrap="none" anchor="ctr"/>
          <a:lstStyle/>
          <a:p>
            <a:endParaRPr lang="zh-CN" altLang="en-US"/>
          </a:p>
        </p:txBody>
      </p:sp>
      <p:sp>
        <p:nvSpPr>
          <p:cNvPr id="29704" name="Oval 8"/>
          <p:cNvSpPr>
            <a:spLocks noChangeArrowheads="1"/>
          </p:cNvSpPr>
          <p:nvPr/>
        </p:nvSpPr>
        <p:spPr bwMode="auto">
          <a:xfrm rot="52875">
            <a:off x="3543300" y="3097213"/>
            <a:ext cx="1057275" cy="2428875"/>
          </a:xfrm>
          <a:prstGeom prst="ellipse">
            <a:avLst/>
          </a:prstGeom>
          <a:solidFill>
            <a:schemeClr val="bg1"/>
          </a:solidFill>
          <a:ln w="28575">
            <a:solidFill>
              <a:schemeClr val="tx1"/>
            </a:solidFill>
            <a:round/>
            <a:headEnd/>
            <a:tailEnd/>
          </a:ln>
          <a:effectLst/>
        </p:spPr>
        <p:txBody>
          <a:bodyPr wrap="none" anchor="ctr"/>
          <a:lstStyle/>
          <a:p>
            <a:endParaRPr lang="zh-CN" altLang="en-US"/>
          </a:p>
        </p:txBody>
      </p:sp>
      <p:sp>
        <p:nvSpPr>
          <p:cNvPr id="29705" name="Text Box 9"/>
          <p:cNvSpPr txBox="1">
            <a:spLocks noChangeArrowheads="1"/>
          </p:cNvSpPr>
          <p:nvPr/>
        </p:nvSpPr>
        <p:spPr bwMode="auto">
          <a:xfrm>
            <a:off x="228600" y="914400"/>
            <a:ext cx="8570912" cy="1508105"/>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FF0000"/>
                </a:solidFill>
                <a:latin typeface="黑体" panose="02010609060101010101" pitchFamily="49" charset="-122"/>
                <a:ea typeface="黑体" panose="02010609060101010101" pitchFamily="49" charset="-122"/>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8.2.2</a:t>
            </a:r>
            <a:r>
              <a:rPr lang="en-US" altLang="zh-CN" sz="2800" b="1" dirty="0">
                <a:solidFill>
                  <a:srgbClr val="FF0000"/>
                </a:solidFill>
                <a:latin typeface="黑体" panose="02010609060101010101" pitchFamily="49" charset="-122"/>
                <a:ea typeface="黑体" panose="02010609060101010101" pitchFamily="49" charset="-122"/>
              </a:rPr>
              <a:t> </a:t>
            </a:r>
            <a:r>
              <a:rPr lang="zh-CN" altLang="zh-CN" sz="2800" b="1" dirty="0">
                <a:solidFill>
                  <a:srgbClr val="FF0000"/>
                </a:solidFill>
                <a:latin typeface="黑体" pitchFamily="2" charset="-122"/>
                <a:ea typeface="黑体" pitchFamily="2" charset="-122"/>
              </a:rPr>
              <a:t>圆形载流导线的磁场</a:t>
            </a:r>
            <a:r>
              <a:rPr lang="en-US" altLang="zh-CN" sz="2800" dirty="0">
                <a:latin typeface="黑体" pitchFamily="2" charset="-122"/>
                <a:ea typeface="黑体" pitchFamily="2" charset="-122"/>
              </a:rPr>
              <a:t> </a:t>
            </a:r>
            <a:r>
              <a:rPr lang="zh-CN" altLang="en-US" sz="2800" dirty="0">
                <a:latin typeface="黑体" pitchFamily="2" charset="-122"/>
                <a:ea typeface="黑体" pitchFamily="2" charset="-122"/>
              </a:rPr>
              <a:t>真空中</a:t>
            </a:r>
            <a:r>
              <a:rPr lang="en-US" altLang="zh-CN" sz="2800" dirty="0">
                <a:latin typeface="黑体" pitchFamily="2" charset="-122"/>
                <a:ea typeface="黑体" pitchFamily="2" charset="-122"/>
              </a:rPr>
              <a:t>, </a:t>
            </a:r>
            <a:r>
              <a:rPr lang="zh-CN" altLang="en-US" sz="2800" dirty="0">
                <a:latin typeface="黑体" pitchFamily="2" charset="-122"/>
                <a:ea typeface="黑体" pitchFamily="2" charset="-122"/>
              </a:rPr>
              <a:t>半径为</a:t>
            </a:r>
            <a:r>
              <a:rPr lang="en-US" altLang="zh-CN" sz="3200" i="1" dirty="0">
                <a:latin typeface="Times New Roman" pitchFamily="18" charset="0"/>
              </a:rPr>
              <a:t>R </a:t>
            </a:r>
            <a:r>
              <a:rPr lang="zh-CN" altLang="en-US" sz="2800" dirty="0">
                <a:latin typeface="黑体" pitchFamily="2" charset="-122"/>
                <a:ea typeface="黑体" pitchFamily="2" charset="-122"/>
              </a:rPr>
              <a:t>的载流导线</a:t>
            </a:r>
            <a:r>
              <a:rPr lang="en-US" altLang="zh-CN" sz="2800" dirty="0">
                <a:latin typeface="黑体" pitchFamily="2" charset="-122"/>
                <a:ea typeface="黑体" pitchFamily="2" charset="-122"/>
              </a:rPr>
              <a:t>, </a:t>
            </a:r>
            <a:r>
              <a:rPr lang="zh-CN" altLang="en-US" sz="2800" dirty="0">
                <a:latin typeface="黑体" pitchFamily="2" charset="-122"/>
                <a:ea typeface="黑体" pitchFamily="2" charset="-122"/>
              </a:rPr>
              <a:t>通有电流</a:t>
            </a:r>
            <a:r>
              <a:rPr lang="en-US" altLang="zh-CN" sz="3200" i="1" dirty="0">
                <a:latin typeface="Times New Roman" pitchFamily="18" charset="0"/>
              </a:rPr>
              <a:t>I</a:t>
            </a:r>
            <a:r>
              <a:rPr lang="en-US" altLang="zh-CN" sz="2800" dirty="0">
                <a:latin typeface="黑体" pitchFamily="2" charset="-122"/>
                <a:ea typeface="黑体" pitchFamily="2" charset="-122"/>
              </a:rPr>
              <a:t>, </a:t>
            </a:r>
            <a:r>
              <a:rPr lang="zh-CN" altLang="en-US" sz="2800" dirty="0">
                <a:latin typeface="黑体" pitchFamily="2" charset="-122"/>
                <a:ea typeface="黑体" pitchFamily="2" charset="-122"/>
              </a:rPr>
              <a:t>称</a:t>
            </a:r>
            <a:r>
              <a:rPr lang="zh-CN" altLang="zh-CN" sz="2800" dirty="0">
                <a:latin typeface="黑体" pitchFamily="2" charset="-122"/>
                <a:ea typeface="黑体" pitchFamily="2" charset="-122"/>
              </a:rPr>
              <a:t>圆电流</a:t>
            </a:r>
            <a:r>
              <a:rPr lang="en-US" altLang="zh-CN" sz="2800" dirty="0">
                <a:latin typeface="黑体" pitchFamily="2" charset="-122"/>
                <a:ea typeface="黑体" pitchFamily="2" charset="-122"/>
              </a:rPr>
              <a:t>. </a:t>
            </a:r>
            <a:r>
              <a:rPr lang="zh-CN" altLang="en-US" sz="2800" dirty="0">
                <a:latin typeface="黑体" pitchFamily="2" charset="-122"/>
                <a:ea typeface="黑体" pitchFamily="2" charset="-122"/>
              </a:rPr>
              <a:t>求其</a:t>
            </a:r>
            <a:r>
              <a:rPr lang="zh-CN" altLang="zh-CN" sz="2800" dirty="0">
                <a:latin typeface="黑体" pitchFamily="2" charset="-122"/>
                <a:ea typeface="黑体" pitchFamily="2" charset="-122"/>
              </a:rPr>
              <a:t>轴线上一点</a:t>
            </a:r>
            <a:r>
              <a:rPr lang="zh-CN" altLang="en-US" sz="2800" dirty="0">
                <a:latin typeface="Times New Roman" pitchFamily="18" charset="0"/>
              </a:rPr>
              <a:t> </a:t>
            </a:r>
            <a:r>
              <a:rPr lang="en-US" altLang="zh-CN" sz="3200" i="1" dirty="0">
                <a:latin typeface="Times New Roman" pitchFamily="18" charset="0"/>
              </a:rPr>
              <a:t>p</a:t>
            </a:r>
            <a:r>
              <a:rPr lang="en-US" altLang="zh-CN" sz="2800" dirty="0">
                <a:latin typeface="Times New Roman" pitchFamily="18" charset="0"/>
              </a:rPr>
              <a:t> </a:t>
            </a:r>
            <a:r>
              <a:rPr lang="zh-CN" altLang="zh-CN" sz="2800" dirty="0">
                <a:latin typeface="黑体" pitchFamily="2" charset="-122"/>
                <a:ea typeface="黑体" pitchFamily="2" charset="-122"/>
              </a:rPr>
              <a:t>的磁感强度的方向和大小</a:t>
            </a:r>
            <a:r>
              <a:rPr lang="en-US" altLang="zh-CN" sz="2800" dirty="0">
                <a:latin typeface="黑体" pitchFamily="2" charset="-122"/>
                <a:ea typeface="黑体" pitchFamily="2" charset="-122"/>
              </a:rPr>
              <a:t>.</a:t>
            </a:r>
            <a:r>
              <a:rPr lang="en-US" altLang="zh-CN" sz="2800" dirty="0">
                <a:latin typeface="Times New Roman" pitchFamily="18" charset="0"/>
              </a:rPr>
              <a:t> </a:t>
            </a:r>
          </a:p>
        </p:txBody>
      </p:sp>
      <p:sp>
        <p:nvSpPr>
          <p:cNvPr id="29706" name="Line 10"/>
          <p:cNvSpPr>
            <a:spLocks noChangeShapeType="1"/>
          </p:cNvSpPr>
          <p:nvPr/>
        </p:nvSpPr>
        <p:spPr bwMode="auto">
          <a:xfrm>
            <a:off x="4114800" y="4408488"/>
            <a:ext cx="4038600" cy="1587"/>
          </a:xfrm>
          <a:prstGeom prst="line">
            <a:avLst/>
          </a:prstGeom>
          <a:noFill/>
          <a:ln w="19050">
            <a:solidFill>
              <a:schemeClr val="tx1"/>
            </a:solidFill>
            <a:round/>
            <a:headEnd/>
            <a:tailEnd type="none" w="sm" len="lg"/>
          </a:ln>
          <a:effectLst/>
        </p:spPr>
        <p:txBody>
          <a:bodyPr wrap="none" anchor="ctr"/>
          <a:lstStyle/>
          <a:p>
            <a:endParaRPr lang="zh-CN" altLang="en-US"/>
          </a:p>
        </p:txBody>
      </p:sp>
      <p:grpSp>
        <p:nvGrpSpPr>
          <p:cNvPr id="2" name="Group 11"/>
          <p:cNvGrpSpPr>
            <a:grpSpLocks/>
          </p:cNvGrpSpPr>
          <p:nvPr/>
        </p:nvGrpSpPr>
        <p:grpSpPr bwMode="auto">
          <a:xfrm>
            <a:off x="762000" y="3867150"/>
            <a:ext cx="2743200" cy="534988"/>
            <a:chOff x="480" y="2298"/>
            <a:chExt cx="1728" cy="337"/>
          </a:xfrm>
        </p:grpSpPr>
        <p:sp>
          <p:nvSpPr>
            <p:cNvPr id="29708" name="Line 12"/>
            <p:cNvSpPr>
              <a:spLocks noChangeShapeType="1"/>
            </p:cNvSpPr>
            <p:nvPr/>
          </p:nvSpPr>
          <p:spPr bwMode="auto">
            <a:xfrm flipH="1">
              <a:off x="480" y="2634"/>
              <a:ext cx="1728" cy="1"/>
            </a:xfrm>
            <a:prstGeom prst="line">
              <a:avLst/>
            </a:prstGeom>
            <a:noFill/>
            <a:ln w="19050">
              <a:solidFill>
                <a:schemeClr val="tx2"/>
              </a:solidFill>
              <a:round/>
              <a:headEnd/>
              <a:tailEnd type="triangle" w="sm" len="lg"/>
            </a:ln>
            <a:effectLst/>
          </p:spPr>
          <p:txBody>
            <a:bodyPr wrap="none" anchor="ctr"/>
            <a:lstStyle/>
            <a:p>
              <a:endParaRPr lang="zh-CN" altLang="en-US"/>
            </a:p>
          </p:txBody>
        </p:sp>
        <p:sp>
          <p:nvSpPr>
            <p:cNvPr id="29709" name="Line 13"/>
            <p:cNvSpPr>
              <a:spLocks noChangeShapeType="1"/>
            </p:cNvSpPr>
            <p:nvPr/>
          </p:nvSpPr>
          <p:spPr bwMode="auto">
            <a:xfrm flipV="1">
              <a:off x="480" y="2298"/>
              <a:ext cx="432" cy="336"/>
            </a:xfrm>
            <a:prstGeom prst="line">
              <a:avLst/>
            </a:prstGeom>
            <a:noFill/>
            <a:ln w="38100">
              <a:solidFill>
                <a:schemeClr val="tx2"/>
              </a:solidFill>
              <a:round/>
              <a:headEnd/>
              <a:tailEnd type="triangle" w="sm" len="lg"/>
            </a:ln>
            <a:effectLst/>
          </p:spPr>
          <p:txBody>
            <a:bodyPr wrap="none" anchor="ctr"/>
            <a:lstStyle/>
            <a:p>
              <a:endParaRPr lang="zh-CN" altLang="en-US"/>
            </a:p>
          </p:txBody>
        </p:sp>
      </p:grpSp>
      <p:grpSp>
        <p:nvGrpSpPr>
          <p:cNvPr id="3" name="Group 14"/>
          <p:cNvGrpSpPr>
            <a:grpSpLocks/>
          </p:cNvGrpSpPr>
          <p:nvPr/>
        </p:nvGrpSpPr>
        <p:grpSpPr bwMode="auto">
          <a:xfrm>
            <a:off x="533400" y="6064250"/>
            <a:ext cx="7391400" cy="776288"/>
            <a:chOff x="336" y="3676"/>
            <a:chExt cx="4656" cy="489"/>
          </a:xfrm>
        </p:grpSpPr>
        <p:sp>
          <p:nvSpPr>
            <p:cNvPr id="29711" name="Text Box 15"/>
            <p:cNvSpPr txBox="1">
              <a:spLocks noChangeArrowheads="1"/>
            </p:cNvSpPr>
            <p:nvPr/>
          </p:nvSpPr>
          <p:spPr bwMode="auto">
            <a:xfrm>
              <a:off x="336" y="3737"/>
              <a:ext cx="2640" cy="327"/>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CC0000"/>
                  </a:solidFill>
                  <a:latin typeface="黑体" pitchFamily="2" charset="-122"/>
                  <a:ea typeface="黑体" pitchFamily="2" charset="-122"/>
                </a:rPr>
                <a:t>解</a:t>
              </a:r>
              <a:r>
                <a:rPr lang="zh-CN" altLang="en-US" sz="2800" dirty="0">
                  <a:solidFill>
                    <a:srgbClr val="CC0000"/>
                  </a:solidFill>
                  <a:latin typeface="黑体" pitchFamily="2" charset="-122"/>
                  <a:ea typeface="黑体" pitchFamily="2" charset="-122"/>
                </a:rPr>
                <a:t> </a:t>
              </a:r>
              <a:r>
                <a:rPr lang="zh-CN" altLang="en-US" sz="2800" dirty="0">
                  <a:solidFill>
                    <a:srgbClr val="000000"/>
                  </a:solidFill>
                  <a:latin typeface="黑体" pitchFamily="2" charset="-122"/>
                  <a:ea typeface="黑体" pitchFamily="2" charset="-122"/>
                </a:rPr>
                <a:t>根据对称性分析</a:t>
              </a:r>
            </a:p>
          </p:txBody>
        </p:sp>
        <p:graphicFrame>
          <p:nvGraphicFramePr>
            <p:cNvPr id="29712" name="Object 16"/>
            <p:cNvGraphicFramePr>
              <a:graphicFrameLocks noChangeAspect="1"/>
            </p:cNvGraphicFramePr>
            <p:nvPr/>
          </p:nvGraphicFramePr>
          <p:xfrm>
            <a:off x="2832" y="3676"/>
            <a:ext cx="2160" cy="489"/>
          </p:xfrm>
          <a:graphic>
            <a:graphicData uri="http://schemas.openxmlformats.org/presentationml/2006/ole">
              <mc:AlternateContent xmlns:mc="http://schemas.openxmlformats.org/markup-compatibility/2006">
                <mc:Choice xmlns:v="urn:schemas-microsoft-com:vml" Requires="v">
                  <p:oleObj spid="_x0000_s9582" name="Equation" r:id="rId5" imgW="1269720" imgH="291960" progId="Equation.3">
                    <p:embed/>
                  </p:oleObj>
                </mc:Choice>
                <mc:Fallback>
                  <p:oleObj name="Equation" r:id="rId5" imgW="1269720" imgH="291960" progId="Equation.3">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 y="3676"/>
                          <a:ext cx="2160" cy="4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9713" name="Object 17"/>
          <p:cNvGraphicFramePr>
            <a:graphicFrameLocks noChangeAspect="1"/>
          </p:cNvGraphicFramePr>
          <p:nvPr>
            <p:extLst>
              <p:ext uri="{D42A27DB-BD31-4B8C-83A1-F6EECF244321}">
                <p14:modId xmlns:p14="http://schemas.microsoft.com/office/powerpoint/2010/main" val="2056255699"/>
              </p:ext>
            </p:extLst>
          </p:nvPr>
        </p:nvGraphicFramePr>
        <p:xfrm>
          <a:off x="5638800" y="4867275"/>
          <a:ext cx="2667000" cy="1143000"/>
        </p:xfrm>
        <a:graphic>
          <a:graphicData uri="http://schemas.openxmlformats.org/presentationml/2006/ole">
            <mc:AlternateContent xmlns:mc="http://schemas.openxmlformats.org/markup-compatibility/2006">
              <mc:Choice xmlns:v="urn:schemas-microsoft-com:vml" Requires="v">
                <p:oleObj spid="_x0000_s9583" name="Equation" r:id="rId7" imgW="799920" imgH="393480" progId="Equation.3">
                  <p:embed/>
                </p:oleObj>
              </mc:Choice>
              <mc:Fallback>
                <p:oleObj name="Equation" r:id="rId7" imgW="799920" imgH="393480" progId="Equation.3">
                  <p:embed/>
                  <p:pic>
                    <p:nvPicPr>
                      <p:cNvPr id="0" name="Picture 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4867275"/>
                        <a:ext cx="26670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8"/>
          <p:cNvGrpSpPr>
            <a:grpSpLocks/>
          </p:cNvGrpSpPr>
          <p:nvPr/>
        </p:nvGrpSpPr>
        <p:grpSpPr bwMode="auto">
          <a:xfrm>
            <a:off x="5773738" y="4019550"/>
            <a:ext cx="550862" cy="381000"/>
            <a:chOff x="3637" y="2394"/>
            <a:chExt cx="347" cy="240"/>
          </a:xfrm>
        </p:grpSpPr>
        <p:sp>
          <p:nvSpPr>
            <p:cNvPr id="29715" name="Arc 19"/>
            <p:cNvSpPr>
              <a:spLocks/>
            </p:cNvSpPr>
            <p:nvPr/>
          </p:nvSpPr>
          <p:spPr bwMode="auto">
            <a:xfrm flipH="1">
              <a:off x="3888" y="2426"/>
              <a:ext cx="96" cy="2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type="none" w="sm" len="lg"/>
            </a:ln>
            <a:effectLst/>
          </p:spPr>
          <p:txBody>
            <a:bodyPr wrap="none" anchor="ctr"/>
            <a:lstStyle/>
            <a:p>
              <a:endParaRPr lang="zh-CN" altLang="en-US"/>
            </a:p>
          </p:txBody>
        </p:sp>
        <p:graphicFrame>
          <p:nvGraphicFramePr>
            <p:cNvPr id="29716" name="Object 20"/>
            <p:cNvGraphicFramePr>
              <a:graphicFrameLocks noChangeAspect="1"/>
            </p:cNvGraphicFramePr>
            <p:nvPr/>
          </p:nvGraphicFramePr>
          <p:xfrm>
            <a:off x="3637" y="2394"/>
            <a:ext cx="232" cy="237"/>
          </p:xfrm>
          <a:graphic>
            <a:graphicData uri="http://schemas.openxmlformats.org/presentationml/2006/ole">
              <mc:AlternateContent xmlns:mc="http://schemas.openxmlformats.org/markup-compatibility/2006">
                <mc:Choice xmlns:v="urn:schemas-microsoft-com:vml" Requires="v">
                  <p:oleObj spid="_x0000_s9584" name="Equation" r:id="rId9" imgW="139680" imgH="164880" progId="Equation.3">
                    <p:embed/>
                  </p:oleObj>
                </mc:Choice>
                <mc:Fallback>
                  <p:oleObj name="Equation" r:id="rId9" imgW="139680" imgH="164880" progId="Equation.3">
                    <p:embed/>
                    <p:pic>
                      <p:nvPicPr>
                        <p:cNvPr id="0" name="Picture 11"/>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7" y="2394"/>
                          <a:ext cx="232" cy="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22"/>
          <p:cNvGrpSpPr>
            <a:grpSpLocks/>
          </p:cNvGrpSpPr>
          <p:nvPr/>
        </p:nvGrpSpPr>
        <p:grpSpPr bwMode="auto">
          <a:xfrm>
            <a:off x="4114800" y="4400550"/>
            <a:ext cx="3352800" cy="1152525"/>
            <a:chOff x="2592" y="2634"/>
            <a:chExt cx="2112" cy="726"/>
          </a:xfrm>
        </p:grpSpPr>
        <p:sp>
          <p:nvSpPr>
            <p:cNvPr id="29719" name="Line 23"/>
            <p:cNvSpPr>
              <a:spLocks noChangeShapeType="1"/>
            </p:cNvSpPr>
            <p:nvPr/>
          </p:nvSpPr>
          <p:spPr bwMode="auto">
            <a:xfrm>
              <a:off x="4464" y="2634"/>
              <a:ext cx="240" cy="480"/>
            </a:xfrm>
            <a:prstGeom prst="line">
              <a:avLst/>
            </a:prstGeom>
            <a:noFill/>
            <a:ln w="38100">
              <a:solidFill>
                <a:srgbClr val="FF00FF"/>
              </a:solidFill>
              <a:round/>
              <a:headEnd/>
              <a:tailEnd type="triangle" w="sm" len="lg"/>
            </a:ln>
            <a:effectLst/>
          </p:spPr>
          <p:txBody>
            <a:bodyPr wrap="none" anchor="ctr"/>
            <a:lstStyle/>
            <a:p>
              <a:endParaRPr lang="zh-CN" altLang="en-US"/>
            </a:p>
          </p:txBody>
        </p:sp>
        <p:sp>
          <p:nvSpPr>
            <p:cNvPr id="29720" name="Line 24"/>
            <p:cNvSpPr>
              <a:spLocks noChangeShapeType="1"/>
            </p:cNvSpPr>
            <p:nvPr/>
          </p:nvSpPr>
          <p:spPr bwMode="auto">
            <a:xfrm flipV="1">
              <a:off x="2592" y="2634"/>
              <a:ext cx="1872" cy="726"/>
            </a:xfrm>
            <a:prstGeom prst="line">
              <a:avLst/>
            </a:prstGeom>
            <a:noFill/>
            <a:ln w="28575">
              <a:solidFill>
                <a:srgbClr val="FF33CC"/>
              </a:solidFill>
              <a:round/>
              <a:headEnd/>
              <a:tailEnd type="triangle" w="sm" len="lg"/>
            </a:ln>
            <a:effectLst/>
          </p:spPr>
          <p:txBody>
            <a:bodyPr wrap="none" anchor="ctr"/>
            <a:lstStyle/>
            <a:p>
              <a:endParaRPr lang="zh-CN" altLang="en-US"/>
            </a:p>
          </p:txBody>
        </p:sp>
      </p:grpSp>
      <p:grpSp>
        <p:nvGrpSpPr>
          <p:cNvPr id="6" name="Group 25"/>
          <p:cNvGrpSpPr>
            <a:grpSpLocks/>
          </p:cNvGrpSpPr>
          <p:nvPr/>
        </p:nvGrpSpPr>
        <p:grpSpPr bwMode="auto">
          <a:xfrm>
            <a:off x="762000" y="3038475"/>
            <a:ext cx="3276600" cy="2124075"/>
            <a:chOff x="480" y="1776"/>
            <a:chExt cx="2064" cy="1338"/>
          </a:xfrm>
        </p:grpSpPr>
        <p:sp>
          <p:nvSpPr>
            <p:cNvPr id="29722" name="Line 26"/>
            <p:cNvSpPr>
              <a:spLocks noChangeShapeType="1"/>
            </p:cNvSpPr>
            <p:nvPr/>
          </p:nvSpPr>
          <p:spPr bwMode="auto">
            <a:xfrm>
              <a:off x="480" y="2634"/>
              <a:ext cx="240" cy="480"/>
            </a:xfrm>
            <a:prstGeom prst="line">
              <a:avLst/>
            </a:prstGeom>
            <a:noFill/>
            <a:ln w="38100">
              <a:solidFill>
                <a:srgbClr val="FF00FF"/>
              </a:solidFill>
              <a:round/>
              <a:headEnd/>
              <a:tailEnd type="triangle" w="sm" len="lg"/>
            </a:ln>
            <a:effectLst/>
          </p:spPr>
          <p:txBody>
            <a:bodyPr wrap="none" anchor="ctr"/>
            <a:lstStyle/>
            <a:p>
              <a:endParaRPr lang="zh-CN" altLang="en-US"/>
            </a:p>
          </p:txBody>
        </p:sp>
        <p:sp>
          <p:nvSpPr>
            <p:cNvPr id="29723" name="Line 27"/>
            <p:cNvSpPr>
              <a:spLocks noChangeShapeType="1"/>
            </p:cNvSpPr>
            <p:nvPr/>
          </p:nvSpPr>
          <p:spPr bwMode="auto">
            <a:xfrm flipH="1">
              <a:off x="480" y="1776"/>
              <a:ext cx="2064" cy="858"/>
            </a:xfrm>
            <a:prstGeom prst="line">
              <a:avLst/>
            </a:prstGeom>
            <a:noFill/>
            <a:ln w="19050">
              <a:solidFill>
                <a:srgbClr val="FF33CC"/>
              </a:solidFill>
              <a:round/>
              <a:headEnd/>
              <a:tailEnd type="triangle" w="sm" len="lg"/>
            </a:ln>
            <a:effectLst/>
          </p:spPr>
          <p:txBody>
            <a:bodyPr wrap="none" anchor="ctr"/>
            <a:lstStyle/>
            <a:p>
              <a:endParaRPr lang="zh-CN" altLang="en-US"/>
            </a:p>
          </p:txBody>
        </p:sp>
      </p:grpSp>
      <p:grpSp>
        <p:nvGrpSpPr>
          <p:cNvPr id="7" name="Group 28"/>
          <p:cNvGrpSpPr>
            <a:grpSpLocks/>
          </p:cNvGrpSpPr>
          <p:nvPr/>
        </p:nvGrpSpPr>
        <p:grpSpPr bwMode="auto">
          <a:xfrm>
            <a:off x="762000" y="3638550"/>
            <a:ext cx="3200400" cy="1914525"/>
            <a:chOff x="480" y="2154"/>
            <a:chExt cx="2016" cy="1206"/>
          </a:xfrm>
        </p:grpSpPr>
        <p:sp>
          <p:nvSpPr>
            <p:cNvPr id="29725" name="Line 29"/>
            <p:cNvSpPr>
              <a:spLocks noChangeShapeType="1"/>
            </p:cNvSpPr>
            <p:nvPr/>
          </p:nvSpPr>
          <p:spPr bwMode="auto">
            <a:xfrm flipV="1">
              <a:off x="480" y="2154"/>
              <a:ext cx="240" cy="480"/>
            </a:xfrm>
            <a:prstGeom prst="line">
              <a:avLst/>
            </a:prstGeom>
            <a:noFill/>
            <a:ln w="38100">
              <a:solidFill>
                <a:srgbClr val="FF00FF"/>
              </a:solidFill>
              <a:round/>
              <a:headEnd/>
              <a:tailEnd type="triangle" w="sm" len="lg"/>
            </a:ln>
            <a:effectLst/>
          </p:spPr>
          <p:txBody>
            <a:bodyPr wrap="none" anchor="ctr"/>
            <a:lstStyle/>
            <a:p>
              <a:endParaRPr lang="zh-CN" altLang="en-US"/>
            </a:p>
          </p:txBody>
        </p:sp>
        <p:sp>
          <p:nvSpPr>
            <p:cNvPr id="29726" name="Line 30"/>
            <p:cNvSpPr>
              <a:spLocks noChangeShapeType="1"/>
            </p:cNvSpPr>
            <p:nvPr/>
          </p:nvSpPr>
          <p:spPr bwMode="auto">
            <a:xfrm flipH="1" flipV="1">
              <a:off x="480" y="2634"/>
              <a:ext cx="2016" cy="726"/>
            </a:xfrm>
            <a:prstGeom prst="line">
              <a:avLst/>
            </a:prstGeom>
            <a:noFill/>
            <a:ln w="19050">
              <a:solidFill>
                <a:srgbClr val="FF33CC"/>
              </a:solidFill>
              <a:round/>
              <a:headEnd/>
              <a:tailEnd type="triangle" w="sm" len="lg"/>
            </a:ln>
            <a:effectLst/>
          </p:spPr>
          <p:txBody>
            <a:bodyPr wrap="none" anchor="ctr"/>
            <a:lstStyle/>
            <a:p>
              <a:endParaRPr lang="zh-CN" altLang="en-US"/>
            </a:p>
          </p:txBody>
        </p:sp>
      </p:grpSp>
      <p:grpSp>
        <p:nvGrpSpPr>
          <p:cNvPr id="8" name="Group 31"/>
          <p:cNvGrpSpPr>
            <a:grpSpLocks/>
          </p:cNvGrpSpPr>
          <p:nvPr/>
        </p:nvGrpSpPr>
        <p:grpSpPr bwMode="auto">
          <a:xfrm>
            <a:off x="4114800" y="3038475"/>
            <a:ext cx="3733800" cy="1362075"/>
            <a:chOff x="2592" y="1776"/>
            <a:chExt cx="2352" cy="858"/>
          </a:xfrm>
        </p:grpSpPr>
        <p:graphicFrame>
          <p:nvGraphicFramePr>
            <p:cNvPr id="29728" name="Object 32"/>
            <p:cNvGraphicFramePr>
              <a:graphicFrameLocks noChangeAspect="1"/>
            </p:cNvGraphicFramePr>
            <p:nvPr/>
          </p:nvGraphicFramePr>
          <p:xfrm>
            <a:off x="3552" y="1962"/>
            <a:ext cx="243" cy="271"/>
          </p:xfrm>
          <a:graphic>
            <a:graphicData uri="http://schemas.openxmlformats.org/presentationml/2006/ole">
              <mc:AlternateContent xmlns:mc="http://schemas.openxmlformats.org/markup-compatibility/2006">
                <mc:Choice xmlns:v="urn:schemas-microsoft-com:vml" Requires="v">
                  <p:oleObj spid="_x0000_s9585" name="公式" r:id="rId11" imgW="114120" imgH="126720" progId="Equation.3">
                    <p:embed/>
                  </p:oleObj>
                </mc:Choice>
                <mc:Fallback>
                  <p:oleObj name="公式" r:id="rId11" imgW="114120" imgH="126720" progId="Equation.3">
                    <p:embed/>
                    <p:pic>
                      <p:nvPicPr>
                        <p:cNvPr id="0" name="Picture 9"/>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2" y="1962"/>
                          <a:ext cx="243" cy="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9" name="Line 33"/>
            <p:cNvSpPr>
              <a:spLocks noChangeShapeType="1"/>
            </p:cNvSpPr>
            <p:nvPr/>
          </p:nvSpPr>
          <p:spPr bwMode="auto">
            <a:xfrm flipV="1">
              <a:off x="4464" y="2154"/>
              <a:ext cx="288" cy="480"/>
            </a:xfrm>
            <a:prstGeom prst="line">
              <a:avLst/>
            </a:prstGeom>
            <a:noFill/>
            <a:ln w="38100">
              <a:solidFill>
                <a:srgbClr val="FF00FF"/>
              </a:solidFill>
              <a:round/>
              <a:headEnd/>
              <a:tailEnd type="triangle" w="sm" len="lg"/>
            </a:ln>
            <a:effectLst/>
          </p:spPr>
          <p:txBody>
            <a:bodyPr wrap="none" anchor="ctr"/>
            <a:lstStyle/>
            <a:p>
              <a:endParaRPr lang="zh-CN" altLang="en-US"/>
            </a:p>
          </p:txBody>
        </p:sp>
        <p:graphicFrame>
          <p:nvGraphicFramePr>
            <p:cNvPr id="29730" name="Object 34"/>
            <p:cNvGraphicFramePr>
              <a:graphicFrameLocks noChangeAspect="1"/>
            </p:cNvGraphicFramePr>
            <p:nvPr/>
          </p:nvGraphicFramePr>
          <p:xfrm>
            <a:off x="4608" y="1879"/>
            <a:ext cx="336" cy="285"/>
          </p:xfrm>
          <a:graphic>
            <a:graphicData uri="http://schemas.openxmlformats.org/presentationml/2006/ole">
              <mc:AlternateContent xmlns:mc="http://schemas.openxmlformats.org/markup-compatibility/2006">
                <mc:Choice xmlns:v="urn:schemas-microsoft-com:vml" Requires="v">
                  <p:oleObj spid="_x0000_s9586" name="Equation" r:id="rId13" imgW="330120" imgH="279360" progId="Equation.3">
                    <p:embed/>
                  </p:oleObj>
                </mc:Choice>
                <mc:Fallback>
                  <p:oleObj name="Equation" r:id="rId13" imgW="330120" imgH="279360" progId="Equation.3">
                    <p:embed/>
                    <p:pic>
                      <p:nvPicPr>
                        <p:cNvPr id="0" name="Picture 10"/>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8" y="1879"/>
                          <a:ext cx="33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FF"/>
                              </a:solidFill>
                              <a:miter lim="800000"/>
                              <a:headEnd/>
                              <a:tailEnd/>
                            </a14:hiddenLine>
                          </a:ext>
                        </a:extLst>
                      </p:spPr>
                    </p:pic>
                  </p:oleObj>
                </mc:Fallback>
              </mc:AlternateContent>
            </a:graphicData>
          </a:graphic>
        </p:graphicFrame>
        <p:sp>
          <p:nvSpPr>
            <p:cNvPr id="29731" name="Line 35"/>
            <p:cNvSpPr>
              <a:spLocks noChangeShapeType="1"/>
            </p:cNvSpPr>
            <p:nvPr/>
          </p:nvSpPr>
          <p:spPr bwMode="auto">
            <a:xfrm>
              <a:off x="2592" y="1776"/>
              <a:ext cx="1872" cy="858"/>
            </a:xfrm>
            <a:prstGeom prst="line">
              <a:avLst/>
            </a:prstGeom>
            <a:noFill/>
            <a:ln w="28575">
              <a:solidFill>
                <a:srgbClr val="FF33CC"/>
              </a:solidFill>
              <a:round/>
              <a:headEnd/>
              <a:tailEnd type="triangle" w="sm" len="lg"/>
            </a:ln>
            <a:effectLst/>
          </p:spPr>
          <p:txBody>
            <a:bodyPr wrap="none" anchor="ctr"/>
            <a:lstStyle/>
            <a:p>
              <a:endParaRPr lang="zh-CN" altLang="en-US"/>
            </a:p>
          </p:txBody>
        </p:sp>
      </p:grpSp>
      <p:grpSp>
        <p:nvGrpSpPr>
          <p:cNvPr id="9" name="Group 36"/>
          <p:cNvGrpSpPr>
            <a:grpSpLocks/>
          </p:cNvGrpSpPr>
          <p:nvPr/>
        </p:nvGrpSpPr>
        <p:grpSpPr bwMode="auto">
          <a:xfrm>
            <a:off x="3505200" y="4400550"/>
            <a:ext cx="4267200" cy="457200"/>
            <a:chOff x="2208" y="2634"/>
            <a:chExt cx="2688" cy="288"/>
          </a:xfrm>
        </p:grpSpPr>
        <p:sp>
          <p:nvSpPr>
            <p:cNvPr id="29733" name="Line 37"/>
            <p:cNvSpPr>
              <a:spLocks noChangeShapeType="1"/>
            </p:cNvSpPr>
            <p:nvPr/>
          </p:nvSpPr>
          <p:spPr bwMode="auto">
            <a:xfrm>
              <a:off x="4464" y="2634"/>
              <a:ext cx="432" cy="288"/>
            </a:xfrm>
            <a:prstGeom prst="line">
              <a:avLst/>
            </a:prstGeom>
            <a:noFill/>
            <a:ln w="38100">
              <a:solidFill>
                <a:schemeClr val="tx2"/>
              </a:solidFill>
              <a:round/>
              <a:headEnd/>
              <a:tailEnd type="triangle" w="sm" len="lg"/>
            </a:ln>
            <a:effectLst/>
          </p:spPr>
          <p:txBody>
            <a:bodyPr wrap="none" anchor="ctr"/>
            <a:lstStyle/>
            <a:p>
              <a:endParaRPr lang="zh-CN" altLang="en-US"/>
            </a:p>
          </p:txBody>
        </p:sp>
        <p:sp>
          <p:nvSpPr>
            <p:cNvPr id="29734" name="Line 38"/>
            <p:cNvSpPr>
              <a:spLocks noChangeShapeType="1"/>
            </p:cNvSpPr>
            <p:nvPr/>
          </p:nvSpPr>
          <p:spPr bwMode="auto">
            <a:xfrm>
              <a:off x="2208" y="2639"/>
              <a:ext cx="2256" cy="1"/>
            </a:xfrm>
            <a:prstGeom prst="line">
              <a:avLst/>
            </a:prstGeom>
            <a:noFill/>
            <a:ln w="28575">
              <a:solidFill>
                <a:schemeClr val="tx2"/>
              </a:solidFill>
              <a:round/>
              <a:headEnd/>
              <a:tailEnd type="triangle" w="sm" len="lg"/>
            </a:ln>
            <a:effectLst/>
          </p:spPr>
          <p:txBody>
            <a:bodyPr wrap="none" anchor="ctr"/>
            <a:lstStyle/>
            <a:p>
              <a:endParaRPr lang="zh-CN" altLang="en-US"/>
            </a:p>
          </p:txBody>
        </p:sp>
      </p:grpSp>
      <p:sp>
        <p:nvSpPr>
          <p:cNvPr id="29735" name="AutoShape 39"/>
          <p:cNvSpPr>
            <a:spLocks noChangeArrowheads="1"/>
          </p:cNvSpPr>
          <p:nvPr/>
        </p:nvSpPr>
        <p:spPr bwMode="auto">
          <a:xfrm>
            <a:off x="4562475" y="4191000"/>
            <a:ext cx="152400" cy="304800"/>
          </a:xfrm>
          <a:prstGeom prst="upArrow">
            <a:avLst>
              <a:gd name="adj1" fmla="val 50000"/>
              <a:gd name="adj2" fmla="val 50000"/>
            </a:avLst>
          </a:prstGeom>
          <a:solidFill>
            <a:schemeClr val="folHlink"/>
          </a:solidFill>
          <a:ln w="28575">
            <a:solidFill>
              <a:srgbClr val="FF0000"/>
            </a:solidFill>
            <a:miter lim="800000"/>
            <a:headEnd/>
            <a:tailEnd/>
          </a:ln>
          <a:effectLst/>
        </p:spPr>
        <p:txBody>
          <a:bodyPr wrap="none" anchor="ctr"/>
          <a:lstStyle/>
          <a:p>
            <a:endParaRPr lang="zh-CN" altLang="en-US"/>
          </a:p>
        </p:txBody>
      </p:sp>
      <p:grpSp>
        <p:nvGrpSpPr>
          <p:cNvPr id="10" name="Group 40"/>
          <p:cNvGrpSpPr>
            <a:grpSpLocks/>
          </p:cNvGrpSpPr>
          <p:nvPr/>
        </p:nvGrpSpPr>
        <p:grpSpPr bwMode="auto">
          <a:xfrm>
            <a:off x="762000" y="4400550"/>
            <a:ext cx="3810000" cy="457200"/>
            <a:chOff x="480" y="2634"/>
            <a:chExt cx="2400" cy="288"/>
          </a:xfrm>
        </p:grpSpPr>
        <p:sp>
          <p:nvSpPr>
            <p:cNvPr id="29737" name="Line 41"/>
            <p:cNvSpPr>
              <a:spLocks noChangeShapeType="1"/>
            </p:cNvSpPr>
            <p:nvPr/>
          </p:nvSpPr>
          <p:spPr bwMode="auto">
            <a:xfrm flipH="1">
              <a:off x="480" y="2640"/>
              <a:ext cx="2400" cy="0"/>
            </a:xfrm>
            <a:prstGeom prst="line">
              <a:avLst/>
            </a:prstGeom>
            <a:noFill/>
            <a:ln w="19050">
              <a:solidFill>
                <a:srgbClr val="3366FF"/>
              </a:solidFill>
              <a:round/>
              <a:headEnd/>
              <a:tailEnd type="triangle" w="sm" len="lg"/>
            </a:ln>
            <a:effectLst/>
          </p:spPr>
          <p:txBody>
            <a:bodyPr wrap="none"/>
            <a:lstStyle/>
            <a:p>
              <a:endParaRPr lang="zh-CN" altLang="en-US"/>
            </a:p>
          </p:txBody>
        </p:sp>
        <p:sp>
          <p:nvSpPr>
            <p:cNvPr id="29738" name="Line 42"/>
            <p:cNvSpPr>
              <a:spLocks noChangeShapeType="1"/>
            </p:cNvSpPr>
            <p:nvPr/>
          </p:nvSpPr>
          <p:spPr bwMode="auto">
            <a:xfrm>
              <a:off x="480" y="2634"/>
              <a:ext cx="432" cy="288"/>
            </a:xfrm>
            <a:prstGeom prst="line">
              <a:avLst/>
            </a:prstGeom>
            <a:noFill/>
            <a:ln w="38100">
              <a:solidFill>
                <a:srgbClr val="3366FF"/>
              </a:solidFill>
              <a:round/>
              <a:headEnd/>
              <a:tailEnd type="triangle" w="sm" len="lg"/>
            </a:ln>
            <a:effectLst/>
          </p:spPr>
          <p:txBody>
            <a:bodyPr wrap="none" anchor="ctr"/>
            <a:lstStyle/>
            <a:p>
              <a:endParaRPr lang="zh-CN" altLang="en-US"/>
            </a:p>
          </p:txBody>
        </p:sp>
      </p:grpSp>
      <p:grpSp>
        <p:nvGrpSpPr>
          <p:cNvPr id="11" name="Group 43"/>
          <p:cNvGrpSpPr>
            <a:grpSpLocks/>
          </p:cNvGrpSpPr>
          <p:nvPr/>
        </p:nvGrpSpPr>
        <p:grpSpPr bwMode="auto">
          <a:xfrm>
            <a:off x="4724400" y="3941763"/>
            <a:ext cx="3048000" cy="468312"/>
            <a:chOff x="2976" y="2345"/>
            <a:chExt cx="1920" cy="295"/>
          </a:xfrm>
        </p:grpSpPr>
        <p:sp>
          <p:nvSpPr>
            <p:cNvPr id="29740" name="Line 44"/>
            <p:cNvSpPr>
              <a:spLocks noChangeShapeType="1"/>
            </p:cNvSpPr>
            <p:nvPr/>
          </p:nvSpPr>
          <p:spPr bwMode="auto">
            <a:xfrm flipV="1">
              <a:off x="4464" y="2345"/>
              <a:ext cx="432" cy="288"/>
            </a:xfrm>
            <a:prstGeom prst="line">
              <a:avLst/>
            </a:prstGeom>
            <a:noFill/>
            <a:ln w="38100">
              <a:solidFill>
                <a:srgbClr val="3366FF"/>
              </a:solidFill>
              <a:round/>
              <a:headEnd/>
              <a:tailEnd type="triangle" w="sm" len="lg"/>
            </a:ln>
            <a:effectLst/>
          </p:spPr>
          <p:txBody>
            <a:bodyPr wrap="none" anchor="ctr"/>
            <a:lstStyle/>
            <a:p>
              <a:endParaRPr lang="zh-CN" altLang="en-US"/>
            </a:p>
          </p:txBody>
        </p:sp>
        <p:sp>
          <p:nvSpPr>
            <p:cNvPr id="29741" name="Line 45"/>
            <p:cNvSpPr>
              <a:spLocks noChangeShapeType="1"/>
            </p:cNvSpPr>
            <p:nvPr/>
          </p:nvSpPr>
          <p:spPr bwMode="auto">
            <a:xfrm>
              <a:off x="2976" y="2640"/>
              <a:ext cx="1536" cy="0"/>
            </a:xfrm>
            <a:prstGeom prst="line">
              <a:avLst/>
            </a:prstGeom>
            <a:noFill/>
            <a:ln w="22225">
              <a:solidFill>
                <a:srgbClr val="3366FF"/>
              </a:solidFill>
              <a:round/>
              <a:headEnd/>
              <a:tailEnd type="triangle" w="sm" len="lg"/>
            </a:ln>
            <a:effectLst/>
          </p:spPr>
          <p:txBody>
            <a:bodyPr wrap="none"/>
            <a:lstStyle/>
            <a:p>
              <a:endParaRPr lang="zh-CN" altLang="en-US"/>
            </a:p>
          </p:txBody>
        </p:sp>
      </p:grpSp>
      <p:grpSp>
        <p:nvGrpSpPr>
          <p:cNvPr id="12" name="Group 46"/>
          <p:cNvGrpSpPr>
            <a:grpSpLocks/>
          </p:cNvGrpSpPr>
          <p:nvPr/>
        </p:nvGrpSpPr>
        <p:grpSpPr bwMode="auto">
          <a:xfrm>
            <a:off x="838200" y="3800475"/>
            <a:ext cx="7478713" cy="800100"/>
            <a:chOff x="528" y="2592"/>
            <a:chExt cx="4711" cy="504"/>
          </a:xfrm>
        </p:grpSpPr>
        <p:sp>
          <p:nvSpPr>
            <p:cNvPr id="29743" name="Line 47"/>
            <p:cNvSpPr>
              <a:spLocks noChangeShapeType="1"/>
            </p:cNvSpPr>
            <p:nvPr/>
          </p:nvSpPr>
          <p:spPr bwMode="auto">
            <a:xfrm>
              <a:off x="4464" y="2976"/>
              <a:ext cx="720" cy="0"/>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29744" name="Line 48"/>
            <p:cNvSpPr>
              <a:spLocks noChangeShapeType="1"/>
            </p:cNvSpPr>
            <p:nvPr/>
          </p:nvSpPr>
          <p:spPr bwMode="auto">
            <a:xfrm>
              <a:off x="528" y="2976"/>
              <a:ext cx="720" cy="0"/>
            </a:xfrm>
            <a:prstGeom prst="line">
              <a:avLst/>
            </a:prstGeom>
            <a:noFill/>
            <a:ln w="38100">
              <a:solidFill>
                <a:srgbClr val="FF3300"/>
              </a:solidFill>
              <a:round/>
              <a:headEnd/>
              <a:tailEnd type="triangle" w="sm" len="lg"/>
            </a:ln>
            <a:effectLst/>
          </p:spPr>
          <p:txBody>
            <a:bodyPr wrap="none" anchor="ctr"/>
            <a:lstStyle/>
            <a:p>
              <a:endParaRPr lang="zh-CN" altLang="en-US"/>
            </a:p>
          </p:txBody>
        </p:sp>
        <p:graphicFrame>
          <p:nvGraphicFramePr>
            <p:cNvPr id="29745" name="Object 49"/>
            <p:cNvGraphicFramePr>
              <a:graphicFrameLocks noChangeAspect="1"/>
            </p:cNvGraphicFramePr>
            <p:nvPr/>
          </p:nvGraphicFramePr>
          <p:xfrm>
            <a:off x="4992" y="2592"/>
            <a:ext cx="247" cy="312"/>
          </p:xfrm>
          <a:graphic>
            <a:graphicData uri="http://schemas.openxmlformats.org/presentationml/2006/ole">
              <mc:AlternateContent xmlns:mc="http://schemas.openxmlformats.org/markup-compatibility/2006">
                <mc:Choice xmlns:v="urn:schemas-microsoft-com:vml" Requires="v">
                  <p:oleObj spid="_x0000_s9587" name="公式" r:id="rId15" imgW="152280" imgH="190440" progId="Equation.3">
                    <p:embed/>
                  </p:oleObj>
                </mc:Choice>
                <mc:Fallback>
                  <p:oleObj name="公式" r:id="rId15" imgW="152280" imgH="190440" progId="Equation.3">
                    <p:embed/>
                    <p:pic>
                      <p:nvPicPr>
                        <p:cNvPr id="0" name="Picture 7"/>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92" y="2592"/>
                          <a:ext cx="247"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46" name="Object 50"/>
            <p:cNvGraphicFramePr>
              <a:graphicFrameLocks noChangeAspect="1"/>
            </p:cNvGraphicFramePr>
            <p:nvPr/>
          </p:nvGraphicFramePr>
          <p:xfrm>
            <a:off x="1296" y="2784"/>
            <a:ext cx="247" cy="312"/>
          </p:xfrm>
          <a:graphic>
            <a:graphicData uri="http://schemas.openxmlformats.org/presentationml/2006/ole">
              <mc:AlternateContent xmlns:mc="http://schemas.openxmlformats.org/markup-compatibility/2006">
                <mc:Choice xmlns:v="urn:schemas-microsoft-com:vml" Requires="v">
                  <p:oleObj spid="_x0000_s9588" name="公式" r:id="rId17" imgW="152280" imgH="190440" progId="Equation.3">
                    <p:embed/>
                  </p:oleObj>
                </mc:Choice>
                <mc:Fallback>
                  <p:oleObj name="公式" r:id="rId17" imgW="152280" imgH="190440" progId="Equation.3">
                    <p:embed/>
                    <p:pic>
                      <p:nvPicPr>
                        <p:cNvPr id="0" name="Picture 8"/>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6" y="2784"/>
                          <a:ext cx="247"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9747" name="AutoShape 51"/>
          <p:cNvSpPr>
            <a:spLocks noChangeArrowheads="1"/>
          </p:cNvSpPr>
          <p:nvPr/>
        </p:nvSpPr>
        <p:spPr bwMode="auto">
          <a:xfrm flipV="1">
            <a:off x="3429000" y="4257675"/>
            <a:ext cx="152400" cy="304800"/>
          </a:xfrm>
          <a:prstGeom prst="upArrow">
            <a:avLst>
              <a:gd name="adj1" fmla="val 50000"/>
              <a:gd name="adj2" fmla="val 50000"/>
            </a:avLst>
          </a:prstGeom>
          <a:solidFill>
            <a:schemeClr val="folHlink"/>
          </a:solidFill>
          <a:ln w="28575">
            <a:solidFill>
              <a:srgbClr val="FF0000"/>
            </a:solidFill>
            <a:miter lim="800000"/>
            <a:headEnd/>
            <a:tailEnd/>
          </a:ln>
          <a:effectLst/>
        </p:spPr>
        <p:txBody>
          <a:bodyPr wrap="none" anchor="ctr"/>
          <a:lstStyle/>
          <a:p>
            <a:endParaRPr lang="zh-CN" altLang="en-US"/>
          </a:p>
        </p:txBody>
      </p:sp>
      <p:grpSp>
        <p:nvGrpSpPr>
          <p:cNvPr id="13" name="Group 52"/>
          <p:cNvGrpSpPr>
            <a:grpSpLocks/>
          </p:cNvGrpSpPr>
          <p:nvPr/>
        </p:nvGrpSpPr>
        <p:grpSpPr bwMode="auto">
          <a:xfrm>
            <a:off x="3810000" y="2520950"/>
            <a:ext cx="604838" cy="609600"/>
            <a:chOff x="2400" y="1440"/>
            <a:chExt cx="381" cy="384"/>
          </a:xfrm>
        </p:grpSpPr>
        <p:graphicFrame>
          <p:nvGraphicFramePr>
            <p:cNvPr id="29749" name="Object 53"/>
            <p:cNvGraphicFramePr>
              <a:graphicFrameLocks noChangeAspect="1"/>
            </p:cNvGraphicFramePr>
            <p:nvPr/>
          </p:nvGraphicFramePr>
          <p:xfrm>
            <a:off x="2400" y="1440"/>
            <a:ext cx="381" cy="282"/>
          </p:xfrm>
          <a:graphic>
            <a:graphicData uri="http://schemas.openxmlformats.org/presentationml/2006/ole">
              <mc:AlternateContent xmlns:mc="http://schemas.openxmlformats.org/markup-compatibility/2006">
                <mc:Choice xmlns:v="urn:schemas-microsoft-com:vml" Requires="v">
                  <p:oleObj spid="_x0000_s9589" name="Equation" r:id="rId18" imgW="393480" imgH="291960" progId="Equation.3">
                    <p:embed/>
                  </p:oleObj>
                </mc:Choice>
                <mc:Fallback>
                  <p:oleObj name="Equation" r:id="rId18" imgW="393480" imgH="291960" progId="Equation.3">
                    <p:embed/>
                    <p:pic>
                      <p:nvPicPr>
                        <p:cNvPr id="0" name="Picture 6"/>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00" y="1440"/>
                          <a:ext cx="381"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50" name="AutoShape 54"/>
            <p:cNvSpPr>
              <a:spLocks noChangeArrowheads="1"/>
            </p:cNvSpPr>
            <p:nvPr/>
          </p:nvSpPr>
          <p:spPr bwMode="auto">
            <a:xfrm flipH="1">
              <a:off x="2459" y="1728"/>
              <a:ext cx="192" cy="96"/>
            </a:xfrm>
            <a:prstGeom prst="rightArrow">
              <a:avLst>
                <a:gd name="adj1" fmla="val 52056"/>
                <a:gd name="adj2" fmla="val 66667"/>
              </a:avLst>
            </a:prstGeom>
            <a:solidFill>
              <a:schemeClr val="folHlink"/>
            </a:solidFill>
            <a:ln w="28575">
              <a:solidFill>
                <a:srgbClr val="FF5050"/>
              </a:solidFill>
              <a:miter lim="800000"/>
              <a:headEnd/>
              <a:tailEnd/>
            </a:ln>
            <a:effectLst/>
          </p:spPr>
          <p:txBody>
            <a:bodyPr wrap="none" anchor="ctr"/>
            <a:lstStyle/>
            <a:p>
              <a:endParaRPr lang="zh-CN" altLang="en-US"/>
            </a:p>
          </p:txBody>
        </p:sp>
      </p:grpSp>
      <p:sp>
        <p:nvSpPr>
          <p:cNvPr id="29751" name="Text Box 55"/>
          <p:cNvSpPr txBox="1">
            <a:spLocks noChangeArrowheads="1"/>
          </p:cNvSpPr>
          <p:nvPr/>
        </p:nvSpPr>
        <p:spPr bwMode="auto">
          <a:xfrm>
            <a:off x="6918325" y="3800475"/>
            <a:ext cx="701675" cy="519113"/>
          </a:xfrm>
          <a:prstGeom prst="rect">
            <a:avLst/>
          </a:prstGeom>
          <a:noFill/>
          <a:ln w="9525">
            <a:noFill/>
            <a:miter lim="800000"/>
            <a:headEnd/>
            <a:tailEnd/>
          </a:ln>
          <a:effectLst/>
        </p:spPr>
        <p:txBody>
          <a:bodyPr>
            <a:spAutoFit/>
          </a:bodyPr>
          <a:lstStyle/>
          <a:p>
            <a:r>
              <a:rPr lang="en-US" altLang="zh-CN" sz="2800" i="1">
                <a:solidFill>
                  <a:srgbClr val="1C1C1C"/>
                </a:solidFill>
                <a:latin typeface="Times New Roman" pitchFamily="18" charset="0"/>
              </a:rPr>
              <a:t>p</a:t>
            </a:r>
          </a:p>
        </p:txBody>
      </p:sp>
      <p:sp>
        <p:nvSpPr>
          <p:cNvPr id="29752" name="Oval 56"/>
          <p:cNvSpPr>
            <a:spLocks noChangeArrowheads="1"/>
          </p:cNvSpPr>
          <p:nvPr/>
        </p:nvSpPr>
        <p:spPr bwMode="auto">
          <a:xfrm>
            <a:off x="3581400" y="3114675"/>
            <a:ext cx="990600" cy="2438400"/>
          </a:xfrm>
          <a:prstGeom prst="ellipse">
            <a:avLst/>
          </a:prstGeom>
          <a:solidFill>
            <a:schemeClr val="accent1">
              <a:alpha val="50000"/>
            </a:schemeClr>
          </a:solidFill>
          <a:ln w="9525">
            <a:noFill/>
            <a:round/>
            <a:headEnd/>
            <a:tailEnd/>
          </a:ln>
          <a:effectLst/>
        </p:spPr>
        <p:txBody>
          <a:bodyPr wrap="none" anchor="ctr"/>
          <a:lstStyle/>
          <a:p>
            <a:endParaRPr lang="zh-CN" altLang="en-US"/>
          </a:p>
        </p:txBody>
      </p:sp>
      <p:grpSp>
        <p:nvGrpSpPr>
          <p:cNvPr id="14" name="Group 57"/>
          <p:cNvGrpSpPr>
            <a:grpSpLocks/>
          </p:cNvGrpSpPr>
          <p:nvPr/>
        </p:nvGrpSpPr>
        <p:grpSpPr bwMode="auto">
          <a:xfrm>
            <a:off x="3657600" y="4410075"/>
            <a:ext cx="533400" cy="704850"/>
            <a:chOff x="4032" y="1200"/>
            <a:chExt cx="341" cy="480"/>
          </a:xfrm>
        </p:grpSpPr>
        <p:sp>
          <p:nvSpPr>
            <p:cNvPr id="29754" name="Line 58"/>
            <p:cNvSpPr>
              <a:spLocks noChangeShapeType="1"/>
            </p:cNvSpPr>
            <p:nvPr/>
          </p:nvSpPr>
          <p:spPr bwMode="auto">
            <a:xfrm flipH="1">
              <a:off x="4032" y="1200"/>
              <a:ext cx="278" cy="480"/>
            </a:xfrm>
            <a:prstGeom prst="line">
              <a:avLst/>
            </a:prstGeom>
            <a:noFill/>
            <a:ln w="28575">
              <a:solidFill>
                <a:srgbClr val="CC0099"/>
              </a:solidFill>
              <a:round/>
              <a:headEnd/>
              <a:tailEnd type="triangle" w="sm" len="lg"/>
            </a:ln>
            <a:effectLst/>
          </p:spPr>
          <p:txBody>
            <a:bodyPr wrap="none" anchor="ctr"/>
            <a:lstStyle/>
            <a:p>
              <a:endParaRPr lang="zh-CN" altLang="en-US"/>
            </a:p>
          </p:txBody>
        </p:sp>
        <p:graphicFrame>
          <p:nvGraphicFramePr>
            <p:cNvPr id="29755" name="Object 59"/>
            <p:cNvGraphicFramePr>
              <a:graphicFrameLocks noChangeAspect="1"/>
            </p:cNvGraphicFramePr>
            <p:nvPr/>
          </p:nvGraphicFramePr>
          <p:xfrm>
            <a:off x="4176" y="1344"/>
            <a:ext cx="197" cy="216"/>
          </p:xfrm>
          <a:graphic>
            <a:graphicData uri="http://schemas.openxmlformats.org/presentationml/2006/ole">
              <mc:AlternateContent xmlns:mc="http://schemas.openxmlformats.org/markup-compatibility/2006">
                <mc:Choice xmlns:v="urn:schemas-microsoft-com:vml" Requires="v">
                  <p:oleObj spid="_x0000_s9590" name="Equation" r:id="rId20" imgW="215640" imgH="228600" progId="Equation.3">
                    <p:embed/>
                  </p:oleObj>
                </mc:Choice>
                <mc:Fallback>
                  <p:oleObj name="Equation" r:id="rId20" imgW="215640" imgH="228600" progId="Equation.3">
                    <p:embed/>
                    <p:pic>
                      <p:nvPicPr>
                        <p:cNvPr id="0" name="Picture 5"/>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76" y="1344"/>
                          <a:ext cx="197"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9756" name="Object 60"/>
          <p:cNvGraphicFramePr>
            <a:graphicFrameLocks noChangeAspect="1"/>
          </p:cNvGraphicFramePr>
          <p:nvPr>
            <p:extLst>
              <p:ext uri="{D42A27DB-BD31-4B8C-83A1-F6EECF244321}">
                <p14:modId xmlns:p14="http://schemas.microsoft.com/office/powerpoint/2010/main" val="2363752212"/>
              </p:ext>
            </p:extLst>
          </p:nvPr>
        </p:nvGraphicFramePr>
        <p:xfrm>
          <a:off x="3886200" y="4010025"/>
          <a:ext cx="346075" cy="400050"/>
        </p:xfrm>
        <a:graphic>
          <a:graphicData uri="http://schemas.openxmlformats.org/presentationml/2006/ole">
            <mc:AlternateContent xmlns:mc="http://schemas.openxmlformats.org/markup-compatibility/2006">
              <mc:Choice xmlns:v="urn:schemas-microsoft-com:vml" Requires="v">
                <p:oleObj spid="_x0000_s9591" name="Equation" r:id="rId22" imgW="164880" imgH="190440" progId="Equation.3">
                  <p:embed/>
                </p:oleObj>
              </mc:Choice>
              <mc:Fallback>
                <p:oleObj name="Equation" r:id="rId22" imgW="164880" imgH="190440" progId="Equation.3">
                  <p:embed/>
                  <p:pic>
                    <p:nvPicPr>
                      <p:cNvPr id="0" name="Picture 4"/>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86200" y="4010025"/>
                        <a:ext cx="346075"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57" name="Line 61"/>
          <p:cNvSpPr>
            <a:spLocks noChangeShapeType="1"/>
          </p:cNvSpPr>
          <p:nvPr/>
        </p:nvSpPr>
        <p:spPr bwMode="auto">
          <a:xfrm>
            <a:off x="4114800" y="4410075"/>
            <a:ext cx="609600" cy="0"/>
          </a:xfrm>
          <a:prstGeom prst="line">
            <a:avLst/>
          </a:prstGeom>
          <a:noFill/>
          <a:ln w="19050">
            <a:solidFill>
              <a:srgbClr val="000000"/>
            </a:solidFill>
            <a:round/>
            <a:headEnd/>
            <a:tailEnd/>
          </a:ln>
          <a:effectLst/>
        </p:spPr>
        <p:txBody>
          <a:bodyPr wrap="none"/>
          <a:lstStyle/>
          <a:p>
            <a:endParaRPr lang="zh-CN" altLang="en-US"/>
          </a:p>
        </p:txBody>
      </p:sp>
      <p:sp>
        <p:nvSpPr>
          <p:cNvPr id="29758" name="AutoShape 62"/>
          <p:cNvSpPr>
            <a:spLocks noChangeArrowheads="1"/>
          </p:cNvSpPr>
          <p:nvPr/>
        </p:nvSpPr>
        <p:spPr bwMode="auto">
          <a:xfrm>
            <a:off x="3962400" y="5476875"/>
            <a:ext cx="304800" cy="152400"/>
          </a:xfrm>
          <a:prstGeom prst="rightArrow">
            <a:avLst>
              <a:gd name="adj1" fmla="val 52056"/>
              <a:gd name="adj2" fmla="val 66667"/>
            </a:avLst>
          </a:prstGeom>
          <a:solidFill>
            <a:schemeClr val="folHlink"/>
          </a:solidFill>
          <a:ln w="28575">
            <a:solidFill>
              <a:srgbClr val="FF5050"/>
            </a:solidFill>
            <a:miter lim="800000"/>
            <a:headEnd/>
            <a:tailEnd/>
          </a:ln>
          <a:effectLst/>
        </p:spPr>
        <p:txBody>
          <a:bodyPr wrap="none" anchor="ctr"/>
          <a:lstStyle/>
          <a:p>
            <a:endParaRPr lang="zh-CN" altLang="en-US"/>
          </a:p>
        </p:txBody>
      </p:sp>
      <p:sp>
        <p:nvSpPr>
          <p:cNvPr id="29759" name="Text Box 63"/>
          <p:cNvSpPr txBox="1">
            <a:spLocks noChangeArrowheads="1"/>
          </p:cNvSpPr>
          <p:nvPr/>
        </p:nvSpPr>
        <p:spPr bwMode="auto">
          <a:xfrm>
            <a:off x="6858000" y="4205288"/>
            <a:ext cx="549275" cy="519112"/>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Times New Roman" pitchFamily="18" charset="0"/>
              </a:rPr>
              <a:t>*</a:t>
            </a:r>
          </a:p>
        </p:txBody>
      </p:sp>
      <p:sp>
        <p:nvSpPr>
          <p:cNvPr id="64" name="Rectangle 39"/>
          <p:cNvSpPr>
            <a:spLocks noChangeArrowheads="1"/>
          </p:cNvSpPr>
          <p:nvPr/>
        </p:nvSpPr>
        <p:spPr bwMode="auto">
          <a:xfrm>
            <a:off x="609600" y="1524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blinds(horizontal)">
                                      <p:cBhvr>
                                        <p:cTn id="7" dur="500"/>
                                        <p:tgtEl>
                                          <p:spTgt spid="2970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strVal val="2/3*#ppt_w"/>
                                          </p:val>
                                        </p:tav>
                                        <p:tav tm="100000">
                                          <p:val>
                                            <p:strVal val="#ppt_w"/>
                                          </p:val>
                                        </p:tav>
                                      </p:tavLst>
                                    </p:anim>
                                    <p:anim calcmode="lin" valueType="num">
                                      <p:cBhvr>
                                        <p:cTn id="13" dur="500" fill="hold"/>
                                        <p:tgtEl>
                                          <p:spTgt spid="13"/>
                                        </p:tgtEl>
                                        <p:attrNameLst>
                                          <p:attrName>ppt_h</p:attrName>
                                        </p:attrNameLst>
                                      </p:cBhvr>
                                      <p:tavLst>
                                        <p:tav tm="0">
                                          <p:val>
                                            <p:strVal val="2/3*#ppt_h"/>
                                          </p:val>
                                        </p:tav>
                                        <p:tav tm="100000">
                                          <p:val>
                                            <p:strVal val="#ppt_h"/>
                                          </p:val>
                                        </p:tav>
                                      </p:tavLst>
                                    </p:anim>
                                  </p:childTnLst>
                                </p:cTn>
                              </p:par>
                            </p:childTnLst>
                          </p:cTn>
                        </p:par>
                        <p:par>
                          <p:cTn id="14" fill="hold">
                            <p:stCondLst>
                              <p:cond delay="500"/>
                            </p:stCondLst>
                            <p:childTnLst>
                              <p:par>
                                <p:cTn id="15" presetID="18" presetClass="entr" presetSubtype="6" fill="hold" nodeType="after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500"/>
                                        <p:tgtEl>
                                          <p:spTgt spid="8"/>
                                        </p:tgtEl>
                                      </p:cBhvr>
                                    </p:animEffect>
                                  </p:childTnLst>
                                </p:cTn>
                              </p:par>
                            </p:childTnLst>
                          </p:cTn>
                        </p:par>
                        <p:par>
                          <p:cTn id="18" fill="hold">
                            <p:stCondLst>
                              <p:cond delay="2000"/>
                            </p:stCondLst>
                            <p:childTnLst>
                              <p:par>
                                <p:cTn id="19" presetID="23" presetClass="entr" presetSubtype="272" fill="hold" nodeType="afterEffect">
                                  <p:stCondLst>
                                    <p:cond delay="100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strVal val="2/3*#ppt_w"/>
                                          </p:val>
                                        </p:tav>
                                        <p:tav tm="100000">
                                          <p:val>
                                            <p:strVal val="#ppt_w"/>
                                          </p:val>
                                        </p:tav>
                                      </p:tavLst>
                                    </p:anim>
                                    <p:anim calcmode="lin" valueType="num">
                                      <p:cBhvr>
                                        <p:cTn id="22" dur="500" fill="hold"/>
                                        <p:tgtEl>
                                          <p:spTgt spid="4"/>
                                        </p:tgtEl>
                                        <p:attrNameLst>
                                          <p:attrName>ppt_h</p:attrName>
                                        </p:attrNameLst>
                                      </p:cBhvr>
                                      <p:tavLst>
                                        <p:tav tm="0">
                                          <p:val>
                                            <p:strVal val="2/3*#ppt_h"/>
                                          </p:val>
                                        </p:tav>
                                        <p:tav tm="100000">
                                          <p:val>
                                            <p:strVal val="#ppt_h"/>
                                          </p:val>
                                        </p:tav>
                                      </p:tavLst>
                                    </p:anim>
                                  </p:childTnLst>
                                </p:cTn>
                              </p:par>
                            </p:childTnLst>
                          </p:cTn>
                        </p:par>
                        <p:par>
                          <p:cTn id="23" fill="hold">
                            <p:stCondLst>
                              <p:cond delay="3500"/>
                            </p:stCondLst>
                            <p:childTnLst>
                              <p:par>
                                <p:cTn id="24" presetID="18" presetClass="entr" presetSubtype="9" fill="hold" nodeType="after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strips(upLeft)">
                                      <p:cBhvr>
                                        <p:cTn id="26" dur="500"/>
                                        <p:tgtEl>
                                          <p:spTgt spid="6"/>
                                        </p:tgtEl>
                                      </p:cBhvr>
                                    </p:animEffect>
                                  </p:childTnLst>
                                </p:cTn>
                              </p:par>
                            </p:childTnLst>
                          </p:cTn>
                        </p:par>
                        <p:par>
                          <p:cTn id="27" fill="hold">
                            <p:stCondLst>
                              <p:cond delay="5000"/>
                            </p:stCondLst>
                            <p:childTnLst>
                              <p:par>
                                <p:cTn id="28" presetID="23" presetClass="entr" presetSubtype="16" fill="hold" grpId="0" nodeType="afterEffect">
                                  <p:stCondLst>
                                    <p:cond delay="2000"/>
                                  </p:stCondLst>
                                  <p:childTnLst>
                                    <p:set>
                                      <p:cBhvr>
                                        <p:cTn id="29" dur="1" fill="hold">
                                          <p:stCondLst>
                                            <p:cond delay="0"/>
                                          </p:stCondLst>
                                        </p:cTn>
                                        <p:tgtEl>
                                          <p:spTgt spid="29758"/>
                                        </p:tgtEl>
                                        <p:attrNameLst>
                                          <p:attrName>style.visibility</p:attrName>
                                        </p:attrNameLst>
                                      </p:cBhvr>
                                      <p:to>
                                        <p:strVal val="visible"/>
                                      </p:to>
                                    </p:set>
                                    <p:anim calcmode="lin" valueType="num">
                                      <p:cBhvr>
                                        <p:cTn id="30" dur="500" fill="hold"/>
                                        <p:tgtEl>
                                          <p:spTgt spid="29758"/>
                                        </p:tgtEl>
                                        <p:attrNameLst>
                                          <p:attrName>ppt_w</p:attrName>
                                        </p:attrNameLst>
                                      </p:cBhvr>
                                      <p:tavLst>
                                        <p:tav tm="0">
                                          <p:val>
                                            <p:fltVal val="0"/>
                                          </p:val>
                                        </p:tav>
                                        <p:tav tm="100000">
                                          <p:val>
                                            <p:strVal val="#ppt_w"/>
                                          </p:val>
                                        </p:tav>
                                      </p:tavLst>
                                    </p:anim>
                                    <p:anim calcmode="lin" valueType="num">
                                      <p:cBhvr>
                                        <p:cTn id="31" dur="500" fill="hold"/>
                                        <p:tgtEl>
                                          <p:spTgt spid="29758"/>
                                        </p:tgtEl>
                                        <p:attrNameLst>
                                          <p:attrName>ppt_h</p:attrName>
                                        </p:attrNameLst>
                                      </p:cBhvr>
                                      <p:tavLst>
                                        <p:tav tm="0">
                                          <p:val>
                                            <p:fltVal val="0"/>
                                          </p:val>
                                        </p:tav>
                                        <p:tav tm="100000">
                                          <p:val>
                                            <p:strVal val="#ppt_h"/>
                                          </p:val>
                                        </p:tav>
                                      </p:tavLst>
                                    </p:anim>
                                  </p:childTnLst>
                                </p:cTn>
                              </p:par>
                            </p:childTnLst>
                          </p:cTn>
                        </p:par>
                        <p:par>
                          <p:cTn id="32" fill="hold">
                            <p:stCondLst>
                              <p:cond delay="7500"/>
                            </p:stCondLst>
                            <p:childTnLst>
                              <p:par>
                                <p:cTn id="33" presetID="18" presetClass="entr" presetSubtype="3" fill="hold" nodeType="afterEffect">
                                  <p:stCondLst>
                                    <p:cond delay="2000"/>
                                  </p:stCondLst>
                                  <p:childTnLst>
                                    <p:set>
                                      <p:cBhvr>
                                        <p:cTn id="34" dur="1" fill="hold">
                                          <p:stCondLst>
                                            <p:cond delay="0"/>
                                          </p:stCondLst>
                                        </p:cTn>
                                        <p:tgtEl>
                                          <p:spTgt spid="5"/>
                                        </p:tgtEl>
                                        <p:attrNameLst>
                                          <p:attrName>style.visibility</p:attrName>
                                        </p:attrNameLst>
                                      </p:cBhvr>
                                      <p:to>
                                        <p:strVal val="visible"/>
                                      </p:to>
                                    </p:set>
                                    <p:animEffect transition="in" filter="strips(upRight)">
                                      <p:cBhvr>
                                        <p:cTn id="35" dur="500"/>
                                        <p:tgtEl>
                                          <p:spTgt spid="5"/>
                                        </p:tgtEl>
                                      </p:cBhvr>
                                    </p:animEffect>
                                  </p:childTnLst>
                                </p:cTn>
                              </p:par>
                            </p:childTnLst>
                          </p:cTn>
                        </p:par>
                        <p:par>
                          <p:cTn id="36" fill="hold">
                            <p:stCondLst>
                              <p:cond delay="10000"/>
                            </p:stCondLst>
                            <p:childTnLst>
                              <p:par>
                                <p:cTn id="37" presetID="18" presetClass="entr" presetSubtype="12" fill="hold" nodeType="afterEffect">
                                  <p:stCondLst>
                                    <p:cond delay="2000"/>
                                  </p:stCondLst>
                                  <p:childTnLst>
                                    <p:set>
                                      <p:cBhvr>
                                        <p:cTn id="38" dur="1" fill="hold">
                                          <p:stCondLst>
                                            <p:cond delay="0"/>
                                          </p:stCondLst>
                                        </p:cTn>
                                        <p:tgtEl>
                                          <p:spTgt spid="7"/>
                                        </p:tgtEl>
                                        <p:attrNameLst>
                                          <p:attrName>style.visibility</p:attrName>
                                        </p:attrNameLst>
                                      </p:cBhvr>
                                      <p:to>
                                        <p:strVal val="visible"/>
                                      </p:to>
                                    </p:set>
                                    <p:animEffect transition="in" filter="strips(downLeft)">
                                      <p:cBhvr>
                                        <p:cTn id="39" dur="500"/>
                                        <p:tgtEl>
                                          <p:spTgt spid="7"/>
                                        </p:tgtEl>
                                      </p:cBhvr>
                                    </p:animEffect>
                                  </p:childTnLst>
                                </p:cTn>
                              </p:par>
                            </p:childTnLst>
                          </p:cTn>
                        </p:par>
                        <p:par>
                          <p:cTn id="40" fill="hold">
                            <p:stCondLst>
                              <p:cond delay="12500"/>
                            </p:stCondLst>
                            <p:childTnLst>
                              <p:par>
                                <p:cTn id="41" presetID="23" presetClass="entr" presetSubtype="272" fill="hold" grpId="0" nodeType="afterEffect">
                                  <p:stCondLst>
                                    <p:cond delay="2000"/>
                                  </p:stCondLst>
                                  <p:childTnLst>
                                    <p:set>
                                      <p:cBhvr>
                                        <p:cTn id="42" dur="1" fill="hold">
                                          <p:stCondLst>
                                            <p:cond delay="0"/>
                                          </p:stCondLst>
                                        </p:cTn>
                                        <p:tgtEl>
                                          <p:spTgt spid="29747"/>
                                        </p:tgtEl>
                                        <p:attrNameLst>
                                          <p:attrName>style.visibility</p:attrName>
                                        </p:attrNameLst>
                                      </p:cBhvr>
                                      <p:to>
                                        <p:strVal val="visible"/>
                                      </p:to>
                                    </p:set>
                                    <p:anim calcmode="lin" valueType="num">
                                      <p:cBhvr>
                                        <p:cTn id="43" dur="500" fill="hold"/>
                                        <p:tgtEl>
                                          <p:spTgt spid="29747"/>
                                        </p:tgtEl>
                                        <p:attrNameLst>
                                          <p:attrName>ppt_w</p:attrName>
                                        </p:attrNameLst>
                                      </p:cBhvr>
                                      <p:tavLst>
                                        <p:tav tm="0">
                                          <p:val>
                                            <p:strVal val="2/3*#ppt_w"/>
                                          </p:val>
                                        </p:tav>
                                        <p:tav tm="100000">
                                          <p:val>
                                            <p:strVal val="#ppt_w"/>
                                          </p:val>
                                        </p:tav>
                                      </p:tavLst>
                                    </p:anim>
                                    <p:anim calcmode="lin" valueType="num">
                                      <p:cBhvr>
                                        <p:cTn id="44" dur="500" fill="hold"/>
                                        <p:tgtEl>
                                          <p:spTgt spid="29747"/>
                                        </p:tgtEl>
                                        <p:attrNameLst>
                                          <p:attrName>ppt_h</p:attrName>
                                        </p:attrNameLst>
                                      </p:cBhvr>
                                      <p:tavLst>
                                        <p:tav tm="0">
                                          <p:val>
                                            <p:strVal val="2/3*#ppt_h"/>
                                          </p:val>
                                        </p:tav>
                                        <p:tav tm="100000">
                                          <p:val>
                                            <p:strVal val="#ppt_h"/>
                                          </p:val>
                                        </p:tav>
                                      </p:tavLst>
                                    </p:anim>
                                  </p:childTnLst>
                                </p:cTn>
                              </p:par>
                            </p:childTnLst>
                          </p:cTn>
                        </p:par>
                        <p:par>
                          <p:cTn id="45" fill="hold">
                            <p:stCondLst>
                              <p:cond delay="15000"/>
                            </p:stCondLst>
                            <p:childTnLst>
                              <p:par>
                                <p:cTn id="46" presetID="18" presetClass="entr" presetSubtype="6" fill="hold" nodeType="afterEffect">
                                  <p:stCondLst>
                                    <p:cond delay="2000"/>
                                  </p:stCondLst>
                                  <p:childTnLst>
                                    <p:set>
                                      <p:cBhvr>
                                        <p:cTn id="47" dur="1" fill="hold">
                                          <p:stCondLst>
                                            <p:cond delay="0"/>
                                          </p:stCondLst>
                                        </p:cTn>
                                        <p:tgtEl>
                                          <p:spTgt spid="9"/>
                                        </p:tgtEl>
                                        <p:attrNameLst>
                                          <p:attrName>style.visibility</p:attrName>
                                        </p:attrNameLst>
                                      </p:cBhvr>
                                      <p:to>
                                        <p:strVal val="visible"/>
                                      </p:to>
                                    </p:set>
                                    <p:animEffect transition="in" filter="strips(downRight)">
                                      <p:cBhvr>
                                        <p:cTn id="48" dur="500"/>
                                        <p:tgtEl>
                                          <p:spTgt spid="9"/>
                                        </p:tgtEl>
                                      </p:cBhvr>
                                    </p:animEffect>
                                  </p:childTnLst>
                                </p:cTn>
                              </p:par>
                            </p:childTnLst>
                          </p:cTn>
                        </p:par>
                        <p:par>
                          <p:cTn id="49" fill="hold">
                            <p:stCondLst>
                              <p:cond delay="17500"/>
                            </p:stCondLst>
                            <p:childTnLst>
                              <p:par>
                                <p:cTn id="50" presetID="18" presetClass="entr" presetSubtype="9" fill="hold" nodeType="afterEffect">
                                  <p:stCondLst>
                                    <p:cond delay="2000"/>
                                  </p:stCondLst>
                                  <p:childTnLst>
                                    <p:set>
                                      <p:cBhvr>
                                        <p:cTn id="51" dur="1" fill="hold">
                                          <p:stCondLst>
                                            <p:cond delay="0"/>
                                          </p:stCondLst>
                                        </p:cTn>
                                        <p:tgtEl>
                                          <p:spTgt spid="2"/>
                                        </p:tgtEl>
                                        <p:attrNameLst>
                                          <p:attrName>style.visibility</p:attrName>
                                        </p:attrNameLst>
                                      </p:cBhvr>
                                      <p:to>
                                        <p:strVal val="visible"/>
                                      </p:to>
                                    </p:set>
                                    <p:animEffect transition="in" filter="strips(upLeft)">
                                      <p:cBhvr>
                                        <p:cTn id="52" dur="500"/>
                                        <p:tgtEl>
                                          <p:spTgt spid="2"/>
                                        </p:tgtEl>
                                      </p:cBhvr>
                                    </p:animEffect>
                                  </p:childTnLst>
                                </p:cTn>
                              </p:par>
                            </p:childTnLst>
                          </p:cTn>
                        </p:par>
                        <p:par>
                          <p:cTn id="53" fill="hold">
                            <p:stCondLst>
                              <p:cond delay="20000"/>
                            </p:stCondLst>
                            <p:childTnLst>
                              <p:par>
                                <p:cTn id="54" presetID="23" presetClass="entr" presetSubtype="272" fill="hold" grpId="0" nodeType="afterEffect">
                                  <p:stCondLst>
                                    <p:cond delay="2000"/>
                                  </p:stCondLst>
                                  <p:childTnLst>
                                    <p:set>
                                      <p:cBhvr>
                                        <p:cTn id="55" dur="1" fill="hold">
                                          <p:stCondLst>
                                            <p:cond delay="0"/>
                                          </p:stCondLst>
                                        </p:cTn>
                                        <p:tgtEl>
                                          <p:spTgt spid="29735"/>
                                        </p:tgtEl>
                                        <p:attrNameLst>
                                          <p:attrName>style.visibility</p:attrName>
                                        </p:attrNameLst>
                                      </p:cBhvr>
                                      <p:to>
                                        <p:strVal val="visible"/>
                                      </p:to>
                                    </p:set>
                                    <p:anim calcmode="lin" valueType="num">
                                      <p:cBhvr>
                                        <p:cTn id="56" dur="500" fill="hold"/>
                                        <p:tgtEl>
                                          <p:spTgt spid="29735"/>
                                        </p:tgtEl>
                                        <p:attrNameLst>
                                          <p:attrName>ppt_w</p:attrName>
                                        </p:attrNameLst>
                                      </p:cBhvr>
                                      <p:tavLst>
                                        <p:tav tm="0">
                                          <p:val>
                                            <p:strVal val="2/3*#ppt_w"/>
                                          </p:val>
                                        </p:tav>
                                        <p:tav tm="100000">
                                          <p:val>
                                            <p:strVal val="#ppt_w"/>
                                          </p:val>
                                        </p:tav>
                                      </p:tavLst>
                                    </p:anim>
                                    <p:anim calcmode="lin" valueType="num">
                                      <p:cBhvr>
                                        <p:cTn id="57" dur="500" fill="hold"/>
                                        <p:tgtEl>
                                          <p:spTgt spid="29735"/>
                                        </p:tgtEl>
                                        <p:attrNameLst>
                                          <p:attrName>ppt_h</p:attrName>
                                        </p:attrNameLst>
                                      </p:cBhvr>
                                      <p:tavLst>
                                        <p:tav tm="0">
                                          <p:val>
                                            <p:strVal val="2/3*#ppt_h"/>
                                          </p:val>
                                        </p:tav>
                                        <p:tav tm="100000">
                                          <p:val>
                                            <p:strVal val="#ppt_h"/>
                                          </p:val>
                                        </p:tav>
                                      </p:tavLst>
                                    </p:anim>
                                  </p:childTnLst>
                                </p:cTn>
                              </p:par>
                            </p:childTnLst>
                          </p:cTn>
                        </p:par>
                        <p:par>
                          <p:cTn id="58" fill="hold">
                            <p:stCondLst>
                              <p:cond delay="22500"/>
                            </p:stCondLst>
                            <p:childTnLst>
                              <p:par>
                                <p:cTn id="59" presetID="18" presetClass="entr" presetSubtype="3" fill="hold" nodeType="afterEffect">
                                  <p:stCondLst>
                                    <p:cond delay="2000"/>
                                  </p:stCondLst>
                                  <p:childTnLst>
                                    <p:set>
                                      <p:cBhvr>
                                        <p:cTn id="60" dur="1" fill="hold">
                                          <p:stCondLst>
                                            <p:cond delay="0"/>
                                          </p:stCondLst>
                                        </p:cTn>
                                        <p:tgtEl>
                                          <p:spTgt spid="11"/>
                                        </p:tgtEl>
                                        <p:attrNameLst>
                                          <p:attrName>style.visibility</p:attrName>
                                        </p:attrNameLst>
                                      </p:cBhvr>
                                      <p:to>
                                        <p:strVal val="visible"/>
                                      </p:to>
                                    </p:set>
                                    <p:animEffect transition="in" filter="strips(upRight)">
                                      <p:cBhvr>
                                        <p:cTn id="61" dur="500"/>
                                        <p:tgtEl>
                                          <p:spTgt spid="11"/>
                                        </p:tgtEl>
                                      </p:cBhvr>
                                    </p:animEffect>
                                  </p:childTnLst>
                                </p:cTn>
                              </p:par>
                            </p:childTnLst>
                          </p:cTn>
                        </p:par>
                        <p:par>
                          <p:cTn id="62" fill="hold">
                            <p:stCondLst>
                              <p:cond delay="25000"/>
                            </p:stCondLst>
                            <p:childTnLst>
                              <p:par>
                                <p:cTn id="63" presetID="18" presetClass="entr" presetSubtype="12" fill="hold" nodeType="afterEffect">
                                  <p:stCondLst>
                                    <p:cond delay="2000"/>
                                  </p:stCondLst>
                                  <p:childTnLst>
                                    <p:set>
                                      <p:cBhvr>
                                        <p:cTn id="64" dur="1" fill="hold">
                                          <p:stCondLst>
                                            <p:cond delay="0"/>
                                          </p:stCondLst>
                                        </p:cTn>
                                        <p:tgtEl>
                                          <p:spTgt spid="10"/>
                                        </p:tgtEl>
                                        <p:attrNameLst>
                                          <p:attrName>style.visibility</p:attrName>
                                        </p:attrNameLst>
                                      </p:cBhvr>
                                      <p:to>
                                        <p:strVal val="visible"/>
                                      </p:to>
                                    </p:set>
                                    <p:animEffect transition="in" filter="strips(downLeft)">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7" presetClass="entr" presetSubtype="8"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500" fill="hold"/>
                                        <p:tgtEl>
                                          <p:spTgt spid="12"/>
                                        </p:tgtEl>
                                        <p:attrNameLst>
                                          <p:attrName>ppt_x</p:attrName>
                                        </p:attrNameLst>
                                      </p:cBhvr>
                                      <p:tavLst>
                                        <p:tav tm="0">
                                          <p:val>
                                            <p:strVal val="#ppt_x-#ppt_w/2"/>
                                          </p:val>
                                        </p:tav>
                                        <p:tav tm="100000">
                                          <p:val>
                                            <p:strVal val="#ppt_x"/>
                                          </p:val>
                                        </p:tav>
                                      </p:tavLst>
                                    </p:anim>
                                    <p:anim calcmode="lin" valueType="num">
                                      <p:cBhvr>
                                        <p:cTn id="71" dur="500" fill="hold"/>
                                        <p:tgtEl>
                                          <p:spTgt spid="12"/>
                                        </p:tgtEl>
                                        <p:attrNameLst>
                                          <p:attrName>ppt_y</p:attrName>
                                        </p:attrNameLst>
                                      </p:cBhvr>
                                      <p:tavLst>
                                        <p:tav tm="0">
                                          <p:val>
                                            <p:strVal val="#ppt_y"/>
                                          </p:val>
                                        </p:tav>
                                        <p:tav tm="100000">
                                          <p:val>
                                            <p:strVal val="#ppt_y"/>
                                          </p:val>
                                        </p:tav>
                                      </p:tavLst>
                                    </p:anim>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3" presetClass="entr" presetSubtype="5" fill="hold" nodeType="clickEffect">
                                  <p:stCondLst>
                                    <p:cond delay="0"/>
                                  </p:stCondLst>
                                  <p:childTnLst>
                                    <p:set>
                                      <p:cBhvr>
                                        <p:cTn id="77" dur="1" fill="hold">
                                          <p:stCondLst>
                                            <p:cond delay="0"/>
                                          </p:stCondLst>
                                        </p:cTn>
                                        <p:tgtEl>
                                          <p:spTgt spid="29713"/>
                                        </p:tgtEl>
                                        <p:attrNameLst>
                                          <p:attrName>style.visibility</p:attrName>
                                        </p:attrNameLst>
                                      </p:cBhvr>
                                      <p:to>
                                        <p:strVal val="visible"/>
                                      </p:to>
                                    </p:set>
                                    <p:animEffect transition="in" filter="blinds(vertical)">
                                      <p:cBhvr>
                                        <p:cTn id="78" dur="500"/>
                                        <p:tgtEl>
                                          <p:spTgt spid="29713"/>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37" fill="hold" nodeType="click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barn(outVertical)">
                                      <p:cBhvr>
                                        <p:cTn id="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35" grpId="0" animBg="1"/>
      <p:bldP spid="29747" grpId="0" animBg="1"/>
      <p:bldP spid="297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 y="990600"/>
            <a:ext cx="4800600" cy="3429000"/>
            <a:chOff x="240" y="480"/>
            <a:chExt cx="3024" cy="2160"/>
          </a:xfrm>
        </p:grpSpPr>
        <p:sp>
          <p:nvSpPr>
            <p:cNvPr id="30723" name="Rectangle 3"/>
            <p:cNvSpPr>
              <a:spLocks noChangeArrowheads="1"/>
            </p:cNvSpPr>
            <p:nvPr/>
          </p:nvSpPr>
          <p:spPr bwMode="auto">
            <a:xfrm>
              <a:off x="240" y="480"/>
              <a:ext cx="3024" cy="2160"/>
            </a:xfrm>
            <a:prstGeom prst="rect">
              <a:avLst/>
            </a:prstGeom>
            <a:solidFill>
              <a:schemeClr val="bg1"/>
            </a:solidFill>
            <a:ln w="9525">
              <a:solidFill>
                <a:schemeClr val="tx2"/>
              </a:solidFill>
              <a:miter lim="800000"/>
              <a:headEnd/>
              <a:tailEnd/>
            </a:ln>
            <a:effectLst/>
          </p:spPr>
          <p:txBody>
            <a:bodyPr wrap="none" anchor="ctr"/>
            <a:lstStyle/>
            <a:p>
              <a:pPr algn="ctr">
                <a:spcBef>
                  <a:spcPct val="50000"/>
                </a:spcBef>
              </a:pPr>
              <a:endParaRPr lang="zh-CN" altLang="zh-CN" sz="2800" i="1">
                <a:solidFill>
                  <a:srgbClr val="000000"/>
                </a:solidFill>
                <a:latin typeface="Times New Roman" pitchFamily="18" charset="0"/>
              </a:endParaRPr>
            </a:p>
          </p:txBody>
        </p:sp>
        <p:graphicFrame>
          <p:nvGraphicFramePr>
            <p:cNvPr id="30724" name="Object 4"/>
            <p:cNvGraphicFramePr>
              <a:graphicFrameLocks noChangeAspect="1"/>
            </p:cNvGraphicFramePr>
            <p:nvPr/>
          </p:nvGraphicFramePr>
          <p:xfrm>
            <a:off x="1584" y="1728"/>
            <a:ext cx="222" cy="240"/>
          </p:xfrm>
          <a:graphic>
            <a:graphicData uri="http://schemas.openxmlformats.org/presentationml/2006/ole">
              <mc:AlternateContent xmlns:mc="http://schemas.openxmlformats.org/markup-compatibility/2006">
                <mc:Choice xmlns:v="urn:schemas-microsoft-com:vml" Requires="v">
                  <p:oleObj spid="_x0000_s10754" name="公式" r:id="rId3" imgW="177480" imgH="190440" progId="Equation.3">
                    <p:embed/>
                  </p:oleObj>
                </mc:Choice>
                <mc:Fallback>
                  <p:oleObj name="公式" r:id="rId3" imgW="177480" imgH="190440" progId="Equation.3">
                    <p:embed/>
                    <p:pic>
                      <p:nvPicPr>
                        <p:cNvPr id="0" name="Picture 1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1728"/>
                          <a:ext cx="22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5"/>
            <p:cNvGraphicFramePr>
              <a:graphicFrameLocks noChangeAspect="1"/>
            </p:cNvGraphicFramePr>
            <p:nvPr/>
          </p:nvGraphicFramePr>
          <p:xfrm>
            <a:off x="3024" y="1776"/>
            <a:ext cx="222" cy="240"/>
          </p:xfrm>
          <a:graphic>
            <a:graphicData uri="http://schemas.openxmlformats.org/presentationml/2006/ole">
              <mc:AlternateContent xmlns:mc="http://schemas.openxmlformats.org/markup-compatibility/2006">
                <mc:Choice xmlns:v="urn:schemas-microsoft-com:vml" Requires="v">
                  <p:oleObj spid="_x0000_s10755" name="公式" r:id="rId5" imgW="177480" imgH="190440" progId="Equation.3">
                    <p:embed/>
                  </p:oleObj>
                </mc:Choice>
                <mc:Fallback>
                  <p:oleObj name="公式" r:id="rId5" imgW="177480" imgH="190440" progId="Equation.3">
                    <p:embed/>
                    <p:pic>
                      <p:nvPicPr>
                        <p:cNvPr id="0" name="Picture 1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 y="1776"/>
                          <a:ext cx="22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6" name="AutoShape 6"/>
            <p:cNvSpPr>
              <a:spLocks noChangeArrowheads="1"/>
            </p:cNvSpPr>
            <p:nvPr/>
          </p:nvSpPr>
          <p:spPr bwMode="auto">
            <a:xfrm>
              <a:off x="432" y="2448"/>
              <a:ext cx="624" cy="144"/>
            </a:xfrm>
            <a:prstGeom prst="curvedUpArrow">
              <a:avLst>
                <a:gd name="adj1" fmla="val 59262"/>
                <a:gd name="adj2" fmla="val 125827"/>
                <a:gd name="adj3" fmla="val 53648"/>
              </a:avLst>
            </a:prstGeom>
            <a:solidFill>
              <a:srgbClr val="FF3399"/>
            </a:solidFill>
            <a:ln w="9525">
              <a:solidFill>
                <a:srgbClr val="CC00CC"/>
              </a:solidFill>
              <a:miter lim="800000"/>
              <a:headEnd/>
              <a:tailEnd/>
            </a:ln>
            <a:effectLst/>
          </p:spPr>
          <p:txBody>
            <a:bodyPr wrap="none" anchor="ctr"/>
            <a:lstStyle/>
            <a:p>
              <a:endParaRPr lang="zh-CN" altLang="en-US"/>
            </a:p>
          </p:txBody>
        </p:sp>
        <p:grpSp>
          <p:nvGrpSpPr>
            <p:cNvPr id="3" name="Group 7"/>
            <p:cNvGrpSpPr>
              <a:grpSpLocks/>
            </p:cNvGrpSpPr>
            <p:nvPr/>
          </p:nvGrpSpPr>
          <p:grpSpPr bwMode="auto">
            <a:xfrm>
              <a:off x="336" y="864"/>
              <a:ext cx="768" cy="1632"/>
              <a:chOff x="1104" y="720"/>
              <a:chExt cx="768" cy="1632"/>
            </a:xfrm>
          </p:grpSpPr>
          <p:sp>
            <p:nvSpPr>
              <p:cNvPr id="30728" name="Oval 8"/>
              <p:cNvSpPr>
                <a:spLocks noChangeArrowheads="1"/>
              </p:cNvSpPr>
              <p:nvPr/>
            </p:nvSpPr>
            <p:spPr bwMode="auto">
              <a:xfrm rot="52875">
                <a:off x="1104" y="720"/>
                <a:ext cx="768" cy="1632"/>
              </a:xfrm>
              <a:prstGeom prst="ellipse">
                <a:avLst/>
              </a:prstGeom>
              <a:noFill/>
              <a:ln w="28575">
                <a:solidFill>
                  <a:schemeClr val="tx1"/>
                </a:solidFill>
                <a:round/>
                <a:headEnd/>
                <a:tailEnd/>
              </a:ln>
              <a:effectLst/>
            </p:spPr>
            <p:txBody>
              <a:bodyPr wrap="none" anchor="ctr"/>
              <a:lstStyle/>
              <a:p>
                <a:endParaRPr lang="zh-CN" altLang="en-US"/>
              </a:p>
            </p:txBody>
          </p:sp>
          <p:sp>
            <p:nvSpPr>
              <p:cNvPr id="30729" name="Oval 9"/>
              <p:cNvSpPr>
                <a:spLocks noChangeArrowheads="1"/>
              </p:cNvSpPr>
              <p:nvPr/>
            </p:nvSpPr>
            <p:spPr bwMode="auto">
              <a:xfrm rot="52875">
                <a:off x="1104" y="720"/>
                <a:ext cx="768" cy="1632"/>
              </a:xfrm>
              <a:prstGeom prst="ellipse">
                <a:avLst/>
              </a:prstGeom>
              <a:solidFill>
                <a:schemeClr val="accent1">
                  <a:alpha val="50000"/>
                </a:schemeClr>
              </a:solidFill>
              <a:ln w="9525">
                <a:solidFill>
                  <a:schemeClr val="tx1"/>
                </a:solidFill>
                <a:round/>
                <a:headEnd/>
                <a:tailEnd/>
              </a:ln>
              <a:effectLst/>
            </p:spPr>
            <p:txBody>
              <a:bodyPr wrap="none" anchor="ctr"/>
              <a:lstStyle/>
              <a:p>
                <a:endParaRPr lang="zh-CN" altLang="en-US"/>
              </a:p>
            </p:txBody>
          </p:sp>
          <p:sp>
            <p:nvSpPr>
              <p:cNvPr id="30730" name="Oval 10"/>
              <p:cNvSpPr>
                <a:spLocks noChangeArrowheads="1"/>
              </p:cNvSpPr>
              <p:nvPr/>
            </p:nvSpPr>
            <p:spPr bwMode="auto">
              <a:xfrm rot="52875">
                <a:off x="1155" y="771"/>
                <a:ext cx="666" cy="1530"/>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30731" name="Oval 11"/>
              <p:cNvSpPr>
                <a:spLocks noChangeArrowheads="1"/>
              </p:cNvSpPr>
              <p:nvPr/>
            </p:nvSpPr>
            <p:spPr bwMode="auto">
              <a:xfrm rot="52875">
                <a:off x="1155" y="768"/>
                <a:ext cx="666" cy="1530"/>
              </a:xfrm>
              <a:prstGeom prst="ellipse">
                <a:avLst/>
              </a:prstGeom>
              <a:noFill/>
              <a:ln w="28575">
                <a:solidFill>
                  <a:schemeClr val="tx1"/>
                </a:solidFill>
                <a:round/>
                <a:headEnd/>
                <a:tailEnd/>
              </a:ln>
              <a:effectLst/>
            </p:spPr>
            <p:txBody>
              <a:bodyPr wrap="none" anchor="ctr"/>
              <a:lstStyle/>
              <a:p>
                <a:endParaRPr lang="zh-CN" altLang="en-US"/>
              </a:p>
            </p:txBody>
          </p:sp>
        </p:grpSp>
        <p:sp>
          <p:nvSpPr>
            <p:cNvPr id="30732" name="Line 12"/>
            <p:cNvSpPr>
              <a:spLocks noChangeShapeType="1"/>
            </p:cNvSpPr>
            <p:nvPr/>
          </p:nvSpPr>
          <p:spPr bwMode="auto">
            <a:xfrm flipH="1" flipV="1">
              <a:off x="720" y="864"/>
              <a:ext cx="0" cy="864"/>
            </a:xfrm>
            <a:prstGeom prst="line">
              <a:avLst/>
            </a:prstGeom>
            <a:noFill/>
            <a:ln w="28575">
              <a:solidFill>
                <a:srgbClr val="333399"/>
              </a:solidFill>
              <a:round/>
              <a:headEnd/>
              <a:tailEnd type="triangle" w="sm" len="lg"/>
            </a:ln>
            <a:effectLst/>
          </p:spPr>
          <p:txBody>
            <a:bodyPr wrap="none" anchor="ctr"/>
            <a:lstStyle/>
            <a:p>
              <a:endParaRPr lang="zh-CN" altLang="en-US"/>
            </a:p>
          </p:txBody>
        </p:sp>
        <p:graphicFrame>
          <p:nvGraphicFramePr>
            <p:cNvPr id="30733" name="Object 13"/>
            <p:cNvGraphicFramePr>
              <a:graphicFrameLocks noChangeAspect="1"/>
            </p:cNvGraphicFramePr>
            <p:nvPr/>
          </p:nvGraphicFramePr>
          <p:xfrm>
            <a:off x="468" y="1224"/>
            <a:ext cx="204" cy="216"/>
          </p:xfrm>
          <a:graphic>
            <a:graphicData uri="http://schemas.openxmlformats.org/presentationml/2006/ole">
              <mc:AlternateContent xmlns:mc="http://schemas.openxmlformats.org/markup-compatibility/2006">
                <mc:Choice xmlns:v="urn:schemas-microsoft-com:vml" Requires="v">
                  <p:oleObj spid="_x0000_s10756" name="Equation" r:id="rId6" imgW="215640" imgH="228600" progId="Equation.3">
                    <p:embed/>
                  </p:oleObj>
                </mc:Choice>
                <mc:Fallback>
                  <p:oleObj name="Equation" r:id="rId6" imgW="215640" imgH="228600" progId="Equation.3">
                    <p:embed/>
                    <p:pic>
                      <p:nvPicPr>
                        <p:cNvPr id="0" name="Picture 17"/>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 y="1224"/>
                          <a:ext cx="204"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4" name="Line 14"/>
            <p:cNvSpPr>
              <a:spLocks noChangeShapeType="1"/>
            </p:cNvSpPr>
            <p:nvPr/>
          </p:nvSpPr>
          <p:spPr bwMode="auto">
            <a:xfrm>
              <a:off x="720" y="1728"/>
              <a:ext cx="2496" cy="0"/>
            </a:xfrm>
            <a:prstGeom prst="line">
              <a:avLst/>
            </a:prstGeom>
            <a:noFill/>
            <a:ln w="12700">
              <a:solidFill>
                <a:srgbClr val="000000"/>
              </a:solidFill>
              <a:round/>
              <a:headEnd/>
              <a:tailEnd type="triangle" w="sm" len="lg"/>
            </a:ln>
            <a:effectLst/>
          </p:spPr>
          <p:txBody>
            <a:bodyPr wrap="none" anchor="ctr"/>
            <a:lstStyle/>
            <a:p>
              <a:endParaRPr lang="zh-CN" altLang="en-US"/>
            </a:p>
          </p:txBody>
        </p:sp>
        <p:sp>
          <p:nvSpPr>
            <p:cNvPr id="30735" name="Line 15"/>
            <p:cNvSpPr>
              <a:spLocks noChangeShapeType="1"/>
            </p:cNvSpPr>
            <p:nvPr/>
          </p:nvSpPr>
          <p:spPr bwMode="auto">
            <a:xfrm>
              <a:off x="1824" y="1824"/>
              <a:ext cx="816" cy="0"/>
            </a:xfrm>
            <a:prstGeom prst="line">
              <a:avLst/>
            </a:prstGeom>
            <a:noFill/>
            <a:ln w="12700">
              <a:solidFill>
                <a:srgbClr val="333399"/>
              </a:solidFill>
              <a:round/>
              <a:headEnd/>
              <a:tailEnd type="triangle" w="sm" len="lg"/>
            </a:ln>
            <a:effectLst/>
          </p:spPr>
          <p:txBody>
            <a:bodyPr wrap="none"/>
            <a:lstStyle/>
            <a:p>
              <a:endParaRPr lang="zh-CN" altLang="en-US"/>
            </a:p>
          </p:txBody>
        </p:sp>
        <p:sp>
          <p:nvSpPr>
            <p:cNvPr id="30736" name="Line 16"/>
            <p:cNvSpPr>
              <a:spLocks noChangeShapeType="1"/>
            </p:cNvSpPr>
            <p:nvPr/>
          </p:nvSpPr>
          <p:spPr bwMode="auto">
            <a:xfrm flipH="1">
              <a:off x="720" y="1824"/>
              <a:ext cx="816" cy="0"/>
            </a:xfrm>
            <a:prstGeom prst="line">
              <a:avLst/>
            </a:prstGeom>
            <a:noFill/>
            <a:ln w="12700">
              <a:solidFill>
                <a:srgbClr val="333399"/>
              </a:solidFill>
              <a:round/>
              <a:headEnd/>
              <a:tailEnd type="triangle" w="sm" len="lg"/>
            </a:ln>
            <a:effectLst/>
          </p:spPr>
          <p:txBody>
            <a:bodyPr wrap="none"/>
            <a:lstStyle/>
            <a:p>
              <a:endParaRPr lang="zh-CN" altLang="en-US"/>
            </a:p>
          </p:txBody>
        </p:sp>
        <p:sp>
          <p:nvSpPr>
            <p:cNvPr id="30737" name="Text Box 17"/>
            <p:cNvSpPr txBox="1">
              <a:spLocks noChangeArrowheads="1"/>
            </p:cNvSpPr>
            <p:nvPr/>
          </p:nvSpPr>
          <p:spPr bwMode="auto">
            <a:xfrm>
              <a:off x="2630" y="1632"/>
              <a:ext cx="442" cy="327"/>
            </a:xfrm>
            <a:prstGeom prst="rect">
              <a:avLst/>
            </a:prstGeom>
            <a:noFill/>
            <a:ln w="9525">
              <a:noFill/>
              <a:miter lim="800000"/>
              <a:headEnd/>
              <a:tailEnd/>
            </a:ln>
            <a:effectLst/>
          </p:spPr>
          <p:txBody>
            <a:bodyPr>
              <a:spAutoFit/>
            </a:bodyPr>
            <a:lstStyle/>
            <a:p>
              <a:r>
                <a:rPr lang="en-US" altLang="zh-CN" sz="2800" i="1">
                  <a:solidFill>
                    <a:srgbClr val="1C1C1C"/>
                  </a:solidFill>
                  <a:latin typeface="Times New Roman" pitchFamily="18" charset="0"/>
                </a:rPr>
                <a:t>p</a:t>
              </a:r>
            </a:p>
          </p:txBody>
        </p:sp>
        <p:sp>
          <p:nvSpPr>
            <p:cNvPr id="30738" name="Text Box 18"/>
            <p:cNvSpPr txBox="1">
              <a:spLocks noChangeArrowheads="1"/>
            </p:cNvSpPr>
            <p:nvPr/>
          </p:nvSpPr>
          <p:spPr bwMode="auto">
            <a:xfrm>
              <a:off x="2511" y="1598"/>
              <a:ext cx="369" cy="327"/>
            </a:xfrm>
            <a:prstGeom prst="rect">
              <a:avLst/>
            </a:prstGeom>
            <a:noFill/>
            <a:ln w="9525">
              <a:noFill/>
              <a:miter lim="800000"/>
              <a:headEnd/>
              <a:tailEnd/>
            </a:ln>
            <a:effectLst/>
          </p:spPr>
          <p:txBody>
            <a:bodyPr>
              <a:spAutoFit/>
            </a:bodyPr>
            <a:lstStyle/>
            <a:p>
              <a:pPr>
                <a:spcBef>
                  <a:spcPct val="50000"/>
                </a:spcBef>
              </a:pPr>
              <a:r>
                <a:rPr lang="en-US" altLang="zh-CN" sz="2800">
                  <a:solidFill>
                    <a:srgbClr val="000000"/>
                  </a:solidFill>
                  <a:latin typeface="Times New Roman" pitchFamily="18" charset="0"/>
                </a:rPr>
                <a:t>*</a:t>
              </a:r>
            </a:p>
          </p:txBody>
        </p:sp>
        <p:sp>
          <p:nvSpPr>
            <p:cNvPr id="30739" name="Line 19"/>
            <p:cNvSpPr>
              <a:spLocks noChangeShapeType="1"/>
            </p:cNvSpPr>
            <p:nvPr/>
          </p:nvSpPr>
          <p:spPr bwMode="auto">
            <a:xfrm>
              <a:off x="2640" y="1728"/>
              <a:ext cx="0" cy="192"/>
            </a:xfrm>
            <a:prstGeom prst="line">
              <a:avLst/>
            </a:prstGeom>
            <a:noFill/>
            <a:ln w="12700">
              <a:solidFill>
                <a:schemeClr val="tx1"/>
              </a:solidFill>
              <a:round/>
              <a:headEnd/>
              <a:tailEnd/>
            </a:ln>
            <a:effectLst/>
          </p:spPr>
          <p:txBody>
            <a:bodyPr wrap="none"/>
            <a:lstStyle/>
            <a:p>
              <a:endParaRPr lang="zh-CN" altLang="en-US"/>
            </a:p>
          </p:txBody>
        </p:sp>
        <p:sp>
          <p:nvSpPr>
            <p:cNvPr id="30740" name="Line 20"/>
            <p:cNvSpPr>
              <a:spLocks noChangeShapeType="1"/>
            </p:cNvSpPr>
            <p:nvPr/>
          </p:nvSpPr>
          <p:spPr bwMode="auto">
            <a:xfrm>
              <a:off x="720" y="1728"/>
              <a:ext cx="0" cy="192"/>
            </a:xfrm>
            <a:prstGeom prst="line">
              <a:avLst/>
            </a:prstGeom>
            <a:noFill/>
            <a:ln w="9525">
              <a:solidFill>
                <a:schemeClr val="tx1"/>
              </a:solidFill>
              <a:round/>
              <a:headEnd/>
              <a:tailEnd/>
            </a:ln>
            <a:effectLst/>
          </p:spPr>
          <p:txBody>
            <a:bodyPr wrap="none"/>
            <a:lstStyle/>
            <a:p>
              <a:endParaRPr lang="zh-CN" altLang="en-US"/>
            </a:p>
          </p:txBody>
        </p:sp>
      </p:grpSp>
      <p:graphicFrame>
        <p:nvGraphicFramePr>
          <p:cNvPr id="30741" name="Object 21"/>
          <p:cNvGraphicFramePr>
            <a:graphicFrameLocks noChangeAspect="1"/>
          </p:cNvGraphicFramePr>
          <p:nvPr>
            <p:extLst>
              <p:ext uri="{D42A27DB-BD31-4B8C-83A1-F6EECF244321}">
                <p14:modId xmlns:p14="http://schemas.microsoft.com/office/powerpoint/2010/main" val="835773192"/>
              </p:ext>
            </p:extLst>
          </p:nvPr>
        </p:nvGraphicFramePr>
        <p:xfrm>
          <a:off x="914400" y="5545138"/>
          <a:ext cx="3733800" cy="1160462"/>
        </p:xfrm>
        <a:graphic>
          <a:graphicData uri="http://schemas.openxmlformats.org/presentationml/2006/ole">
            <mc:AlternateContent xmlns:mc="http://schemas.openxmlformats.org/markup-compatibility/2006">
              <mc:Choice xmlns:v="urn:schemas-microsoft-com:vml" Requires="v">
                <p:oleObj spid="_x0000_s10757" name="Equation" r:id="rId8" imgW="1206360" imgH="393480" progId="Equation.3">
                  <p:embed/>
                </p:oleObj>
              </mc:Choice>
              <mc:Fallback>
                <p:oleObj name="Equation" r:id="rId8" imgW="1206360" imgH="393480" progId="Equation.3">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5545138"/>
                        <a:ext cx="3733800" cy="1160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42" name="Object 22"/>
          <p:cNvGraphicFramePr>
            <a:graphicFrameLocks noChangeAspect="1"/>
          </p:cNvGraphicFramePr>
          <p:nvPr>
            <p:extLst>
              <p:ext uri="{D42A27DB-BD31-4B8C-83A1-F6EECF244321}">
                <p14:modId xmlns:p14="http://schemas.microsoft.com/office/powerpoint/2010/main" val="3903593443"/>
              </p:ext>
            </p:extLst>
          </p:nvPr>
        </p:nvGraphicFramePr>
        <p:xfrm>
          <a:off x="5257800" y="2741612"/>
          <a:ext cx="3429000" cy="1139825"/>
        </p:xfrm>
        <a:graphic>
          <a:graphicData uri="http://schemas.openxmlformats.org/presentationml/2006/ole">
            <mc:AlternateContent xmlns:mc="http://schemas.openxmlformats.org/markup-compatibility/2006">
              <mc:Choice xmlns:v="urn:schemas-microsoft-com:vml" Requires="v">
                <p:oleObj spid="_x0000_s10758" name="Equation" r:id="rId10" imgW="1117440" imgH="393480" progId="Equation.3">
                  <p:embed/>
                </p:oleObj>
              </mc:Choice>
              <mc:Fallback>
                <p:oleObj name="Equation" r:id="rId10" imgW="1117440" imgH="393480" progId="Equation.3">
                  <p:embed/>
                  <p:pic>
                    <p:nvPicPr>
                      <p:cNvPr id="0"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7800" y="2741612"/>
                        <a:ext cx="3429000" cy="1139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43" name="Object 23"/>
          <p:cNvGraphicFramePr>
            <a:graphicFrameLocks noChangeAspect="1"/>
          </p:cNvGraphicFramePr>
          <p:nvPr>
            <p:extLst>
              <p:ext uri="{D42A27DB-BD31-4B8C-83A1-F6EECF244321}">
                <p14:modId xmlns:p14="http://schemas.microsoft.com/office/powerpoint/2010/main" val="1728320651"/>
              </p:ext>
            </p:extLst>
          </p:nvPr>
        </p:nvGraphicFramePr>
        <p:xfrm>
          <a:off x="5853113" y="1087437"/>
          <a:ext cx="2116137" cy="1555750"/>
        </p:xfrm>
        <a:graphic>
          <a:graphicData uri="http://schemas.openxmlformats.org/presentationml/2006/ole">
            <mc:AlternateContent xmlns:mc="http://schemas.openxmlformats.org/markup-compatibility/2006">
              <mc:Choice xmlns:v="urn:schemas-microsoft-com:vml" Requires="v">
                <p:oleObj spid="_x0000_s10759" name="Equation" r:id="rId12" imgW="838080" imgH="558720" progId="Equation.3">
                  <p:embed/>
                </p:oleObj>
              </mc:Choice>
              <mc:Fallback>
                <p:oleObj name="Equation" r:id="rId12" imgW="838080" imgH="558720" progId="Equation.3">
                  <p:embed/>
                  <p:pic>
                    <p:nvPicPr>
                      <p:cNvPr id="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53113" y="1087437"/>
                        <a:ext cx="2116137" cy="155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44" name="Object 24"/>
          <p:cNvGraphicFramePr>
            <a:graphicFrameLocks noChangeAspect="1"/>
          </p:cNvGraphicFramePr>
          <p:nvPr>
            <p:extLst>
              <p:ext uri="{D42A27DB-BD31-4B8C-83A1-F6EECF244321}">
                <p14:modId xmlns:p14="http://schemas.microsoft.com/office/powerpoint/2010/main" val="1466958006"/>
              </p:ext>
            </p:extLst>
          </p:nvPr>
        </p:nvGraphicFramePr>
        <p:xfrm>
          <a:off x="5334000" y="4152900"/>
          <a:ext cx="3124200" cy="1179512"/>
        </p:xfrm>
        <a:graphic>
          <a:graphicData uri="http://schemas.openxmlformats.org/presentationml/2006/ole">
            <mc:AlternateContent xmlns:mc="http://schemas.openxmlformats.org/markup-compatibility/2006">
              <mc:Choice xmlns:v="urn:schemas-microsoft-com:vml" Requires="v">
                <p:oleObj spid="_x0000_s10760" name="Equation" r:id="rId14" imgW="1091880" imgH="393480" progId="Equation.3">
                  <p:embed/>
                </p:oleObj>
              </mc:Choice>
              <mc:Fallback>
                <p:oleObj name="Equation" r:id="rId14" imgW="1091880" imgH="393480" progId="Equation.3">
                  <p:embed/>
                  <p:pic>
                    <p:nvPicPr>
                      <p:cNvPr id="0"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4000" y="4152900"/>
                        <a:ext cx="3124200" cy="1179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45" name="Object 25"/>
          <p:cNvGraphicFramePr>
            <a:graphicFrameLocks noChangeAspect="1"/>
          </p:cNvGraphicFramePr>
          <p:nvPr>
            <p:extLst>
              <p:ext uri="{D42A27DB-BD31-4B8C-83A1-F6EECF244321}">
                <p14:modId xmlns:p14="http://schemas.microsoft.com/office/powerpoint/2010/main" val="2063781406"/>
              </p:ext>
            </p:extLst>
          </p:nvPr>
        </p:nvGraphicFramePr>
        <p:xfrm>
          <a:off x="5334000" y="5332412"/>
          <a:ext cx="3048000" cy="1373188"/>
        </p:xfrm>
        <a:graphic>
          <a:graphicData uri="http://schemas.openxmlformats.org/presentationml/2006/ole">
            <mc:AlternateContent xmlns:mc="http://schemas.openxmlformats.org/markup-compatibility/2006">
              <mc:Choice xmlns:v="urn:schemas-microsoft-com:vml" Requires="v">
                <p:oleObj spid="_x0000_s10761" name="公式" r:id="rId16" imgW="1091880" imgH="469800" progId="Equation.3">
                  <p:embed/>
                </p:oleObj>
              </mc:Choice>
              <mc:Fallback>
                <p:oleObj name="公式" r:id="rId16" imgW="1091880" imgH="469800" progId="Equation.3">
                  <p:embed/>
                  <p:pic>
                    <p:nvPicPr>
                      <p:cNvPr id="0"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34000" y="5332412"/>
                        <a:ext cx="3048000" cy="1373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46" name="Object 26"/>
          <p:cNvGraphicFramePr>
            <a:graphicFrameLocks noChangeAspect="1"/>
          </p:cNvGraphicFramePr>
          <p:nvPr>
            <p:extLst>
              <p:ext uri="{D42A27DB-BD31-4B8C-83A1-F6EECF244321}">
                <p14:modId xmlns:p14="http://schemas.microsoft.com/office/powerpoint/2010/main" val="3741151263"/>
              </p:ext>
            </p:extLst>
          </p:nvPr>
        </p:nvGraphicFramePr>
        <p:xfrm>
          <a:off x="1066800" y="4395788"/>
          <a:ext cx="2667000" cy="1166812"/>
        </p:xfrm>
        <a:graphic>
          <a:graphicData uri="http://schemas.openxmlformats.org/presentationml/2006/ole">
            <mc:AlternateContent xmlns:mc="http://schemas.openxmlformats.org/markup-compatibility/2006">
              <mc:Choice xmlns:v="urn:schemas-microsoft-com:vml" Requires="v">
                <p:oleObj spid="_x0000_s10762" name="Equation" r:id="rId18" imgW="799920" imgH="393480" progId="Equation.3">
                  <p:embed/>
                </p:oleObj>
              </mc:Choice>
              <mc:Fallback>
                <p:oleObj name="Equation" r:id="rId18" imgW="799920" imgH="393480" progId="Equation.3">
                  <p:embed/>
                  <p:pic>
                    <p:nvPicPr>
                      <p:cNvPr id="0" name="Picture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66800" y="4395788"/>
                        <a:ext cx="2667000" cy="1166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47" name="Rectangle 27"/>
          <p:cNvSpPr>
            <a:spLocks noChangeArrowheads="1"/>
          </p:cNvSpPr>
          <p:nvPr/>
        </p:nvSpPr>
        <p:spPr bwMode="auto">
          <a:xfrm>
            <a:off x="228600" y="1066800"/>
            <a:ext cx="4800600" cy="3276600"/>
          </a:xfrm>
          <a:prstGeom prst="rect">
            <a:avLst/>
          </a:prstGeom>
          <a:noFill/>
          <a:ln w="9525">
            <a:noFill/>
            <a:miter lim="800000"/>
            <a:headEnd/>
            <a:tailEnd/>
          </a:ln>
          <a:effectLst/>
        </p:spPr>
        <p:txBody>
          <a:bodyPr wrap="none" anchor="ctr"/>
          <a:lstStyle/>
          <a:p>
            <a:endParaRPr lang="zh-CN" altLang="en-US"/>
          </a:p>
        </p:txBody>
      </p:sp>
      <p:grpSp>
        <p:nvGrpSpPr>
          <p:cNvPr id="4" name="Group 28"/>
          <p:cNvGrpSpPr>
            <a:grpSpLocks/>
          </p:cNvGrpSpPr>
          <p:nvPr/>
        </p:nvGrpSpPr>
        <p:grpSpPr bwMode="auto">
          <a:xfrm>
            <a:off x="2725738" y="2590800"/>
            <a:ext cx="550862" cy="381000"/>
            <a:chOff x="1813" y="1440"/>
            <a:chExt cx="347" cy="240"/>
          </a:xfrm>
        </p:grpSpPr>
        <p:sp>
          <p:nvSpPr>
            <p:cNvPr id="30749" name="Arc 29"/>
            <p:cNvSpPr>
              <a:spLocks/>
            </p:cNvSpPr>
            <p:nvPr/>
          </p:nvSpPr>
          <p:spPr bwMode="auto">
            <a:xfrm flipH="1">
              <a:off x="2064" y="1472"/>
              <a:ext cx="96" cy="2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CC00"/>
              </a:solidFill>
              <a:round/>
              <a:headEnd/>
              <a:tailEnd type="none" w="sm" len="lg"/>
            </a:ln>
            <a:effectLst/>
          </p:spPr>
          <p:txBody>
            <a:bodyPr wrap="none" anchor="ctr"/>
            <a:lstStyle/>
            <a:p>
              <a:endParaRPr lang="zh-CN" altLang="en-US"/>
            </a:p>
          </p:txBody>
        </p:sp>
        <p:graphicFrame>
          <p:nvGraphicFramePr>
            <p:cNvPr id="30750" name="Object 30"/>
            <p:cNvGraphicFramePr>
              <a:graphicFrameLocks noChangeAspect="1"/>
            </p:cNvGraphicFramePr>
            <p:nvPr/>
          </p:nvGraphicFramePr>
          <p:xfrm>
            <a:off x="1813" y="1440"/>
            <a:ext cx="232" cy="237"/>
          </p:xfrm>
          <a:graphic>
            <a:graphicData uri="http://schemas.openxmlformats.org/presentationml/2006/ole">
              <mc:AlternateContent xmlns:mc="http://schemas.openxmlformats.org/markup-compatibility/2006">
                <mc:Choice xmlns:v="urn:schemas-microsoft-com:vml" Requires="v">
                  <p:oleObj spid="_x0000_s10763" name="Equation" r:id="rId20" imgW="139680" imgH="164880" progId="Equation.3">
                    <p:embed/>
                  </p:oleObj>
                </mc:Choice>
                <mc:Fallback>
                  <p:oleObj name="Equation" r:id="rId20" imgW="139680" imgH="164880" progId="Equation.3">
                    <p:embed/>
                    <p:pic>
                      <p:nvPicPr>
                        <p:cNvPr id="0" name="Picture 14"/>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13" y="1440"/>
                          <a:ext cx="232" cy="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31"/>
          <p:cNvGrpSpPr>
            <a:grpSpLocks/>
          </p:cNvGrpSpPr>
          <p:nvPr/>
        </p:nvGrpSpPr>
        <p:grpSpPr bwMode="auto">
          <a:xfrm>
            <a:off x="4021138" y="1905000"/>
            <a:ext cx="369887" cy="1066800"/>
            <a:chOff x="2629" y="1008"/>
            <a:chExt cx="233" cy="672"/>
          </a:xfrm>
        </p:grpSpPr>
        <p:sp>
          <p:nvSpPr>
            <p:cNvPr id="30752" name="Line 32"/>
            <p:cNvSpPr>
              <a:spLocks noChangeShapeType="1"/>
            </p:cNvSpPr>
            <p:nvPr/>
          </p:nvSpPr>
          <p:spPr bwMode="auto">
            <a:xfrm flipV="1">
              <a:off x="2640" y="1008"/>
              <a:ext cx="0" cy="672"/>
            </a:xfrm>
            <a:prstGeom prst="line">
              <a:avLst/>
            </a:prstGeom>
            <a:noFill/>
            <a:ln w="28575">
              <a:solidFill>
                <a:srgbClr val="0000FF"/>
              </a:solidFill>
              <a:prstDash val="dash"/>
              <a:round/>
              <a:headEnd/>
              <a:tailEnd type="none" w="sm" len="lg"/>
            </a:ln>
            <a:effectLst/>
          </p:spPr>
          <p:txBody>
            <a:bodyPr wrap="none" anchor="ctr"/>
            <a:lstStyle/>
            <a:p>
              <a:endParaRPr lang="zh-CN" altLang="en-US"/>
            </a:p>
          </p:txBody>
        </p:sp>
        <p:grpSp>
          <p:nvGrpSpPr>
            <p:cNvPr id="6" name="Group 33"/>
            <p:cNvGrpSpPr>
              <a:grpSpLocks/>
            </p:cNvGrpSpPr>
            <p:nvPr/>
          </p:nvGrpSpPr>
          <p:grpSpPr bwMode="auto">
            <a:xfrm>
              <a:off x="2629" y="1114"/>
              <a:ext cx="233" cy="374"/>
              <a:chOff x="2533" y="1114"/>
              <a:chExt cx="233" cy="374"/>
            </a:xfrm>
          </p:grpSpPr>
          <p:sp>
            <p:nvSpPr>
              <p:cNvPr id="30754" name="Arc 34"/>
              <p:cNvSpPr>
                <a:spLocks/>
              </p:cNvSpPr>
              <p:nvPr/>
            </p:nvSpPr>
            <p:spPr bwMode="auto">
              <a:xfrm rot="5400000" flipH="1">
                <a:off x="2587" y="1349"/>
                <a:ext cx="96" cy="181"/>
              </a:xfrm>
              <a:custGeom>
                <a:avLst/>
                <a:gdLst>
                  <a:gd name="G0" fmla="+- 0 0 0"/>
                  <a:gd name="G1" fmla="+- 16294 0 0"/>
                  <a:gd name="G2" fmla="+- 21600 0 0"/>
                  <a:gd name="T0" fmla="*/ 14180 w 21600"/>
                  <a:gd name="T1" fmla="*/ 0 h 16294"/>
                  <a:gd name="T2" fmla="*/ 21600 w 21600"/>
                  <a:gd name="T3" fmla="*/ 16294 h 16294"/>
                  <a:gd name="T4" fmla="*/ 0 w 21600"/>
                  <a:gd name="T5" fmla="*/ 16294 h 16294"/>
                </a:gdLst>
                <a:ahLst/>
                <a:cxnLst>
                  <a:cxn ang="0">
                    <a:pos x="T0" y="T1"/>
                  </a:cxn>
                  <a:cxn ang="0">
                    <a:pos x="T2" y="T3"/>
                  </a:cxn>
                  <a:cxn ang="0">
                    <a:pos x="T4" y="T5"/>
                  </a:cxn>
                </a:cxnLst>
                <a:rect l="0" t="0" r="r" b="b"/>
                <a:pathLst>
                  <a:path w="21600" h="16294" fill="none" extrusionOk="0">
                    <a:moveTo>
                      <a:pt x="14179" y="0"/>
                    </a:moveTo>
                    <a:cubicBezTo>
                      <a:pt x="18893" y="4102"/>
                      <a:pt x="21600" y="10045"/>
                      <a:pt x="21600" y="16294"/>
                    </a:cubicBezTo>
                  </a:path>
                  <a:path w="21600" h="16294" stroke="0" extrusionOk="0">
                    <a:moveTo>
                      <a:pt x="14179" y="0"/>
                    </a:moveTo>
                    <a:cubicBezTo>
                      <a:pt x="18893" y="4102"/>
                      <a:pt x="21600" y="10045"/>
                      <a:pt x="21600" y="16294"/>
                    </a:cubicBezTo>
                    <a:lnTo>
                      <a:pt x="0" y="16294"/>
                    </a:lnTo>
                    <a:close/>
                  </a:path>
                </a:pathLst>
              </a:custGeom>
              <a:noFill/>
              <a:ln w="28575">
                <a:solidFill>
                  <a:srgbClr val="00CC00"/>
                </a:solidFill>
                <a:round/>
                <a:headEnd/>
                <a:tailEnd type="none" w="sm" len="lg"/>
              </a:ln>
              <a:effectLst/>
            </p:spPr>
            <p:txBody>
              <a:bodyPr wrap="none" anchor="ctr"/>
              <a:lstStyle/>
              <a:p>
                <a:endParaRPr lang="zh-CN" altLang="en-US"/>
              </a:p>
            </p:txBody>
          </p:sp>
          <p:graphicFrame>
            <p:nvGraphicFramePr>
              <p:cNvPr id="30755" name="Object 35"/>
              <p:cNvGraphicFramePr>
                <a:graphicFrameLocks noChangeAspect="1"/>
              </p:cNvGraphicFramePr>
              <p:nvPr/>
            </p:nvGraphicFramePr>
            <p:xfrm>
              <a:off x="2533" y="1114"/>
              <a:ext cx="233" cy="275"/>
            </p:xfrm>
            <a:graphic>
              <a:graphicData uri="http://schemas.openxmlformats.org/presentationml/2006/ole">
                <mc:AlternateContent xmlns:mc="http://schemas.openxmlformats.org/markup-compatibility/2006">
                  <mc:Choice xmlns:v="urn:schemas-microsoft-com:vml" Requires="v">
                    <p:oleObj spid="_x0000_s10764" name="Equation" r:id="rId22" imgW="139680" imgH="164880" progId="Equation.3">
                      <p:embed/>
                    </p:oleObj>
                  </mc:Choice>
                  <mc:Fallback>
                    <p:oleObj name="Equation" r:id="rId22" imgW="139680" imgH="164880" progId="Equation.3">
                      <p:embed/>
                      <p:pic>
                        <p:nvPicPr>
                          <p:cNvPr id="0" name="Picture 13"/>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33" y="1114"/>
                            <a:ext cx="233" cy="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7" name="Group 36"/>
          <p:cNvGrpSpPr>
            <a:grpSpLocks/>
          </p:cNvGrpSpPr>
          <p:nvPr/>
        </p:nvGrpSpPr>
        <p:grpSpPr bwMode="auto">
          <a:xfrm>
            <a:off x="4191000" y="2590800"/>
            <a:ext cx="533400" cy="381000"/>
            <a:chOff x="2736" y="1440"/>
            <a:chExt cx="336" cy="240"/>
          </a:xfrm>
        </p:grpSpPr>
        <p:sp>
          <p:nvSpPr>
            <p:cNvPr id="30757" name="Arc 37"/>
            <p:cNvSpPr>
              <a:spLocks/>
            </p:cNvSpPr>
            <p:nvPr/>
          </p:nvSpPr>
          <p:spPr bwMode="auto">
            <a:xfrm>
              <a:off x="2736" y="1536"/>
              <a:ext cx="96" cy="1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6600"/>
              </a:solidFill>
              <a:round/>
              <a:headEnd/>
              <a:tailEnd/>
            </a:ln>
            <a:effectLst/>
          </p:spPr>
          <p:txBody>
            <a:bodyPr wrap="none" anchor="ctr"/>
            <a:lstStyle/>
            <a:p>
              <a:endParaRPr lang="zh-CN" altLang="en-US"/>
            </a:p>
          </p:txBody>
        </p:sp>
        <p:graphicFrame>
          <p:nvGraphicFramePr>
            <p:cNvPr id="30758" name="Object 38"/>
            <p:cNvGraphicFramePr>
              <a:graphicFrameLocks noChangeAspect="1"/>
            </p:cNvGraphicFramePr>
            <p:nvPr/>
          </p:nvGraphicFramePr>
          <p:xfrm>
            <a:off x="2840" y="1440"/>
            <a:ext cx="232" cy="200"/>
          </p:xfrm>
          <a:graphic>
            <a:graphicData uri="http://schemas.openxmlformats.org/presentationml/2006/ole">
              <mc:AlternateContent xmlns:mc="http://schemas.openxmlformats.org/markup-compatibility/2006">
                <mc:Choice xmlns:v="urn:schemas-microsoft-com:vml" Requires="v">
                  <p:oleObj spid="_x0000_s10765" name="Equation" r:id="rId23" imgW="139680" imgH="139680" progId="Equation.3">
                    <p:embed/>
                  </p:oleObj>
                </mc:Choice>
                <mc:Fallback>
                  <p:oleObj name="Equation" r:id="rId23" imgW="139680" imgH="139680" progId="Equation.3">
                    <p:embed/>
                    <p:pic>
                      <p:nvPicPr>
                        <p:cNvPr id="0" name="Picture 12"/>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40" y="1440"/>
                          <a:ext cx="232"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39"/>
          <p:cNvGrpSpPr>
            <a:grpSpLocks/>
          </p:cNvGrpSpPr>
          <p:nvPr/>
        </p:nvGrpSpPr>
        <p:grpSpPr bwMode="auto">
          <a:xfrm>
            <a:off x="3676650" y="2590800"/>
            <a:ext cx="495300" cy="228600"/>
            <a:chOff x="2412" y="1488"/>
            <a:chExt cx="312" cy="144"/>
          </a:xfrm>
        </p:grpSpPr>
        <p:sp>
          <p:nvSpPr>
            <p:cNvPr id="30760" name="Freeform 40"/>
            <p:cNvSpPr>
              <a:spLocks/>
            </p:cNvSpPr>
            <p:nvPr/>
          </p:nvSpPr>
          <p:spPr bwMode="auto">
            <a:xfrm>
              <a:off x="2412" y="1488"/>
              <a:ext cx="84" cy="144"/>
            </a:xfrm>
            <a:custGeom>
              <a:avLst/>
              <a:gdLst/>
              <a:ahLst/>
              <a:cxnLst>
                <a:cxn ang="0">
                  <a:pos x="0" y="144"/>
                </a:cxn>
                <a:cxn ang="0">
                  <a:pos x="84" y="0"/>
                </a:cxn>
              </a:cxnLst>
              <a:rect l="0" t="0" r="r" b="b"/>
              <a:pathLst>
                <a:path w="84" h="144">
                  <a:moveTo>
                    <a:pt x="0" y="144"/>
                  </a:moveTo>
                  <a:lnTo>
                    <a:pt x="84" y="0"/>
                  </a:lnTo>
                </a:path>
              </a:pathLst>
            </a:custGeom>
            <a:noFill/>
            <a:ln w="19050">
              <a:solidFill>
                <a:schemeClr val="tx1"/>
              </a:solidFill>
              <a:round/>
              <a:headEnd/>
              <a:tailEnd/>
            </a:ln>
            <a:effectLst/>
          </p:spPr>
          <p:txBody>
            <a:bodyPr wrap="none"/>
            <a:lstStyle/>
            <a:p>
              <a:endParaRPr lang="zh-CN" altLang="en-US"/>
            </a:p>
          </p:txBody>
        </p:sp>
        <p:sp>
          <p:nvSpPr>
            <p:cNvPr id="30761" name="Freeform 41"/>
            <p:cNvSpPr>
              <a:spLocks/>
            </p:cNvSpPr>
            <p:nvPr/>
          </p:nvSpPr>
          <p:spPr bwMode="auto">
            <a:xfrm>
              <a:off x="2496" y="1488"/>
              <a:ext cx="228" cy="112"/>
            </a:xfrm>
            <a:custGeom>
              <a:avLst/>
              <a:gdLst/>
              <a:ahLst/>
              <a:cxnLst>
                <a:cxn ang="0">
                  <a:pos x="0" y="0"/>
                </a:cxn>
                <a:cxn ang="0">
                  <a:pos x="228" y="112"/>
                </a:cxn>
              </a:cxnLst>
              <a:rect l="0" t="0" r="r" b="b"/>
              <a:pathLst>
                <a:path w="228" h="112">
                  <a:moveTo>
                    <a:pt x="0" y="0"/>
                  </a:moveTo>
                  <a:lnTo>
                    <a:pt x="228" y="112"/>
                  </a:lnTo>
                </a:path>
              </a:pathLst>
            </a:custGeom>
            <a:noFill/>
            <a:ln w="19050">
              <a:solidFill>
                <a:schemeClr val="tx1"/>
              </a:solidFill>
              <a:round/>
              <a:headEnd/>
              <a:tailEnd/>
            </a:ln>
            <a:effectLst/>
          </p:spPr>
          <p:txBody>
            <a:bodyPr wrap="none"/>
            <a:lstStyle/>
            <a:p>
              <a:endParaRPr lang="zh-CN" altLang="en-US"/>
            </a:p>
          </p:txBody>
        </p:sp>
      </p:grpSp>
      <p:graphicFrame>
        <p:nvGraphicFramePr>
          <p:cNvPr id="30762" name="Object 42"/>
          <p:cNvGraphicFramePr>
            <a:graphicFrameLocks noChangeAspect="1"/>
          </p:cNvGraphicFramePr>
          <p:nvPr>
            <p:extLst>
              <p:ext uri="{D42A27DB-BD31-4B8C-83A1-F6EECF244321}">
                <p14:modId xmlns:p14="http://schemas.microsoft.com/office/powerpoint/2010/main" val="848953901"/>
              </p:ext>
            </p:extLst>
          </p:nvPr>
        </p:nvGraphicFramePr>
        <p:xfrm>
          <a:off x="633413" y="2876550"/>
          <a:ext cx="280987" cy="323850"/>
        </p:xfrm>
        <a:graphic>
          <a:graphicData uri="http://schemas.openxmlformats.org/presentationml/2006/ole">
            <mc:AlternateContent xmlns:mc="http://schemas.openxmlformats.org/markup-compatibility/2006">
              <mc:Choice xmlns:v="urn:schemas-microsoft-com:vml" Requires="v">
                <p:oleObj spid="_x0000_s10766" name="Equation" r:id="rId25" imgW="164880" imgH="190440" progId="Equation.3">
                  <p:embed/>
                </p:oleObj>
              </mc:Choice>
              <mc:Fallback>
                <p:oleObj name="Equation" r:id="rId25" imgW="164880" imgH="190440" progId="Equation.3">
                  <p:embed/>
                  <p:pic>
                    <p:nvPicPr>
                      <p:cNvPr id="0" name="Picture 8"/>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3413" y="2876550"/>
                        <a:ext cx="280987"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43"/>
          <p:cNvGrpSpPr>
            <a:grpSpLocks/>
          </p:cNvGrpSpPr>
          <p:nvPr/>
        </p:nvGrpSpPr>
        <p:grpSpPr bwMode="auto">
          <a:xfrm>
            <a:off x="990600" y="1676400"/>
            <a:ext cx="3962400" cy="1295400"/>
            <a:chOff x="720" y="864"/>
            <a:chExt cx="2496" cy="816"/>
          </a:xfrm>
        </p:grpSpPr>
        <p:graphicFrame>
          <p:nvGraphicFramePr>
            <p:cNvPr id="30764" name="Object 44"/>
            <p:cNvGraphicFramePr>
              <a:graphicFrameLocks noChangeAspect="1"/>
            </p:cNvGraphicFramePr>
            <p:nvPr/>
          </p:nvGraphicFramePr>
          <p:xfrm>
            <a:off x="2880" y="864"/>
            <a:ext cx="336" cy="285"/>
          </p:xfrm>
          <a:graphic>
            <a:graphicData uri="http://schemas.openxmlformats.org/presentationml/2006/ole">
              <mc:AlternateContent xmlns:mc="http://schemas.openxmlformats.org/markup-compatibility/2006">
                <mc:Choice xmlns:v="urn:schemas-microsoft-com:vml" Requires="v">
                  <p:oleObj spid="_x0000_s10767" name="Equation" r:id="rId27" imgW="330120" imgH="279360" progId="Equation.3">
                    <p:embed/>
                  </p:oleObj>
                </mc:Choice>
                <mc:Fallback>
                  <p:oleObj name="Equation" r:id="rId27" imgW="330120" imgH="279360" progId="Equation.3">
                    <p:embed/>
                    <p:pic>
                      <p:nvPicPr>
                        <p:cNvPr id="0" name="Picture 10"/>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80" y="864"/>
                          <a:ext cx="336"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5" name="Object 45"/>
            <p:cNvGraphicFramePr>
              <a:graphicFrameLocks noChangeAspect="1"/>
            </p:cNvGraphicFramePr>
            <p:nvPr/>
          </p:nvGraphicFramePr>
          <p:xfrm>
            <a:off x="1728" y="1056"/>
            <a:ext cx="258" cy="288"/>
          </p:xfrm>
          <a:graphic>
            <a:graphicData uri="http://schemas.openxmlformats.org/presentationml/2006/ole">
              <mc:AlternateContent xmlns:mc="http://schemas.openxmlformats.org/markup-compatibility/2006">
                <mc:Choice xmlns:v="urn:schemas-microsoft-com:vml" Requires="v">
                  <p:oleObj spid="_x0000_s10768" name="公式" r:id="rId29" imgW="114120" imgH="126720" progId="Equation.3">
                    <p:embed/>
                  </p:oleObj>
                </mc:Choice>
                <mc:Fallback>
                  <p:oleObj name="公式" r:id="rId29" imgW="114120" imgH="126720" progId="Equation.3">
                    <p:embed/>
                    <p:pic>
                      <p:nvPicPr>
                        <p:cNvPr id="0" name="Picture 11"/>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28" y="1056"/>
                          <a:ext cx="25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46"/>
            <p:cNvGrpSpPr>
              <a:grpSpLocks/>
            </p:cNvGrpSpPr>
            <p:nvPr/>
          </p:nvGrpSpPr>
          <p:grpSpPr bwMode="auto">
            <a:xfrm>
              <a:off x="720" y="864"/>
              <a:ext cx="2256" cy="816"/>
              <a:chOff x="720" y="864"/>
              <a:chExt cx="2256" cy="816"/>
            </a:xfrm>
          </p:grpSpPr>
          <p:sp>
            <p:nvSpPr>
              <p:cNvPr id="30767" name="Line 47"/>
              <p:cNvSpPr>
                <a:spLocks noChangeShapeType="1"/>
              </p:cNvSpPr>
              <p:nvPr/>
            </p:nvSpPr>
            <p:spPr bwMode="auto">
              <a:xfrm flipV="1">
                <a:off x="2640" y="1152"/>
                <a:ext cx="336" cy="528"/>
              </a:xfrm>
              <a:prstGeom prst="line">
                <a:avLst/>
              </a:prstGeom>
              <a:noFill/>
              <a:ln w="38100">
                <a:solidFill>
                  <a:srgbClr val="CC00CC"/>
                </a:solidFill>
                <a:round/>
                <a:headEnd/>
                <a:tailEnd type="triangle" w="sm" len="lg"/>
              </a:ln>
              <a:effectLst/>
            </p:spPr>
            <p:txBody>
              <a:bodyPr wrap="none" anchor="ctr"/>
              <a:lstStyle/>
              <a:p>
                <a:endParaRPr lang="zh-CN" altLang="en-US"/>
              </a:p>
            </p:txBody>
          </p:sp>
          <p:sp>
            <p:nvSpPr>
              <p:cNvPr id="30768" name="Line 48"/>
              <p:cNvSpPr>
                <a:spLocks noChangeShapeType="1"/>
              </p:cNvSpPr>
              <p:nvPr/>
            </p:nvSpPr>
            <p:spPr bwMode="auto">
              <a:xfrm>
                <a:off x="720" y="864"/>
                <a:ext cx="1920" cy="816"/>
              </a:xfrm>
              <a:prstGeom prst="line">
                <a:avLst/>
              </a:prstGeom>
              <a:noFill/>
              <a:ln w="28575">
                <a:solidFill>
                  <a:srgbClr val="6600FF"/>
                </a:solidFill>
                <a:round/>
                <a:headEnd/>
                <a:tailEnd type="triangle" w="sm" len="lg"/>
              </a:ln>
              <a:effectLst/>
            </p:spPr>
            <p:txBody>
              <a:bodyPr wrap="none" anchor="ctr"/>
              <a:lstStyle/>
              <a:p>
                <a:endParaRPr lang="zh-CN" altLang="en-US"/>
              </a:p>
            </p:txBody>
          </p:sp>
        </p:grpSp>
      </p:grpSp>
      <p:grpSp>
        <p:nvGrpSpPr>
          <p:cNvPr id="11" name="Group 49"/>
          <p:cNvGrpSpPr>
            <a:grpSpLocks/>
          </p:cNvGrpSpPr>
          <p:nvPr/>
        </p:nvGrpSpPr>
        <p:grpSpPr bwMode="auto">
          <a:xfrm>
            <a:off x="838200" y="1066800"/>
            <a:ext cx="609600" cy="655638"/>
            <a:chOff x="624" y="480"/>
            <a:chExt cx="384" cy="413"/>
          </a:xfrm>
        </p:grpSpPr>
        <p:graphicFrame>
          <p:nvGraphicFramePr>
            <p:cNvPr id="30770" name="Object 50"/>
            <p:cNvGraphicFramePr>
              <a:graphicFrameLocks noChangeAspect="1"/>
            </p:cNvGraphicFramePr>
            <p:nvPr/>
          </p:nvGraphicFramePr>
          <p:xfrm>
            <a:off x="624" y="480"/>
            <a:ext cx="384" cy="283"/>
          </p:xfrm>
          <a:graphic>
            <a:graphicData uri="http://schemas.openxmlformats.org/presentationml/2006/ole">
              <mc:AlternateContent xmlns:mc="http://schemas.openxmlformats.org/markup-compatibility/2006">
                <mc:Choice xmlns:v="urn:schemas-microsoft-com:vml" Requires="v">
                  <p:oleObj spid="_x0000_s10769" name="Equation" r:id="rId31" imgW="393480" imgH="291960" progId="Equation.3">
                    <p:embed/>
                  </p:oleObj>
                </mc:Choice>
                <mc:Fallback>
                  <p:oleObj name="Equation" r:id="rId31" imgW="393480" imgH="291960" progId="Equation.3">
                    <p:embed/>
                    <p:pic>
                      <p:nvPicPr>
                        <p:cNvPr id="0" name="Picture 9"/>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4" y="480"/>
                          <a:ext cx="384" cy="2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1" name="AutoShape 51"/>
            <p:cNvSpPr>
              <a:spLocks noChangeArrowheads="1"/>
            </p:cNvSpPr>
            <p:nvPr/>
          </p:nvSpPr>
          <p:spPr bwMode="auto">
            <a:xfrm>
              <a:off x="648" y="797"/>
              <a:ext cx="192" cy="96"/>
            </a:xfrm>
            <a:prstGeom prst="rightArrow">
              <a:avLst>
                <a:gd name="adj1" fmla="val 52056"/>
                <a:gd name="adj2" fmla="val 66667"/>
              </a:avLst>
            </a:prstGeom>
            <a:solidFill>
              <a:schemeClr val="folHlink"/>
            </a:solidFill>
            <a:ln w="28575">
              <a:solidFill>
                <a:srgbClr val="FF5050"/>
              </a:solidFill>
              <a:miter lim="800000"/>
              <a:headEnd/>
              <a:tailEnd/>
            </a:ln>
            <a:effectLst/>
          </p:spPr>
          <p:txBody>
            <a:bodyPr wrap="none" anchor="ctr"/>
            <a:lstStyle/>
            <a:p>
              <a:endParaRPr lang="zh-CN" altLang="en-US"/>
            </a:p>
          </p:txBody>
        </p:sp>
      </p:grpSp>
      <p:sp>
        <p:nvSpPr>
          <p:cNvPr id="52" name="Rectangle 39"/>
          <p:cNvSpPr>
            <a:spLocks noChangeArrowheads="1"/>
          </p:cNvSpPr>
          <p:nvPr/>
        </p:nvSpPr>
        <p:spPr bwMode="auto">
          <a:xfrm>
            <a:off x="609600" y="2286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46"/>
                                        </p:tgtEl>
                                        <p:attrNameLst>
                                          <p:attrName>style.visibility</p:attrName>
                                        </p:attrNameLst>
                                      </p:cBhvr>
                                      <p:to>
                                        <p:strVal val="visible"/>
                                      </p:to>
                                    </p:set>
                                    <p:animEffect transition="in" filter="blinds(horizontal)">
                                      <p:cBhvr>
                                        <p:cTn id="12" dur="500"/>
                                        <p:tgtEl>
                                          <p:spTgt spid="30746"/>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strVal val="2/3*#ppt_w"/>
                                          </p:val>
                                        </p:tav>
                                        <p:tav tm="100000">
                                          <p:val>
                                            <p:strVal val="#ppt_w"/>
                                          </p:val>
                                        </p:tav>
                                      </p:tavLst>
                                    </p:anim>
                                    <p:anim calcmode="lin" valueType="num">
                                      <p:cBhvr>
                                        <p:cTn id="18"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lide(fromBottom)">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272"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strVal val="2/3*#ppt_w"/>
                                          </p:val>
                                        </p:tav>
                                        <p:tav tm="100000">
                                          <p:val>
                                            <p:strVal val="#ppt_w"/>
                                          </p:val>
                                        </p:tav>
                                      </p:tavLst>
                                    </p:anim>
                                    <p:anim calcmode="lin" valueType="num">
                                      <p:cBhvr>
                                        <p:cTn id="29" dur="500" fill="hold"/>
                                        <p:tgtEl>
                                          <p:spTgt spid="5"/>
                                        </p:tgtEl>
                                        <p:attrNameLst>
                                          <p:attrName>ppt_h</p:attrName>
                                        </p:attrNameLst>
                                      </p:cBhvr>
                                      <p:tavLst>
                                        <p:tav tm="0">
                                          <p:val>
                                            <p:strVal val="2/3*#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nodeType="clickEffect">
                                  <p:stCondLst>
                                    <p:cond delay="0"/>
                                  </p:stCondLst>
                                  <p:childTnLst>
                                    <p:set>
                                      <p:cBhvr>
                                        <p:cTn id="39" dur="1" fill="hold">
                                          <p:stCondLst>
                                            <p:cond delay="0"/>
                                          </p:stCondLst>
                                        </p:cTn>
                                        <p:tgtEl>
                                          <p:spTgt spid="30741"/>
                                        </p:tgtEl>
                                        <p:attrNameLst>
                                          <p:attrName>style.visibility</p:attrName>
                                        </p:attrNameLst>
                                      </p:cBhvr>
                                      <p:to>
                                        <p:strVal val="visible"/>
                                      </p:to>
                                    </p:set>
                                    <p:animEffect transition="in" filter="blinds(vertical)">
                                      <p:cBhvr>
                                        <p:cTn id="40" dur="500"/>
                                        <p:tgtEl>
                                          <p:spTgt spid="3074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5" fill="hold" nodeType="clickEffect">
                                  <p:stCondLst>
                                    <p:cond delay="0"/>
                                  </p:stCondLst>
                                  <p:childTnLst>
                                    <p:set>
                                      <p:cBhvr>
                                        <p:cTn id="44" dur="1" fill="hold">
                                          <p:stCondLst>
                                            <p:cond delay="0"/>
                                          </p:stCondLst>
                                        </p:cTn>
                                        <p:tgtEl>
                                          <p:spTgt spid="30743"/>
                                        </p:tgtEl>
                                        <p:attrNameLst>
                                          <p:attrName>style.visibility</p:attrName>
                                        </p:attrNameLst>
                                      </p:cBhvr>
                                      <p:to>
                                        <p:strVal val="visible"/>
                                      </p:to>
                                    </p:set>
                                    <p:animEffect transition="in" filter="blinds(vertical)">
                                      <p:cBhvr>
                                        <p:cTn id="45" dur="500"/>
                                        <p:tgtEl>
                                          <p:spTgt spid="3074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5" fill="hold" nodeType="clickEffect">
                                  <p:stCondLst>
                                    <p:cond delay="0"/>
                                  </p:stCondLst>
                                  <p:childTnLst>
                                    <p:set>
                                      <p:cBhvr>
                                        <p:cTn id="49" dur="1" fill="hold">
                                          <p:stCondLst>
                                            <p:cond delay="0"/>
                                          </p:stCondLst>
                                        </p:cTn>
                                        <p:tgtEl>
                                          <p:spTgt spid="30742"/>
                                        </p:tgtEl>
                                        <p:attrNameLst>
                                          <p:attrName>style.visibility</p:attrName>
                                        </p:attrNameLst>
                                      </p:cBhvr>
                                      <p:to>
                                        <p:strVal val="visible"/>
                                      </p:to>
                                    </p:set>
                                    <p:animEffect transition="in" filter="blinds(vertical)">
                                      <p:cBhvr>
                                        <p:cTn id="50" dur="500"/>
                                        <p:tgtEl>
                                          <p:spTgt spid="3074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nodeType="clickEffect">
                                  <p:stCondLst>
                                    <p:cond delay="0"/>
                                  </p:stCondLst>
                                  <p:childTnLst>
                                    <p:set>
                                      <p:cBhvr>
                                        <p:cTn id="54" dur="1" fill="hold">
                                          <p:stCondLst>
                                            <p:cond delay="0"/>
                                          </p:stCondLst>
                                        </p:cTn>
                                        <p:tgtEl>
                                          <p:spTgt spid="30744"/>
                                        </p:tgtEl>
                                        <p:attrNameLst>
                                          <p:attrName>style.visibility</p:attrName>
                                        </p:attrNameLst>
                                      </p:cBhvr>
                                      <p:to>
                                        <p:strVal val="visible"/>
                                      </p:to>
                                    </p:set>
                                    <p:animEffect transition="in" filter="blinds(vertical)">
                                      <p:cBhvr>
                                        <p:cTn id="55" dur="500"/>
                                        <p:tgtEl>
                                          <p:spTgt spid="3074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30745"/>
                                        </p:tgtEl>
                                        <p:attrNameLst>
                                          <p:attrName>style.visibility</p:attrName>
                                        </p:attrNameLst>
                                      </p:cBhvr>
                                      <p:to>
                                        <p:strVal val="visible"/>
                                      </p:to>
                                    </p:set>
                                    <p:animEffect transition="in" filter="blinds(horizontal)">
                                      <p:cBhvr>
                                        <p:cTn id="60" dur="500"/>
                                        <p:tgtEl>
                                          <p:spTgt spid="30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extLst>
              <p:ext uri="{D42A27DB-BD31-4B8C-83A1-F6EECF244321}">
                <p14:modId xmlns:p14="http://schemas.microsoft.com/office/powerpoint/2010/main" val="2903826541"/>
              </p:ext>
            </p:extLst>
          </p:nvPr>
        </p:nvGraphicFramePr>
        <p:xfrm>
          <a:off x="5257800" y="920750"/>
          <a:ext cx="3048000" cy="1400175"/>
        </p:xfrm>
        <a:graphic>
          <a:graphicData uri="http://schemas.openxmlformats.org/presentationml/2006/ole">
            <mc:AlternateContent xmlns:mc="http://schemas.openxmlformats.org/markup-compatibility/2006">
              <mc:Choice xmlns:v="urn:schemas-microsoft-com:vml" Requires="v">
                <p:oleObj spid="_x0000_s11810" name="公式" r:id="rId3" imgW="1091880" imgH="469800" progId="Equation.3">
                  <p:embed/>
                </p:oleObj>
              </mc:Choice>
              <mc:Fallback>
                <p:oleObj name="公式" r:id="rId3" imgW="1091880" imgH="469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920750"/>
                        <a:ext cx="3048000"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
          <p:cNvGrpSpPr>
            <a:grpSpLocks/>
          </p:cNvGrpSpPr>
          <p:nvPr/>
        </p:nvGrpSpPr>
        <p:grpSpPr bwMode="auto">
          <a:xfrm>
            <a:off x="1219200" y="4502150"/>
            <a:ext cx="4724400" cy="1136650"/>
            <a:chOff x="720" y="2711"/>
            <a:chExt cx="2928" cy="693"/>
          </a:xfrm>
        </p:grpSpPr>
        <p:graphicFrame>
          <p:nvGraphicFramePr>
            <p:cNvPr id="31748" name="Object 4"/>
            <p:cNvGraphicFramePr>
              <a:graphicFrameLocks noChangeAspect="1"/>
            </p:cNvGraphicFramePr>
            <p:nvPr/>
          </p:nvGraphicFramePr>
          <p:xfrm>
            <a:off x="2097" y="2711"/>
            <a:ext cx="1551" cy="693"/>
          </p:xfrm>
          <a:graphic>
            <a:graphicData uri="http://schemas.openxmlformats.org/presentationml/2006/ole">
              <mc:AlternateContent xmlns:mc="http://schemas.openxmlformats.org/markup-compatibility/2006">
                <mc:Choice xmlns:v="urn:schemas-microsoft-com:vml" Requires="v">
                  <p:oleObj spid="_x0000_s11811" name="公式" r:id="rId5" imgW="545760" imgH="393480" progId="Equation.3">
                    <p:embed/>
                  </p:oleObj>
                </mc:Choice>
                <mc:Fallback>
                  <p:oleObj name="公式" r:id="rId5" imgW="545760" imgH="393480" progId="Equation.3">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 y="2711"/>
                          <a:ext cx="1551" cy="693"/>
                        </a:xfrm>
                        <a:prstGeom prst="rect">
                          <a:avLst/>
                        </a:prstGeom>
                        <a:gradFill rotWithShape="0">
                          <a:gsLst>
                            <a:gs pos="0">
                              <a:schemeClr val="accent1"/>
                            </a:gs>
                            <a:gs pos="50000">
                              <a:srgbClr val="FFFFFF"/>
                            </a:gs>
                            <a:gs pos="100000">
                              <a:schemeClr val="accent1"/>
                            </a:gs>
                          </a:gsLst>
                          <a:lin ang="5400000" scaled="1"/>
                        </a:gradFill>
                        <a:ln w="12700">
                          <a:solidFill>
                            <a:schemeClr val="tx1"/>
                          </a:solidFill>
                          <a:miter lim="800000"/>
                          <a:headEnd/>
                          <a:tailEnd/>
                        </a:ln>
                      </p:spPr>
                    </p:pic>
                  </p:oleObj>
                </mc:Fallback>
              </mc:AlternateContent>
            </a:graphicData>
          </a:graphic>
        </p:graphicFrame>
        <p:grpSp>
          <p:nvGrpSpPr>
            <p:cNvPr id="3" name="Group 5"/>
            <p:cNvGrpSpPr>
              <a:grpSpLocks/>
            </p:cNvGrpSpPr>
            <p:nvPr/>
          </p:nvGrpSpPr>
          <p:grpSpPr bwMode="auto">
            <a:xfrm>
              <a:off x="720" y="2937"/>
              <a:ext cx="1104" cy="317"/>
              <a:chOff x="720" y="2937"/>
              <a:chExt cx="1104" cy="317"/>
            </a:xfrm>
          </p:grpSpPr>
          <p:sp>
            <p:nvSpPr>
              <p:cNvPr id="31750" name="Text Box 6"/>
              <p:cNvSpPr txBox="1">
                <a:spLocks noChangeArrowheads="1"/>
              </p:cNvSpPr>
              <p:nvPr/>
            </p:nvSpPr>
            <p:spPr bwMode="auto">
              <a:xfrm>
                <a:off x="720" y="2937"/>
                <a:ext cx="816" cy="317"/>
              </a:xfrm>
              <a:prstGeom prst="rect">
                <a:avLst/>
              </a:prstGeom>
              <a:noFill/>
              <a:ln w="9525">
                <a:noFill/>
                <a:miter lim="800000"/>
                <a:headEnd/>
                <a:tailEnd/>
              </a:ln>
              <a:effectLst/>
            </p:spPr>
            <p:txBody>
              <a:bodyPr>
                <a:spAutoFit/>
              </a:bodyPr>
              <a:lstStyle/>
              <a:p>
                <a:pPr>
                  <a:spcBef>
                    <a:spcPct val="50000"/>
                  </a:spcBef>
                </a:pPr>
                <a:r>
                  <a:rPr lang="en-US" altLang="zh-CN" sz="2800" b="1">
                    <a:solidFill>
                      <a:srgbClr val="010000"/>
                    </a:solidFill>
                    <a:latin typeface="Times New Roman" pitchFamily="18" charset="0"/>
                  </a:rPr>
                  <a:t> </a:t>
                </a:r>
                <a:r>
                  <a:rPr lang="en-US" altLang="zh-CN" sz="2800" b="1">
                    <a:solidFill>
                      <a:srgbClr val="CC0000"/>
                    </a:solidFill>
                    <a:latin typeface="Times New Roman" pitchFamily="18" charset="0"/>
                  </a:rPr>
                  <a:t>3</a:t>
                </a:r>
                <a:r>
                  <a:rPr lang="zh-CN" altLang="en-US" sz="2800" b="1">
                    <a:solidFill>
                      <a:srgbClr val="010000"/>
                    </a:solidFill>
                    <a:latin typeface="Times New Roman" pitchFamily="18" charset="0"/>
                  </a:rPr>
                  <a:t>）</a:t>
                </a:r>
              </a:p>
            </p:txBody>
          </p:sp>
          <p:graphicFrame>
            <p:nvGraphicFramePr>
              <p:cNvPr id="31751" name="Object 7"/>
              <p:cNvGraphicFramePr>
                <a:graphicFrameLocks noChangeAspect="1"/>
              </p:cNvGraphicFramePr>
              <p:nvPr/>
            </p:nvGraphicFramePr>
            <p:xfrm>
              <a:off x="1104" y="2942"/>
              <a:ext cx="720" cy="274"/>
            </p:xfrm>
            <a:graphic>
              <a:graphicData uri="http://schemas.openxmlformats.org/presentationml/2006/ole">
                <mc:AlternateContent xmlns:mc="http://schemas.openxmlformats.org/markup-compatibility/2006">
                  <mc:Choice xmlns:v="urn:schemas-microsoft-com:vml" Requires="v">
                    <p:oleObj spid="_x0000_s11812" name="Equation" r:id="rId7" imgW="545760" imgH="241200" progId="Equation.3">
                      <p:embed/>
                    </p:oleObj>
                  </mc:Choice>
                  <mc:Fallback>
                    <p:oleObj name="Equation" r:id="rId7" imgW="545760" imgH="241200" progId="Equation.3">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 y="2942"/>
                            <a:ext cx="720"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31752" name="Object 8"/>
          <p:cNvGraphicFramePr>
            <a:graphicFrameLocks noChangeAspect="1"/>
          </p:cNvGraphicFramePr>
          <p:nvPr>
            <p:extLst>
              <p:ext uri="{D42A27DB-BD31-4B8C-83A1-F6EECF244321}">
                <p14:modId xmlns:p14="http://schemas.microsoft.com/office/powerpoint/2010/main" val="411827286"/>
              </p:ext>
            </p:extLst>
          </p:nvPr>
        </p:nvGraphicFramePr>
        <p:xfrm>
          <a:off x="3352800" y="5645150"/>
          <a:ext cx="4953000" cy="1212850"/>
        </p:xfrm>
        <a:graphic>
          <a:graphicData uri="http://schemas.openxmlformats.org/presentationml/2006/ole">
            <mc:AlternateContent xmlns:mc="http://schemas.openxmlformats.org/markup-compatibility/2006">
              <mc:Choice xmlns:v="urn:schemas-microsoft-com:vml" Requires="v">
                <p:oleObj spid="_x0000_s11813" name="Equation" r:id="rId9" imgW="1600200" imgH="419040" progId="Equation.3">
                  <p:embed/>
                </p:oleObj>
              </mc:Choice>
              <mc:Fallback>
                <p:oleObj name="Equation" r:id="rId9" imgW="1600200" imgH="41904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5645150"/>
                        <a:ext cx="4953000"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9"/>
          <p:cNvGrpSpPr>
            <a:grpSpLocks/>
          </p:cNvGrpSpPr>
          <p:nvPr/>
        </p:nvGrpSpPr>
        <p:grpSpPr bwMode="auto">
          <a:xfrm>
            <a:off x="1295400" y="5956300"/>
            <a:ext cx="1676400" cy="527050"/>
            <a:chOff x="912" y="3556"/>
            <a:chExt cx="1056" cy="332"/>
          </a:xfrm>
        </p:grpSpPr>
        <p:sp>
          <p:nvSpPr>
            <p:cNvPr id="31754" name="Text Box 10"/>
            <p:cNvSpPr txBox="1">
              <a:spLocks noChangeArrowheads="1"/>
            </p:cNvSpPr>
            <p:nvPr/>
          </p:nvSpPr>
          <p:spPr bwMode="auto">
            <a:xfrm>
              <a:off x="912" y="3561"/>
              <a:ext cx="768"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CC0000"/>
                  </a:solidFill>
                  <a:latin typeface="Times New Roman" pitchFamily="18" charset="0"/>
                </a:rPr>
                <a:t>4</a:t>
              </a:r>
              <a:r>
                <a:rPr lang="zh-CN" altLang="en-US" sz="2800" b="1">
                  <a:solidFill>
                    <a:srgbClr val="010000"/>
                  </a:solidFill>
                  <a:latin typeface="Times New Roman" pitchFamily="18" charset="0"/>
                </a:rPr>
                <a:t>）</a:t>
              </a:r>
            </a:p>
          </p:txBody>
        </p:sp>
        <p:graphicFrame>
          <p:nvGraphicFramePr>
            <p:cNvPr id="31755" name="Object 11"/>
            <p:cNvGraphicFramePr>
              <a:graphicFrameLocks noChangeAspect="1"/>
            </p:cNvGraphicFramePr>
            <p:nvPr/>
          </p:nvGraphicFramePr>
          <p:xfrm>
            <a:off x="1248" y="3556"/>
            <a:ext cx="720" cy="283"/>
          </p:xfrm>
          <a:graphic>
            <a:graphicData uri="http://schemas.openxmlformats.org/presentationml/2006/ole">
              <mc:AlternateContent xmlns:mc="http://schemas.openxmlformats.org/markup-compatibility/2006">
                <mc:Choice xmlns:v="urn:schemas-microsoft-com:vml" Requires="v">
                  <p:oleObj spid="_x0000_s11814" name="Equation" r:id="rId11" imgW="736560" imgH="241200" progId="Equation.3">
                    <p:embed/>
                  </p:oleObj>
                </mc:Choice>
                <mc:Fallback>
                  <p:oleObj name="Equation" r:id="rId11" imgW="736560" imgH="241200" progId="Equation.3">
                    <p:embed/>
                    <p:pic>
                      <p:nvPicPr>
                        <p:cNvPr id="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3556"/>
                          <a:ext cx="720" cy="2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2"/>
          <p:cNvGrpSpPr>
            <a:grpSpLocks/>
          </p:cNvGrpSpPr>
          <p:nvPr/>
        </p:nvGrpSpPr>
        <p:grpSpPr bwMode="auto">
          <a:xfrm>
            <a:off x="1295400" y="3657600"/>
            <a:ext cx="8534400" cy="519113"/>
            <a:chOff x="912" y="2304"/>
            <a:chExt cx="5376" cy="327"/>
          </a:xfrm>
        </p:grpSpPr>
        <p:sp>
          <p:nvSpPr>
            <p:cNvPr id="31757" name="Text Box 13"/>
            <p:cNvSpPr txBox="1">
              <a:spLocks noChangeArrowheads="1"/>
            </p:cNvSpPr>
            <p:nvPr/>
          </p:nvSpPr>
          <p:spPr bwMode="auto">
            <a:xfrm>
              <a:off x="912" y="2304"/>
              <a:ext cx="5376" cy="327"/>
            </a:xfrm>
            <a:prstGeom prst="rect">
              <a:avLst/>
            </a:prstGeom>
            <a:noFill/>
            <a:ln w="9525">
              <a:noFill/>
              <a:miter lim="800000"/>
              <a:headEnd/>
              <a:tailEnd/>
            </a:ln>
            <a:effectLst/>
          </p:spPr>
          <p:txBody>
            <a:bodyPr>
              <a:spAutoFit/>
            </a:bodyPr>
            <a:lstStyle/>
            <a:p>
              <a:pPr>
                <a:spcBef>
                  <a:spcPct val="50000"/>
                </a:spcBef>
              </a:pPr>
              <a:r>
                <a:rPr lang="zh-CN" altLang="zh-CN" sz="2800" dirty="0">
                  <a:solidFill>
                    <a:srgbClr val="CC0000"/>
                  </a:solidFill>
                  <a:latin typeface="Times New Roman" pitchFamily="18" charset="0"/>
                </a:rPr>
                <a:t>2</a:t>
              </a:r>
              <a:r>
                <a:rPr lang="zh-CN" altLang="zh-CN" sz="2800" dirty="0">
                  <a:solidFill>
                    <a:srgbClr val="010000"/>
                  </a:solidFill>
                  <a:latin typeface="Times New Roman" pitchFamily="18" charset="0"/>
                </a:rPr>
                <a:t>）</a:t>
              </a:r>
              <a:r>
                <a:rPr lang="zh-CN" altLang="en-US" sz="2800" dirty="0">
                  <a:solidFill>
                    <a:srgbClr val="010000"/>
                  </a:solidFill>
                  <a:latin typeface="Times New Roman" pitchFamily="18" charset="0"/>
                </a:rPr>
                <a:t>               </a:t>
              </a:r>
              <a:r>
                <a:rPr lang="zh-CN" altLang="zh-CN" sz="2800" dirty="0">
                  <a:solidFill>
                    <a:srgbClr val="010000"/>
                  </a:solidFill>
                  <a:latin typeface="Times New Roman" pitchFamily="18" charset="0"/>
                  <a:ea typeface="黑体" pitchFamily="2" charset="-122"/>
                </a:rPr>
                <a:t>的方向不变</a:t>
              </a:r>
              <a:r>
                <a:rPr lang="zh-CN" altLang="zh-CN" sz="2800" dirty="0">
                  <a:solidFill>
                    <a:srgbClr val="010000"/>
                  </a:solidFill>
                  <a:latin typeface="Times New Roman" pitchFamily="18" charset="0"/>
                </a:rPr>
                <a:t>( </a:t>
              </a:r>
              <a:r>
                <a:rPr lang="en-US" altLang="zh-CN" sz="2800" dirty="0">
                  <a:solidFill>
                    <a:srgbClr val="010000"/>
                  </a:solidFill>
                  <a:latin typeface="Times New Roman" pitchFamily="18" charset="0"/>
                </a:rPr>
                <a:t>  </a:t>
              </a:r>
              <a:r>
                <a:rPr lang="zh-CN" altLang="zh-CN" sz="2800" dirty="0">
                  <a:solidFill>
                    <a:srgbClr val="010000"/>
                  </a:solidFill>
                  <a:latin typeface="Times New Roman" pitchFamily="18" charset="0"/>
                </a:rPr>
                <a:t> </a:t>
              </a:r>
              <a:r>
                <a:rPr lang="zh-CN" altLang="zh-CN" sz="2800" dirty="0">
                  <a:solidFill>
                    <a:srgbClr val="010000"/>
                  </a:solidFill>
                  <a:latin typeface="Times New Roman" pitchFamily="18" charset="0"/>
                  <a:ea typeface="黑体" pitchFamily="2" charset="-122"/>
                </a:rPr>
                <a:t>和</a:t>
              </a:r>
              <a:r>
                <a:rPr lang="zh-CN" altLang="zh-CN" sz="2800" dirty="0">
                  <a:solidFill>
                    <a:srgbClr val="010000"/>
                  </a:solidFill>
                  <a:latin typeface="Times New Roman" pitchFamily="18" charset="0"/>
                </a:rPr>
                <a:t> </a:t>
              </a:r>
              <a:r>
                <a:rPr lang="zh-CN" altLang="en-US" sz="2800" dirty="0">
                  <a:solidFill>
                    <a:srgbClr val="010000"/>
                  </a:solidFill>
                  <a:latin typeface="Times New Roman" pitchFamily="18" charset="0"/>
                </a:rPr>
                <a:t>  </a:t>
              </a:r>
              <a:r>
                <a:rPr lang="zh-CN" altLang="zh-CN" sz="2800" dirty="0">
                  <a:solidFill>
                    <a:srgbClr val="010000"/>
                  </a:solidFill>
                  <a:latin typeface="Times New Roman" pitchFamily="18" charset="0"/>
                </a:rPr>
                <a:t> </a:t>
              </a:r>
              <a:r>
                <a:rPr lang="zh-CN" altLang="zh-CN" sz="2800" dirty="0">
                  <a:solidFill>
                    <a:srgbClr val="010000"/>
                  </a:solidFill>
                  <a:latin typeface="Times New Roman" pitchFamily="18" charset="0"/>
                  <a:ea typeface="黑体" pitchFamily="2" charset="-122"/>
                </a:rPr>
                <a:t>成</a:t>
              </a:r>
              <a:r>
                <a:rPr lang="zh-CN" altLang="zh-CN" sz="2800" dirty="0">
                  <a:solidFill>
                    <a:srgbClr val="CC0000"/>
                  </a:solidFill>
                  <a:latin typeface="Times New Roman" pitchFamily="18" charset="0"/>
                  <a:ea typeface="黑体" pitchFamily="2" charset="-122"/>
                </a:rPr>
                <a:t>右螺旋</a:t>
              </a:r>
              <a:r>
                <a:rPr lang="zh-CN" altLang="zh-CN" sz="2800" dirty="0">
                  <a:solidFill>
                    <a:srgbClr val="010000"/>
                  </a:solidFill>
                  <a:latin typeface="Times New Roman" pitchFamily="18" charset="0"/>
                  <a:ea typeface="黑体" pitchFamily="2" charset="-122"/>
                </a:rPr>
                <a:t>关系</a:t>
              </a:r>
              <a:r>
                <a:rPr lang="zh-CN" altLang="zh-CN" sz="2800" dirty="0">
                  <a:solidFill>
                    <a:srgbClr val="010000"/>
                  </a:solidFill>
                  <a:latin typeface="Times New Roman" pitchFamily="18" charset="0"/>
                </a:rPr>
                <a:t>）</a:t>
              </a:r>
            </a:p>
          </p:txBody>
        </p:sp>
        <p:graphicFrame>
          <p:nvGraphicFramePr>
            <p:cNvPr id="31758" name="Object 14"/>
            <p:cNvGraphicFramePr>
              <a:graphicFrameLocks noChangeAspect="1"/>
            </p:cNvGraphicFramePr>
            <p:nvPr/>
          </p:nvGraphicFramePr>
          <p:xfrm>
            <a:off x="1248" y="2317"/>
            <a:ext cx="528" cy="275"/>
          </p:xfrm>
          <a:graphic>
            <a:graphicData uri="http://schemas.openxmlformats.org/presentationml/2006/ole">
              <mc:AlternateContent xmlns:mc="http://schemas.openxmlformats.org/markup-compatibility/2006">
                <mc:Choice xmlns:v="urn:schemas-microsoft-com:vml" Requires="v">
                  <p:oleObj spid="_x0000_s11815" name="Equation" r:id="rId13" imgW="545760" imgH="241200" progId="Equation.3">
                    <p:embed/>
                  </p:oleObj>
                </mc:Choice>
                <mc:Fallback>
                  <p:oleObj name="Equation" r:id="rId13" imgW="545760" imgH="241200" progId="Equation.3">
                    <p:embed/>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8" y="2317"/>
                          <a:ext cx="528" cy="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9" name="Object 15"/>
            <p:cNvGraphicFramePr>
              <a:graphicFrameLocks noChangeAspect="1"/>
            </p:cNvGraphicFramePr>
            <p:nvPr/>
          </p:nvGraphicFramePr>
          <p:xfrm>
            <a:off x="1898" y="2304"/>
            <a:ext cx="233" cy="288"/>
          </p:xfrm>
          <a:graphic>
            <a:graphicData uri="http://schemas.openxmlformats.org/presentationml/2006/ole">
              <mc:AlternateContent xmlns:mc="http://schemas.openxmlformats.org/markup-compatibility/2006">
                <mc:Choice xmlns:v="urn:schemas-microsoft-com:vml" Requires="v">
                  <p:oleObj spid="_x0000_s11816" name="Equation" r:id="rId15" imgW="215640" imgH="266400" progId="Equation.3">
                    <p:embed/>
                  </p:oleObj>
                </mc:Choice>
                <mc:Fallback>
                  <p:oleObj name="Equation" r:id="rId15" imgW="215640" imgH="266400" progId="Equation.3">
                    <p:embed/>
                    <p:pic>
                      <p:nvPicPr>
                        <p:cNvPr id="0"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98" y="2304"/>
                          <a:ext cx="233"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60" name="Object 16"/>
            <p:cNvGraphicFramePr>
              <a:graphicFrameLocks noChangeAspect="1"/>
            </p:cNvGraphicFramePr>
            <p:nvPr/>
          </p:nvGraphicFramePr>
          <p:xfrm>
            <a:off x="3388" y="2304"/>
            <a:ext cx="212" cy="299"/>
          </p:xfrm>
          <a:graphic>
            <a:graphicData uri="http://schemas.openxmlformats.org/presentationml/2006/ole">
              <mc:AlternateContent xmlns:mc="http://schemas.openxmlformats.org/markup-compatibility/2006">
                <mc:Choice xmlns:v="urn:schemas-microsoft-com:vml" Requires="v">
                  <p:oleObj spid="_x0000_s11817" name="Equation" r:id="rId17" imgW="164880" imgH="228600" progId="Equation.3">
                    <p:embed/>
                  </p:oleObj>
                </mc:Choice>
                <mc:Fallback>
                  <p:oleObj name="Equation" r:id="rId17" imgW="164880" imgH="228600" progId="Equation.3">
                    <p:embed/>
                    <p:pic>
                      <p:nvPicPr>
                        <p:cNvPr id="0" name="Picture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8" y="2304"/>
                          <a:ext cx="212" cy="2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61" name="Object 17"/>
            <p:cNvGraphicFramePr>
              <a:graphicFrameLocks noChangeAspect="1"/>
            </p:cNvGraphicFramePr>
            <p:nvPr/>
          </p:nvGraphicFramePr>
          <p:xfrm>
            <a:off x="3803" y="2304"/>
            <a:ext cx="229" cy="288"/>
          </p:xfrm>
          <a:graphic>
            <a:graphicData uri="http://schemas.openxmlformats.org/presentationml/2006/ole">
              <mc:AlternateContent xmlns:mc="http://schemas.openxmlformats.org/markup-compatibility/2006">
                <mc:Choice xmlns:v="urn:schemas-microsoft-com:vml" Requires="v">
                  <p:oleObj spid="_x0000_s11818" name="Equation" r:id="rId19" imgW="215640" imgH="266400" progId="Equation.3">
                    <p:embed/>
                  </p:oleObj>
                </mc:Choice>
                <mc:Fallback>
                  <p:oleObj name="Equation" r:id="rId19" imgW="215640" imgH="266400" progId="Equation.3">
                    <p:embed/>
                    <p:pic>
                      <p:nvPicPr>
                        <p:cNvPr id="0"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3" y="2304"/>
                          <a:ext cx="22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18"/>
          <p:cNvGrpSpPr>
            <a:grpSpLocks/>
          </p:cNvGrpSpPr>
          <p:nvPr/>
        </p:nvGrpSpPr>
        <p:grpSpPr bwMode="auto">
          <a:xfrm>
            <a:off x="1295400" y="2901950"/>
            <a:ext cx="4114800" cy="519113"/>
            <a:chOff x="1056" y="1641"/>
            <a:chExt cx="2592" cy="327"/>
          </a:xfrm>
        </p:grpSpPr>
        <p:sp>
          <p:nvSpPr>
            <p:cNvPr id="31763" name="Text Box 19"/>
            <p:cNvSpPr txBox="1">
              <a:spLocks noChangeArrowheads="1"/>
            </p:cNvSpPr>
            <p:nvPr/>
          </p:nvSpPr>
          <p:spPr bwMode="auto">
            <a:xfrm>
              <a:off x="1056" y="1641"/>
              <a:ext cx="2592" cy="327"/>
            </a:xfrm>
            <a:prstGeom prst="rect">
              <a:avLst/>
            </a:prstGeom>
            <a:noFill/>
            <a:ln w="9525">
              <a:noFill/>
              <a:miter lim="800000"/>
              <a:headEnd/>
              <a:tailEnd/>
            </a:ln>
            <a:effectLst/>
          </p:spPr>
          <p:txBody>
            <a:bodyPr>
              <a:spAutoFit/>
            </a:bodyPr>
            <a:lstStyle/>
            <a:p>
              <a:pPr>
                <a:spcBef>
                  <a:spcPct val="50000"/>
                </a:spcBef>
              </a:pPr>
              <a:r>
                <a:rPr lang="en-US" altLang="zh-CN" sz="2800" dirty="0">
                  <a:solidFill>
                    <a:srgbClr val="CC0000"/>
                  </a:solidFill>
                  <a:latin typeface="Times New Roman" pitchFamily="18" charset="0"/>
                </a:rPr>
                <a:t>1</a:t>
              </a:r>
              <a:r>
                <a:rPr lang="zh-CN" altLang="en-US" sz="2800" dirty="0">
                  <a:solidFill>
                    <a:srgbClr val="010000"/>
                  </a:solidFill>
                  <a:latin typeface="Times New Roman" pitchFamily="18" charset="0"/>
                </a:rPr>
                <a:t>）</a:t>
              </a:r>
              <a:r>
                <a:rPr lang="zh-CN" altLang="en-US" sz="2800" dirty="0">
                  <a:solidFill>
                    <a:srgbClr val="010000"/>
                  </a:solidFill>
                  <a:latin typeface="Times New Roman" pitchFamily="18" charset="0"/>
                  <a:ea typeface="黑体" pitchFamily="2" charset="-122"/>
                </a:rPr>
                <a:t>若线圈有</a:t>
              </a:r>
              <a:r>
                <a:rPr lang="zh-CN" altLang="en-US" sz="2800" dirty="0">
                  <a:solidFill>
                    <a:srgbClr val="010000"/>
                  </a:solidFill>
                  <a:latin typeface="Times New Roman" pitchFamily="18" charset="0"/>
                </a:rPr>
                <a:t>     </a:t>
              </a:r>
              <a:r>
                <a:rPr lang="zh-CN" altLang="en-US" sz="2800" dirty="0">
                  <a:solidFill>
                    <a:srgbClr val="010000"/>
                  </a:solidFill>
                  <a:latin typeface="Times New Roman" pitchFamily="18" charset="0"/>
                  <a:ea typeface="黑体" pitchFamily="2" charset="-122"/>
                </a:rPr>
                <a:t>匝</a:t>
              </a:r>
            </a:p>
          </p:txBody>
        </p:sp>
        <p:graphicFrame>
          <p:nvGraphicFramePr>
            <p:cNvPr id="31764" name="Object 20"/>
            <p:cNvGraphicFramePr>
              <a:graphicFrameLocks noChangeAspect="1"/>
            </p:cNvGraphicFramePr>
            <p:nvPr/>
          </p:nvGraphicFramePr>
          <p:xfrm>
            <a:off x="2352" y="1680"/>
            <a:ext cx="234" cy="288"/>
          </p:xfrm>
          <a:graphic>
            <a:graphicData uri="http://schemas.openxmlformats.org/presentationml/2006/ole">
              <mc:AlternateContent xmlns:mc="http://schemas.openxmlformats.org/markup-compatibility/2006">
                <mc:Choice xmlns:v="urn:schemas-microsoft-com:vml" Requires="v">
                  <p:oleObj spid="_x0000_s11819" name="Equation" r:id="rId20" imgW="253800" imgH="241200" progId="Equation.3">
                    <p:embed/>
                  </p:oleObj>
                </mc:Choice>
                <mc:Fallback>
                  <p:oleObj name="Equation" r:id="rId20" imgW="253800" imgH="241200" progId="Equation.3">
                    <p:embed/>
                    <p:pic>
                      <p:nvPicPr>
                        <p:cNvPr id="0" name="Picture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52" y="1680"/>
                          <a:ext cx="23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21"/>
          <p:cNvGrpSpPr>
            <a:grpSpLocks/>
          </p:cNvGrpSpPr>
          <p:nvPr/>
        </p:nvGrpSpPr>
        <p:grpSpPr bwMode="auto">
          <a:xfrm>
            <a:off x="5257800" y="2362200"/>
            <a:ext cx="3200400" cy="1371600"/>
            <a:chOff x="3216" y="1536"/>
            <a:chExt cx="1776" cy="768"/>
          </a:xfrm>
        </p:grpSpPr>
        <p:sp>
          <p:nvSpPr>
            <p:cNvPr id="31766" name="Rectangle 22"/>
            <p:cNvSpPr>
              <a:spLocks noChangeArrowheads="1"/>
            </p:cNvSpPr>
            <p:nvPr/>
          </p:nvSpPr>
          <p:spPr bwMode="auto">
            <a:xfrm>
              <a:off x="3840" y="1584"/>
              <a:ext cx="240" cy="288"/>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graphicFrame>
          <p:nvGraphicFramePr>
            <p:cNvPr id="31767" name="Object 23"/>
            <p:cNvGraphicFramePr>
              <a:graphicFrameLocks noChangeAspect="1"/>
            </p:cNvGraphicFramePr>
            <p:nvPr/>
          </p:nvGraphicFramePr>
          <p:xfrm>
            <a:off x="3216" y="1536"/>
            <a:ext cx="1776" cy="768"/>
          </p:xfrm>
          <a:graphic>
            <a:graphicData uri="http://schemas.openxmlformats.org/presentationml/2006/ole">
              <mc:AlternateContent xmlns:mc="http://schemas.openxmlformats.org/markup-compatibility/2006">
                <mc:Choice xmlns:v="urn:schemas-microsoft-com:vml" Requires="v">
                  <p:oleObj spid="_x0000_s11820" name="Equation" r:id="rId22" imgW="1091880" imgH="469800" progId="Equation.3">
                    <p:embed/>
                  </p:oleObj>
                </mc:Choice>
                <mc:Fallback>
                  <p:oleObj name="Equation" r:id="rId22" imgW="1091880" imgH="469800" progId="Equation.3">
                    <p:embed/>
                    <p:pic>
                      <p:nvPicPr>
                        <p:cNvPr id="0" name="Picture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16" y="1536"/>
                          <a:ext cx="177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grpSp>
        <p:nvGrpSpPr>
          <p:cNvPr id="8" name="Group 24"/>
          <p:cNvGrpSpPr>
            <a:grpSpLocks/>
          </p:cNvGrpSpPr>
          <p:nvPr/>
        </p:nvGrpSpPr>
        <p:grpSpPr bwMode="auto">
          <a:xfrm>
            <a:off x="457200" y="2819400"/>
            <a:ext cx="762000" cy="1371600"/>
            <a:chOff x="288" y="1628"/>
            <a:chExt cx="480" cy="864"/>
          </a:xfrm>
        </p:grpSpPr>
        <p:sp>
          <p:nvSpPr>
            <p:cNvPr id="31769" name="AutoShape 25"/>
            <p:cNvSpPr>
              <a:spLocks noChangeArrowheads="1"/>
            </p:cNvSpPr>
            <p:nvPr/>
          </p:nvSpPr>
          <p:spPr bwMode="auto">
            <a:xfrm>
              <a:off x="288" y="1628"/>
              <a:ext cx="430" cy="864"/>
            </a:xfrm>
            <a:prstGeom prst="horizontalScroll">
              <a:avLst>
                <a:gd name="adj" fmla="val 12500"/>
              </a:avLst>
            </a:prstGeom>
            <a:gradFill rotWithShape="0">
              <a:gsLst>
                <a:gs pos="0">
                  <a:schemeClr val="accent1"/>
                </a:gs>
                <a:gs pos="50000">
                  <a:schemeClr val="bg1"/>
                </a:gs>
                <a:gs pos="100000">
                  <a:schemeClr val="accent1"/>
                </a:gs>
              </a:gsLst>
              <a:lin ang="0" scaled="1"/>
            </a:gradFill>
            <a:ln w="9525">
              <a:solidFill>
                <a:schemeClr val="tx1"/>
              </a:solidFill>
              <a:round/>
              <a:headEnd/>
              <a:tailEnd/>
            </a:ln>
            <a:effectLst>
              <a:outerShdw dist="107763" dir="13500000" algn="ctr" rotWithShape="0">
                <a:srgbClr val="009900"/>
              </a:outerShdw>
            </a:effectLst>
          </p:spPr>
          <p:txBody>
            <a:bodyPr wrap="none" anchor="ctr"/>
            <a:lstStyle/>
            <a:p>
              <a:endParaRPr lang="zh-CN" altLang="en-US"/>
            </a:p>
          </p:txBody>
        </p:sp>
        <p:sp>
          <p:nvSpPr>
            <p:cNvPr id="31770" name="Text Box 26"/>
            <p:cNvSpPr txBox="1">
              <a:spLocks noChangeArrowheads="1"/>
            </p:cNvSpPr>
            <p:nvPr/>
          </p:nvSpPr>
          <p:spPr bwMode="auto">
            <a:xfrm>
              <a:off x="311" y="1755"/>
              <a:ext cx="457" cy="672"/>
            </a:xfrm>
            <a:prstGeom prst="rect">
              <a:avLst/>
            </a:prstGeom>
            <a:noFill/>
            <a:ln w="9525">
              <a:noFill/>
              <a:miter lim="800000"/>
              <a:headEnd/>
              <a:tailEnd/>
            </a:ln>
            <a:effectLst/>
          </p:spPr>
          <p:txBody>
            <a:bodyPr>
              <a:spAutoFit/>
            </a:bodyPr>
            <a:lstStyle/>
            <a:p>
              <a:r>
                <a:rPr kumimoji="1" lang="zh-CN" altLang="en-US" sz="3200" dirty="0">
                  <a:solidFill>
                    <a:srgbClr val="CC0000"/>
                  </a:solidFill>
                  <a:latin typeface="Times New Roman" pitchFamily="18" charset="0"/>
                  <a:ea typeface="黑体" pitchFamily="2" charset="-122"/>
                </a:rPr>
                <a:t>讨论</a:t>
              </a:r>
            </a:p>
          </p:txBody>
        </p:sp>
      </p:grpSp>
      <p:grpSp>
        <p:nvGrpSpPr>
          <p:cNvPr id="9" name="Group 27"/>
          <p:cNvGrpSpPr>
            <a:grpSpLocks/>
          </p:cNvGrpSpPr>
          <p:nvPr/>
        </p:nvGrpSpPr>
        <p:grpSpPr bwMode="auto">
          <a:xfrm>
            <a:off x="685800" y="990600"/>
            <a:ext cx="4038600" cy="1676400"/>
            <a:chOff x="480" y="480"/>
            <a:chExt cx="2544" cy="1056"/>
          </a:xfrm>
        </p:grpSpPr>
        <p:sp>
          <p:nvSpPr>
            <p:cNvPr id="31772" name="Rectangle 28"/>
            <p:cNvSpPr>
              <a:spLocks noChangeArrowheads="1"/>
            </p:cNvSpPr>
            <p:nvPr/>
          </p:nvSpPr>
          <p:spPr bwMode="auto">
            <a:xfrm>
              <a:off x="480" y="480"/>
              <a:ext cx="2544" cy="1056"/>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31773" name="Oval 29"/>
            <p:cNvSpPr>
              <a:spLocks noChangeArrowheads="1"/>
            </p:cNvSpPr>
            <p:nvPr/>
          </p:nvSpPr>
          <p:spPr bwMode="auto">
            <a:xfrm>
              <a:off x="960" y="528"/>
              <a:ext cx="528" cy="960"/>
            </a:xfrm>
            <a:prstGeom prst="ellipse">
              <a:avLst/>
            </a:prstGeom>
            <a:noFill/>
            <a:ln w="38100">
              <a:solidFill>
                <a:srgbClr val="0000FF"/>
              </a:solidFill>
              <a:round/>
              <a:headEnd/>
              <a:tailEnd/>
            </a:ln>
            <a:effectLst/>
          </p:spPr>
          <p:txBody>
            <a:bodyPr wrap="none" anchor="ctr"/>
            <a:lstStyle/>
            <a:p>
              <a:endParaRPr lang="zh-CN" altLang="en-US"/>
            </a:p>
          </p:txBody>
        </p:sp>
        <p:sp>
          <p:nvSpPr>
            <p:cNvPr id="31774" name="Line 30"/>
            <p:cNvSpPr>
              <a:spLocks noChangeShapeType="1"/>
            </p:cNvSpPr>
            <p:nvPr/>
          </p:nvSpPr>
          <p:spPr bwMode="auto">
            <a:xfrm>
              <a:off x="1248" y="1008"/>
              <a:ext cx="1536" cy="0"/>
            </a:xfrm>
            <a:prstGeom prst="line">
              <a:avLst/>
            </a:prstGeom>
            <a:noFill/>
            <a:ln w="19050">
              <a:solidFill>
                <a:srgbClr val="000000"/>
              </a:solidFill>
              <a:round/>
              <a:headEnd/>
              <a:tailEnd type="triangle" w="sm" len="lg"/>
            </a:ln>
            <a:effectLst/>
          </p:spPr>
          <p:txBody>
            <a:bodyPr wrap="none" anchor="ctr"/>
            <a:lstStyle/>
            <a:p>
              <a:endParaRPr lang="zh-CN" altLang="en-US"/>
            </a:p>
          </p:txBody>
        </p:sp>
        <p:sp>
          <p:nvSpPr>
            <p:cNvPr id="31775" name="Line 31"/>
            <p:cNvSpPr>
              <a:spLocks noChangeShapeType="1"/>
            </p:cNvSpPr>
            <p:nvPr/>
          </p:nvSpPr>
          <p:spPr bwMode="auto">
            <a:xfrm>
              <a:off x="2064" y="1008"/>
              <a:ext cx="432" cy="0"/>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31776" name="Line 32"/>
            <p:cNvSpPr>
              <a:spLocks noChangeShapeType="1"/>
            </p:cNvSpPr>
            <p:nvPr/>
          </p:nvSpPr>
          <p:spPr bwMode="auto">
            <a:xfrm flipH="1" flipV="1">
              <a:off x="1056" y="624"/>
              <a:ext cx="192" cy="384"/>
            </a:xfrm>
            <a:prstGeom prst="line">
              <a:avLst/>
            </a:prstGeom>
            <a:noFill/>
            <a:ln w="28575">
              <a:solidFill>
                <a:srgbClr val="FF6600"/>
              </a:solidFill>
              <a:prstDash val="dash"/>
              <a:round/>
              <a:headEnd/>
              <a:tailEnd type="triangle" w="sm" len="lg"/>
            </a:ln>
            <a:effectLst/>
          </p:spPr>
          <p:txBody>
            <a:bodyPr wrap="none" anchor="ctr"/>
            <a:lstStyle/>
            <a:p>
              <a:endParaRPr lang="zh-CN" altLang="en-US"/>
            </a:p>
          </p:txBody>
        </p:sp>
        <p:sp>
          <p:nvSpPr>
            <p:cNvPr id="31777" name="Text Box 33"/>
            <p:cNvSpPr txBox="1">
              <a:spLocks noChangeArrowheads="1"/>
            </p:cNvSpPr>
            <p:nvPr/>
          </p:nvSpPr>
          <p:spPr bwMode="auto">
            <a:xfrm>
              <a:off x="2160" y="720"/>
              <a:ext cx="116" cy="327"/>
            </a:xfrm>
            <a:prstGeom prst="rect">
              <a:avLst/>
            </a:prstGeom>
            <a:noFill/>
            <a:ln w="9525">
              <a:noFill/>
              <a:miter lim="800000"/>
              <a:headEnd/>
              <a:tailEnd/>
            </a:ln>
            <a:effectLst/>
          </p:spPr>
          <p:txBody>
            <a:bodyPr wrap="none">
              <a:spAutoFit/>
            </a:bodyPr>
            <a:lstStyle/>
            <a:p>
              <a:pPr>
                <a:spcBef>
                  <a:spcPct val="50000"/>
                </a:spcBef>
              </a:pPr>
              <a:endParaRPr lang="zh-CN" altLang="zh-CN" sz="2800" b="1">
                <a:solidFill>
                  <a:srgbClr val="010000"/>
                </a:solidFill>
                <a:latin typeface="Times New Roman" pitchFamily="18" charset="0"/>
              </a:endParaRPr>
            </a:p>
          </p:txBody>
        </p:sp>
        <p:sp>
          <p:nvSpPr>
            <p:cNvPr id="31778" name="Line 34"/>
            <p:cNvSpPr>
              <a:spLocks noChangeShapeType="1"/>
            </p:cNvSpPr>
            <p:nvPr/>
          </p:nvSpPr>
          <p:spPr bwMode="auto">
            <a:xfrm flipH="1">
              <a:off x="624" y="1008"/>
              <a:ext cx="336" cy="0"/>
            </a:xfrm>
            <a:prstGeom prst="line">
              <a:avLst/>
            </a:prstGeom>
            <a:noFill/>
            <a:ln w="19050">
              <a:solidFill>
                <a:srgbClr val="000000"/>
              </a:solidFill>
              <a:round/>
              <a:headEnd/>
              <a:tailEnd type="none" w="sm" len="lg"/>
            </a:ln>
            <a:effectLst/>
          </p:spPr>
          <p:txBody>
            <a:bodyPr wrap="none" anchor="ctr"/>
            <a:lstStyle/>
            <a:p>
              <a:endParaRPr lang="zh-CN" altLang="en-US"/>
            </a:p>
          </p:txBody>
        </p:sp>
        <p:graphicFrame>
          <p:nvGraphicFramePr>
            <p:cNvPr id="31779" name="Object 35"/>
            <p:cNvGraphicFramePr>
              <a:graphicFrameLocks noChangeAspect="1"/>
            </p:cNvGraphicFramePr>
            <p:nvPr/>
          </p:nvGraphicFramePr>
          <p:xfrm>
            <a:off x="1536" y="1008"/>
            <a:ext cx="222" cy="240"/>
          </p:xfrm>
          <a:graphic>
            <a:graphicData uri="http://schemas.openxmlformats.org/presentationml/2006/ole">
              <mc:AlternateContent xmlns:mc="http://schemas.openxmlformats.org/markup-compatibility/2006">
                <mc:Choice xmlns:v="urn:schemas-microsoft-com:vml" Requires="v">
                  <p:oleObj spid="_x0000_s11821" name="公式" r:id="rId24" imgW="177480" imgH="190440" progId="Equation.3">
                    <p:embed/>
                  </p:oleObj>
                </mc:Choice>
                <mc:Fallback>
                  <p:oleObj name="公式" r:id="rId24" imgW="177480" imgH="190440" progId="Equation.3">
                    <p:embed/>
                    <p:pic>
                      <p:nvPicPr>
                        <p:cNvPr id="0" name="Picture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36" y="1008"/>
                          <a:ext cx="22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80" name="Text Box 36"/>
            <p:cNvSpPr txBox="1">
              <a:spLocks noChangeArrowheads="1"/>
            </p:cNvSpPr>
            <p:nvPr/>
          </p:nvSpPr>
          <p:spPr bwMode="auto">
            <a:xfrm>
              <a:off x="1920" y="864"/>
              <a:ext cx="288"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010000"/>
                  </a:solidFill>
                  <a:latin typeface="Times New Roman" pitchFamily="18" charset="0"/>
                </a:rPr>
                <a:t>*</a:t>
              </a:r>
            </a:p>
          </p:txBody>
        </p:sp>
        <p:graphicFrame>
          <p:nvGraphicFramePr>
            <p:cNvPr id="31781" name="Object 37"/>
            <p:cNvGraphicFramePr>
              <a:graphicFrameLocks noChangeAspect="1"/>
            </p:cNvGraphicFramePr>
            <p:nvPr/>
          </p:nvGraphicFramePr>
          <p:xfrm>
            <a:off x="2208" y="672"/>
            <a:ext cx="231" cy="286"/>
          </p:xfrm>
          <a:graphic>
            <a:graphicData uri="http://schemas.openxmlformats.org/presentationml/2006/ole">
              <mc:AlternateContent xmlns:mc="http://schemas.openxmlformats.org/markup-compatibility/2006">
                <mc:Choice xmlns:v="urn:schemas-microsoft-com:vml" Requires="v">
                  <p:oleObj spid="_x0000_s11822" name="公式" r:id="rId26" imgW="215640" imgH="266400" progId="Equation.3">
                    <p:embed/>
                  </p:oleObj>
                </mc:Choice>
                <mc:Fallback>
                  <p:oleObj name="公式" r:id="rId26" imgW="215640" imgH="266400" progId="Equation.3">
                    <p:embed/>
                    <p:pic>
                      <p:nvPicPr>
                        <p:cNvPr id="0" name="Picture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08" y="672"/>
                          <a:ext cx="231"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82" name="Object 38"/>
            <p:cNvGraphicFramePr>
              <a:graphicFrameLocks noChangeAspect="1"/>
            </p:cNvGraphicFramePr>
            <p:nvPr/>
          </p:nvGraphicFramePr>
          <p:xfrm>
            <a:off x="2496" y="1008"/>
            <a:ext cx="222" cy="240"/>
          </p:xfrm>
          <a:graphic>
            <a:graphicData uri="http://schemas.openxmlformats.org/presentationml/2006/ole">
              <mc:AlternateContent xmlns:mc="http://schemas.openxmlformats.org/markup-compatibility/2006">
                <mc:Choice xmlns:v="urn:schemas-microsoft-com:vml" Requires="v">
                  <p:oleObj spid="_x0000_s11823" name="公式" r:id="rId28" imgW="177480" imgH="190440" progId="Equation.3">
                    <p:embed/>
                  </p:oleObj>
                </mc:Choice>
                <mc:Fallback>
                  <p:oleObj name="公式" r:id="rId28" imgW="177480" imgH="190440" progId="Equation.3">
                    <p:embed/>
                    <p:pic>
                      <p:nvPicPr>
                        <p:cNvPr id="0" name="Picture 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96" y="1008"/>
                          <a:ext cx="22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83" name="Object 39"/>
            <p:cNvGraphicFramePr>
              <a:graphicFrameLocks noChangeAspect="1"/>
            </p:cNvGraphicFramePr>
            <p:nvPr/>
          </p:nvGraphicFramePr>
          <p:xfrm>
            <a:off x="1152" y="1008"/>
            <a:ext cx="166" cy="192"/>
          </p:xfrm>
          <a:graphic>
            <a:graphicData uri="http://schemas.openxmlformats.org/presentationml/2006/ole">
              <mc:AlternateContent xmlns:mc="http://schemas.openxmlformats.org/markup-compatibility/2006">
                <mc:Choice xmlns:v="urn:schemas-microsoft-com:vml" Requires="v">
                  <p:oleObj spid="_x0000_s11824" name="Equation" r:id="rId29" imgW="164880" imgH="190440" progId="Equation.3">
                    <p:embed/>
                  </p:oleObj>
                </mc:Choice>
                <mc:Fallback>
                  <p:oleObj name="Equation" r:id="rId29" imgW="164880" imgH="190440" progId="Equation.3">
                    <p:embed/>
                    <p:pic>
                      <p:nvPicPr>
                        <p:cNvPr id="0" name="Picture 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52" y="1008"/>
                          <a:ext cx="166"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84" name="Object 40"/>
            <p:cNvGraphicFramePr>
              <a:graphicFrameLocks noChangeAspect="1"/>
            </p:cNvGraphicFramePr>
            <p:nvPr/>
          </p:nvGraphicFramePr>
          <p:xfrm>
            <a:off x="1213" y="720"/>
            <a:ext cx="227" cy="240"/>
          </p:xfrm>
          <a:graphic>
            <a:graphicData uri="http://schemas.openxmlformats.org/presentationml/2006/ole">
              <mc:AlternateContent xmlns:mc="http://schemas.openxmlformats.org/markup-compatibility/2006">
                <mc:Choice xmlns:v="urn:schemas-microsoft-com:vml" Requires="v">
                  <p:oleObj spid="_x0000_s11825" name="Equation" r:id="rId31" imgW="215640" imgH="228600" progId="Equation.3">
                    <p:embed/>
                  </p:oleObj>
                </mc:Choice>
                <mc:Fallback>
                  <p:oleObj name="Equation" r:id="rId31" imgW="215640" imgH="228600" progId="Equation.3">
                    <p:embed/>
                    <p:pic>
                      <p:nvPicPr>
                        <p:cNvPr id="0" name="Picture 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13" y="720"/>
                          <a:ext cx="22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85" name="Object 41"/>
            <p:cNvGraphicFramePr>
              <a:graphicFrameLocks noChangeAspect="1"/>
            </p:cNvGraphicFramePr>
            <p:nvPr/>
          </p:nvGraphicFramePr>
          <p:xfrm>
            <a:off x="816" y="768"/>
            <a:ext cx="173" cy="240"/>
          </p:xfrm>
          <a:graphic>
            <a:graphicData uri="http://schemas.openxmlformats.org/presentationml/2006/ole">
              <mc:AlternateContent xmlns:mc="http://schemas.openxmlformats.org/markup-compatibility/2006">
                <mc:Choice xmlns:v="urn:schemas-microsoft-com:vml" Requires="v">
                  <p:oleObj spid="_x0000_s11826" name="Equation" r:id="rId33" imgW="164880" imgH="228600" progId="Equation.3">
                    <p:embed/>
                  </p:oleObj>
                </mc:Choice>
                <mc:Fallback>
                  <p:oleObj name="Equation" r:id="rId33" imgW="164880" imgH="228600" progId="Equation.3">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6" y="768"/>
                          <a:ext cx="173"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86" name="Line 42"/>
            <p:cNvSpPr>
              <a:spLocks noChangeShapeType="1"/>
            </p:cNvSpPr>
            <p:nvPr/>
          </p:nvSpPr>
          <p:spPr bwMode="auto">
            <a:xfrm>
              <a:off x="960" y="960"/>
              <a:ext cx="0" cy="144"/>
            </a:xfrm>
            <a:prstGeom prst="line">
              <a:avLst/>
            </a:prstGeom>
            <a:noFill/>
            <a:ln w="28575">
              <a:solidFill>
                <a:srgbClr val="FF0000"/>
              </a:solidFill>
              <a:round/>
              <a:headEnd/>
              <a:tailEnd type="triangle" w="sm" len="lg"/>
            </a:ln>
            <a:effectLst/>
          </p:spPr>
          <p:txBody>
            <a:bodyPr wrap="none" anchor="ctr"/>
            <a:lstStyle/>
            <a:p>
              <a:endParaRPr lang="zh-CN" altLang="en-US"/>
            </a:p>
          </p:txBody>
        </p:sp>
      </p:grpSp>
      <p:sp>
        <p:nvSpPr>
          <p:cNvPr id="43" name="Rectangle 39"/>
          <p:cNvSpPr>
            <a:spLocks noChangeArrowheads="1"/>
          </p:cNvSpPr>
          <p:nvPr/>
        </p:nvSpPr>
        <p:spPr bwMode="auto">
          <a:xfrm>
            <a:off x="609600" y="2286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blinds(horizontal)">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ou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27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1752"/>
                                        </p:tgtEl>
                                        <p:attrNameLst>
                                          <p:attrName>style.visibility</p:attrName>
                                        </p:attrNameLst>
                                      </p:cBhvr>
                                      <p:to>
                                        <p:strVal val="visible"/>
                                      </p:to>
                                    </p:set>
                                    <p:animEffect transition="in" filter="wipe(left)">
                                      <p:cBhvr>
                                        <p:cTn id="42" dur="500"/>
                                        <p:tgtEl>
                                          <p:spTgt spid="3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10200" y="1254204"/>
            <a:ext cx="2895600" cy="4191000"/>
            <a:chOff x="3408" y="576"/>
            <a:chExt cx="1824" cy="2640"/>
          </a:xfrm>
        </p:grpSpPr>
        <p:sp>
          <p:nvSpPr>
            <p:cNvPr id="32771" name="Rectangle 3"/>
            <p:cNvSpPr>
              <a:spLocks noChangeArrowheads="1"/>
            </p:cNvSpPr>
            <p:nvPr/>
          </p:nvSpPr>
          <p:spPr bwMode="auto">
            <a:xfrm>
              <a:off x="3408" y="576"/>
              <a:ext cx="1824" cy="264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3" name="Group 4"/>
            <p:cNvGrpSpPr>
              <a:grpSpLocks/>
            </p:cNvGrpSpPr>
            <p:nvPr/>
          </p:nvGrpSpPr>
          <p:grpSpPr bwMode="auto">
            <a:xfrm>
              <a:off x="3811" y="794"/>
              <a:ext cx="845" cy="860"/>
              <a:chOff x="3811" y="794"/>
              <a:chExt cx="845" cy="860"/>
            </a:xfrm>
          </p:grpSpPr>
          <p:sp>
            <p:nvSpPr>
              <p:cNvPr id="32773" name="Oval 5"/>
              <p:cNvSpPr>
                <a:spLocks noChangeArrowheads="1"/>
              </p:cNvSpPr>
              <p:nvPr/>
            </p:nvSpPr>
            <p:spPr bwMode="auto">
              <a:xfrm>
                <a:off x="4049" y="794"/>
                <a:ext cx="398" cy="860"/>
              </a:xfrm>
              <a:prstGeom prst="ellipse">
                <a:avLst/>
              </a:prstGeom>
              <a:noFill/>
              <a:ln w="38100">
                <a:solidFill>
                  <a:srgbClr val="9900CC"/>
                </a:solidFill>
                <a:round/>
                <a:headEnd/>
                <a:tailEnd/>
              </a:ln>
              <a:effectLst/>
            </p:spPr>
            <p:txBody>
              <a:bodyPr wrap="none" anchor="ctr"/>
              <a:lstStyle/>
              <a:p>
                <a:endParaRPr lang="zh-CN" altLang="en-US"/>
              </a:p>
            </p:txBody>
          </p:sp>
          <p:sp>
            <p:nvSpPr>
              <p:cNvPr id="32774" name="Line 6"/>
              <p:cNvSpPr>
                <a:spLocks noChangeShapeType="1"/>
              </p:cNvSpPr>
              <p:nvPr/>
            </p:nvSpPr>
            <p:spPr bwMode="auto">
              <a:xfrm>
                <a:off x="4049" y="1155"/>
                <a:ext cx="0" cy="138"/>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32775" name="Text Box 7"/>
              <p:cNvSpPr txBox="1">
                <a:spLocks noChangeArrowheads="1"/>
              </p:cNvSpPr>
              <p:nvPr/>
            </p:nvSpPr>
            <p:spPr bwMode="auto">
              <a:xfrm>
                <a:off x="3811" y="1014"/>
                <a:ext cx="413"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10000"/>
                    </a:solidFill>
                    <a:latin typeface="黑体" pitchFamily="2" charset="-122"/>
                    <a:ea typeface="黑体" pitchFamily="2" charset="-122"/>
                  </a:rPr>
                  <a:t>I</a:t>
                </a:r>
              </a:p>
            </p:txBody>
          </p:sp>
          <p:sp>
            <p:nvSpPr>
              <p:cNvPr id="32776" name="Text Box 8"/>
              <p:cNvSpPr txBox="1">
                <a:spLocks noChangeArrowheads="1"/>
              </p:cNvSpPr>
              <p:nvPr/>
            </p:nvSpPr>
            <p:spPr bwMode="auto">
              <a:xfrm>
                <a:off x="4100" y="1224"/>
                <a:ext cx="556" cy="326"/>
              </a:xfrm>
              <a:prstGeom prst="rect">
                <a:avLst/>
              </a:prstGeom>
              <a:noFill/>
              <a:ln w="9525">
                <a:noFill/>
                <a:miter lim="800000"/>
                <a:headEnd/>
                <a:tailEnd/>
              </a:ln>
              <a:effectLst/>
            </p:spPr>
            <p:txBody>
              <a:bodyPr>
                <a:spAutoFit/>
              </a:bodyPr>
              <a:lstStyle/>
              <a:p>
                <a:pPr>
                  <a:spcBef>
                    <a:spcPct val="50000"/>
                  </a:spcBef>
                </a:pPr>
                <a:r>
                  <a:rPr lang="en-US" altLang="zh-CN" sz="2800" i="1">
                    <a:solidFill>
                      <a:srgbClr val="010000"/>
                    </a:solidFill>
                    <a:latin typeface="黑体" pitchFamily="2" charset="-122"/>
                    <a:ea typeface="黑体" pitchFamily="2" charset="-122"/>
                  </a:rPr>
                  <a:t>S</a:t>
                </a:r>
              </a:p>
            </p:txBody>
          </p:sp>
        </p:grpSp>
      </p:grpSp>
      <p:sp>
        <p:nvSpPr>
          <p:cNvPr id="32777" name="Text Box 9"/>
          <p:cNvSpPr txBox="1">
            <a:spLocks noChangeArrowheads="1"/>
          </p:cNvSpPr>
          <p:nvPr/>
        </p:nvSpPr>
        <p:spPr bwMode="auto">
          <a:xfrm>
            <a:off x="574675" y="1025604"/>
            <a:ext cx="2168525" cy="519113"/>
          </a:xfrm>
          <a:prstGeom prst="rect">
            <a:avLst/>
          </a:prstGeom>
          <a:noFill/>
          <a:ln w="9525">
            <a:noFill/>
            <a:miter lim="800000"/>
            <a:headEnd/>
            <a:tailEnd/>
          </a:ln>
          <a:effectLst/>
        </p:spPr>
        <p:txBody>
          <a:bodyPr wrap="square">
            <a:spAutoFit/>
          </a:bodyPr>
          <a:lstStyle/>
          <a:p>
            <a:pPr>
              <a:spcBef>
                <a:spcPct val="50000"/>
              </a:spcBef>
            </a:pPr>
            <a:r>
              <a:rPr lang="zh-CN" altLang="en-US" sz="2800" b="1" dirty="0">
                <a:solidFill>
                  <a:srgbClr val="FF3300"/>
                </a:solidFill>
                <a:latin typeface="黑体" pitchFamily="2" charset="-122"/>
                <a:ea typeface="黑体" pitchFamily="2" charset="-122"/>
              </a:rPr>
              <a:t>磁矩的概念</a:t>
            </a:r>
          </a:p>
        </p:txBody>
      </p:sp>
      <p:graphicFrame>
        <p:nvGraphicFramePr>
          <p:cNvPr id="32778" name="Object 10"/>
          <p:cNvGraphicFramePr>
            <a:graphicFrameLocks noChangeAspect="1"/>
          </p:cNvGraphicFramePr>
          <p:nvPr>
            <p:extLst>
              <p:ext uri="{D42A27DB-BD31-4B8C-83A1-F6EECF244321}">
                <p14:modId xmlns:p14="http://schemas.microsoft.com/office/powerpoint/2010/main" val="2200053924"/>
              </p:ext>
            </p:extLst>
          </p:nvPr>
        </p:nvGraphicFramePr>
        <p:xfrm>
          <a:off x="1447800" y="1711404"/>
          <a:ext cx="2438400" cy="685800"/>
        </p:xfrm>
        <a:graphic>
          <a:graphicData uri="http://schemas.openxmlformats.org/presentationml/2006/ole">
            <mc:AlternateContent xmlns:mc="http://schemas.openxmlformats.org/markup-compatibility/2006">
              <mc:Choice xmlns:v="urn:schemas-microsoft-com:vml" Requires="v">
                <p:oleObj spid="_x0000_s12554" name="Equation" r:id="rId3" imgW="558720" imgH="215640" progId="Equation.3">
                  <p:embed/>
                </p:oleObj>
              </mc:Choice>
              <mc:Fallback>
                <p:oleObj name="Equation" r:id="rId3" imgW="55872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711404"/>
                        <a:ext cx="2438400" cy="685800"/>
                      </a:xfrm>
                      <a:prstGeom prst="rect">
                        <a:avLst/>
                      </a:prstGeom>
                      <a:gradFill rotWithShape="0">
                        <a:gsLst>
                          <a:gs pos="0">
                            <a:schemeClr val="accent1"/>
                          </a:gs>
                          <a:gs pos="50000">
                            <a:srgbClr val="FFFFFF"/>
                          </a:gs>
                          <a:gs pos="100000">
                            <a:schemeClr val="accent1"/>
                          </a:gs>
                        </a:gsLst>
                        <a:lin ang="5400000" scaled="1"/>
                      </a:gradFill>
                      <a:ln w="12700">
                        <a:solidFill>
                          <a:schemeClr val="tx1"/>
                        </a:solidFill>
                        <a:miter lim="800000"/>
                        <a:headEnd/>
                        <a:tailEnd/>
                      </a:ln>
                    </p:spPr>
                  </p:pic>
                </p:oleObj>
              </mc:Fallback>
            </mc:AlternateContent>
          </a:graphicData>
        </a:graphic>
      </p:graphicFrame>
      <p:sp>
        <p:nvSpPr>
          <p:cNvPr id="32779" name="Rectangle 11"/>
          <p:cNvSpPr>
            <a:spLocks noChangeArrowheads="1"/>
          </p:cNvSpPr>
          <p:nvPr/>
        </p:nvSpPr>
        <p:spPr bwMode="auto">
          <a:xfrm>
            <a:off x="6019800" y="1314529"/>
            <a:ext cx="2057400" cy="1295400"/>
          </a:xfrm>
          <a:prstGeom prst="rect">
            <a:avLst/>
          </a:prstGeom>
          <a:noFill/>
          <a:ln w="9525">
            <a:noFill/>
            <a:miter lim="800000"/>
            <a:headEnd/>
            <a:tailEnd/>
          </a:ln>
          <a:effectLst/>
        </p:spPr>
        <p:txBody>
          <a:bodyPr wrap="none" anchor="ctr"/>
          <a:lstStyle/>
          <a:p>
            <a:endParaRPr lang="zh-CN" altLang="en-US"/>
          </a:p>
        </p:txBody>
      </p:sp>
      <p:grpSp>
        <p:nvGrpSpPr>
          <p:cNvPr id="4" name="Group 12"/>
          <p:cNvGrpSpPr>
            <a:grpSpLocks/>
          </p:cNvGrpSpPr>
          <p:nvPr/>
        </p:nvGrpSpPr>
        <p:grpSpPr bwMode="auto">
          <a:xfrm>
            <a:off x="6824663" y="1841579"/>
            <a:ext cx="1163637" cy="479425"/>
            <a:chOff x="3915" y="624"/>
            <a:chExt cx="733" cy="350"/>
          </a:xfrm>
        </p:grpSpPr>
        <p:sp>
          <p:nvSpPr>
            <p:cNvPr id="32781" name="Line 13"/>
            <p:cNvSpPr>
              <a:spLocks noChangeShapeType="1"/>
            </p:cNvSpPr>
            <p:nvPr/>
          </p:nvSpPr>
          <p:spPr bwMode="auto">
            <a:xfrm>
              <a:off x="3915" y="936"/>
              <a:ext cx="620" cy="0"/>
            </a:xfrm>
            <a:prstGeom prst="line">
              <a:avLst/>
            </a:prstGeom>
            <a:noFill/>
            <a:ln w="38100">
              <a:solidFill>
                <a:srgbClr val="FF3300"/>
              </a:solidFill>
              <a:round/>
              <a:headEnd/>
              <a:tailEnd type="triangle" w="sm" len="lg"/>
            </a:ln>
            <a:effectLst/>
          </p:spPr>
          <p:txBody>
            <a:bodyPr wrap="none" anchor="ctr"/>
            <a:lstStyle/>
            <a:p>
              <a:endParaRPr lang="zh-CN" altLang="en-US"/>
            </a:p>
          </p:txBody>
        </p:sp>
        <p:graphicFrame>
          <p:nvGraphicFramePr>
            <p:cNvPr id="32782" name="Object 14"/>
            <p:cNvGraphicFramePr>
              <a:graphicFrameLocks noChangeAspect="1"/>
            </p:cNvGraphicFramePr>
            <p:nvPr/>
          </p:nvGraphicFramePr>
          <p:xfrm>
            <a:off x="4310" y="624"/>
            <a:ext cx="338" cy="350"/>
          </p:xfrm>
          <a:graphic>
            <a:graphicData uri="http://schemas.openxmlformats.org/presentationml/2006/ole">
              <mc:AlternateContent xmlns:mc="http://schemas.openxmlformats.org/markup-compatibility/2006">
                <mc:Choice xmlns:v="urn:schemas-microsoft-com:vml" Requires="v">
                  <p:oleObj spid="_x0000_s12555" name="公式" r:id="rId5" imgW="164880" imgH="164880" progId="Equation.3">
                    <p:embed/>
                  </p:oleObj>
                </mc:Choice>
                <mc:Fallback>
                  <p:oleObj name="公式" r:id="rId5" imgW="164880" imgH="164880" progId="Equation.3">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0" y="624"/>
                          <a:ext cx="338" cy="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5"/>
          <p:cNvGrpSpPr>
            <a:grpSpLocks/>
          </p:cNvGrpSpPr>
          <p:nvPr/>
        </p:nvGrpSpPr>
        <p:grpSpPr bwMode="auto">
          <a:xfrm>
            <a:off x="6858000" y="2244804"/>
            <a:ext cx="871538" cy="701675"/>
            <a:chOff x="3915" y="902"/>
            <a:chExt cx="549" cy="442"/>
          </a:xfrm>
        </p:grpSpPr>
        <p:sp>
          <p:nvSpPr>
            <p:cNvPr id="32784" name="Line 16"/>
            <p:cNvSpPr>
              <a:spLocks noChangeShapeType="1"/>
            </p:cNvSpPr>
            <p:nvPr/>
          </p:nvSpPr>
          <p:spPr bwMode="auto">
            <a:xfrm>
              <a:off x="3915" y="936"/>
              <a:ext cx="395" cy="0"/>
            </a:xfrm>
            <a:prstGeom prst="line">
              <a:avLst/>
            </a:prstGeom>
            <a:noFill/>
            <a:ln w="28575">
              <a:solidFill>
                <a:srgbClr val="6600FF"/>
              </a:solidFill>
              <a:round/>
              <a:headEnd/>
              <a:tailEnd type="triangle" w="sm" len="lg"/>
            </a:ln>
            <a:effectLst/>
          </p:spPr>
          <p:txBody>
            <a:bodyPr wrap="none" anchor="ctr"/>
            <a:lstStyle/>
            <a:p>
              <a:endParaRPr lang="zh-CN" altLang="en-US"/>
            </a:p>
          </p:txBody>
        </p:sp>
        <p:graphicFrame>
          <p:nvGraphicFramePr>
            <p:cNvPr id="32785" name="Object 17"/>
            <p:cNvGraphicFramePr>
              <a:graphicFrameLocks noChangeAspect="1"/>
            </p:cNvGraphicFramePr>
            <p:nvPr/>
          </p:nvGraphicFramePr>
          <p:xfrm>
            <a:off x="4141" y="902"/>
            <a:ext cx="323" cy="442"/>
          </p:xfrm>
          <a:graphic>
            <a:graphicData uri="http://schemas.openxmlformats.org/presentationml/2006/ole">
              <mc:AlternateContent xmlns:mc="http://schemas.openxmlformats.org/markup-compatibility/2006">
                <mc:Choice xmlns:v="urn:schemas-microsoft-com:vml" Requires="v">
                  <p:oleObj spid="_x0000_s12556" name="Equation" r:id="rId7" imgW="164880" imgH="215640" progId="Equation.3">
                    <p:embed/>
                  </p:oleObj>
                </mc:Choice>
                <mc:Fallback>
                  <p:oleObj name="Equation" r:id="rId7" imgW="164880" imgH="21564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1" y="902"/>
                          <a:ext cx="323" cy="4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2786" name="Object 18"/>
          <p:cNvGraphicFramePr>
            <a:graphicFrameLocks noChangeAspect="1"/>
          </p:cNvGraphicFramePr>
          <p:nvPr>
            <p:extLst>
              <p:ext uri="{D42A27DB-BD31-4B8C-83A1-F6EECF244321}">
                <p14:modId xmlns:p14="http://schemas.microsoft.com/office/powerpoint/2010/main" val="2191867733"/>
              </p:ext>
            </p:extLst>
          </p:nvPr>
        </p:nvGraphicFramePr>
        <p:xfrm>
          <a:off x="457200" y="3387804"/>
          <a:ext cx="2286000" cy="1279525"/>
        </p:xfrm>
        <a:graphic>
          <a:graphicData uri="http://schemas.openxmlformats.org/presentationml/2006/ole">
            <mc:AlternateContent xmlns:mc="http://schemas.openxmlformats.org/markup-compatibility/2006">
              <mc:Choice xmlns:v="urn:schemas-microsoft-com:vml" Requires="v">
                <p:oleObj spid="_x0000_s12557" name="Equation" r:id="rId9" imgW="698400" imgH="419040" progId="Equation.3">
                  <p:embed/>
                </p:oleObj>
              </mc:Choice>
              <mc:Fallback>
                <p:oleObj name="Equation" r:id="rId9" imgW="698400" imgH="41904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3387804"/>
                        <a:ext cx="2286000" cy="1279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19"/>
          <p:cNvGrpSpPr>
            <a:grpSpLocks/>
          </p:cNvGrpSpPr>
          <p:nvPr/>
        </p:nvGrpSpPr>
        <p:grpSpPr bwMode="auto">
          <a:xfrm>
            <a:off x="5715000" y="3724354"/>
            <a:ext cx="2057400" cy="1720850"/>
            <a:chOff x="3600" y="2132"/>
            <a:chExt cx="1296" cy="1084"/>
          </a:xfrm>
        </p:grpSpPr>
        <p:sp>
          <p:nvSpPr>
            <p:cNvPr id="32788" name="Rectangle 20"/>
            <p:cNvSpPr>
              <a:spLocks noChangeArrowheads="1"/>
            </p:cNvSpPr>
            <p:nvPr/>
          </p:nvSpPr>
          <p:spPr bwMode="auto">
            <a:xfrm>
              <a:off x="3600" y="2132"/>
              <a:ext cx="1296" cy="1084"/>
            </a:xfrm>
            <a:prstGeom prst="rect">
              <a:avLst/>
            </a:prstGeom>
            <a:noFill/>
            <a:ln w="9525">
              <a:noFill/>
              <a:miter lim="800000"/>
              <a:headEnd/>
              <a:tailEnd/>
            </a:ln>
            <a:effectLst/>
          </p:spPr>
          <p:txBody>
            <a:bodyPr wrap="none" anchor="ctr"/>
            <a:lstStyle/>
            <a:p>
              <a:endParaRPr lang="zh-CN" altLang="en-US"/>
            </a:p>
          </p:txBody>
        </p:sp>
        <p:grpSp>
          <p:nvGrpSpPr>
            <p:cNvPr id="7" name="Group 21"/>
            <p:cNvGrpSpPr>
              <a:grpSpLocks/>
            </p:cNvGrpSpPr>
            <p:nvPr/>
          </p:nvGrpSpPr>
          <p:grpSpPr bwMode="auto">
            <a:xfrm>
              <a:off x="3742" y="2324"/>
              <a:ext cx="614" cy="350"/>
              <a:chOff x="3742" y="2372"/>
              <a:chExt cx="614" cy="350"/>
            </a:xfrm>
          </p:grpSpPr>
          <p:sp>
            <p:nvSpPr>
              <p:cNvPr id="32790" name="Line 22"/>
              <p:cNvSpPr>
                <a:spLocks noChangeShapeType="1"/>
              </p:cNvSpPr>
              <p:nvPr/>
            </p:nvSpPr>
            <p:spPr bwMode="auto">
              <a:xfrm flipH="1">
                <a:off x="3762" y="2722"/>
                <a:ext cx="594" cy="0"/>
              </a:xfrm>
              <a:prstGeom prst="line">
                <a:avLst/>
              </a:prstGeom>
              <a:noFill/>
              <a:ln w="38100">
                <a:solidFill>
                  <a:srgbClr val="FF3300"/>
                </a:solidFill>
                <a:round/>
                <a:headEnd/>
                <a:tailEnd type="triangle" w="sm" len="lg"/>
              </a:ln>
              <a:effectLst/>
            </p:spPr>
            <p:txBody>
              <a:bodyPr wrap="none" anchor="ctr"/>
              <a:lstStyle/>
              <a:p>
                <a:endParaRPr lang="zh-CN" altLang="en-US"/>
              </a:p>
            </p:txBody>
          </p:sp>
          <p:graphicFrame>
            <p:nvGraphicFramePr>
              <p:cNvPr id="32791" name="Object 23"/>
              <p:cNvGraphicFramePr>
                <a:graphicFrameLocks noChangeAspect="1"/>
              </p:cNvGraphicFramePr>
              <p:nvPr/>
            </p:nvGraphicFramePr>
            <p:xfrm>
              <a:off x="3742" y="2372"/>
              <a:ext cx="297" cy="282"/>
            </p:xfrm>
            <a:graphic>
              <a:graphicData uri="http://schemas.openxmlformats.org/presentationml/2006/ole">
                <mc:AlternateContent xmlns:mc="http://schemas.openxmlformats.org/markup-compatibility/2006">
                  <mc:Choice xmlns:v="urn:schemas-microsoft-com:vml" Requires="v">
                    <p:oleObj spid="_x0000_s12558" name="公式" r:id="rId11" imgW="164880" imgH="164880" progId="Equation.3">
                      <p:embed/>
                    </p:oleObj>
                  </mc:Choice>
                  <mc:Fallback>
                    <p:oleObj name="公式" r:id="rId11" imgW="164880" imgH="16488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2" y="2372"/>
                            <a:ext cx="297"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24"/>
            <p:cNvGrpSpPr>
              <a:grpSpLocks/>
            </p:cNvGrpSpPr>
            <p:nvPr/>
          </p:nvGrpSpPr>
          <p:grpSpPr bwMode="auto">
            <a:xfrm>
              <a:off x="4248" y="2200"/>
              <a:ext cx="625" cy="968"/>
              <a:chOff x="4248" y="2248"/>
              <a:chExt cx="625" cy="968"/>
            </a:xfrm>
          </p:grpSpPr>
          <p:sp>
            <p:nvSpPr>
              <p:cNvPr id="32793" name="Text Box 25"/>
              <p:cNvSpPr txBox="1">
                <a:spLocks noChangeArrowheads="1"/>
              </p:cNvSpPr>
              <p:nvPr/>
            </p:nvSpPr>
            <p:spPr bwMode="auto">
              <a:xfrm>
                <a:off x="4645" y="2489"/>
                <a:ext cx="228"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10000"/>
                    </a:solidFill>
                    <a:latin typeface="黑体" pitchFamily="2" charset="-122"/>
                    <a:ea typeface="黑体" pitchFamily="2" charset="-122"/>
                  </a:rPr>
                  <a:t>I</a:t>
                </a:r>
              </a:p>
            </p:txBody>
          </p:sp>
          <p:sp>
            <p:nvSpPr>
              <p:cNvPr id="32794" name="Oval 26"/>
              <p:cNvSpPr>
                <a:spLocks noChangeArrowheads="1"/>
              </p:cNvSpPr>
              <p:nvPr/>
            </p:nvSpPr>
            <p:spPr bwMode="auto">
              <a:xfrm>
                <a:off x="4248" y="2248"/>
                <a:ext cx="360" cy="968"/>
              </a:xfrm>
              <a:prstGeom prst="ellipse">
                <a:avLst/>
              </a:prstGeom>
              <a:noFill/>
              <a:ln w="38100">
                <a:solidFill>
                  <a:srgbClr val="6600FF"/>
                </a:solidFill>
                <a:round/>
                <a:headEnd/>
                <a:tailEnd/>
              </a:ln>
              <a:effectLst/>
            </p:spPr>
            <p:txBody>
              <a:bodyPr wrap="none" anchor="ctr"/>
              <a:lstStyle/>
              <a:p>
                <a:endParaRPr lang="zh-CN" altLang="en-US"/>
              </a:p>
            </p:txBody>
          </p:sp>
          <p:sp>
            <p:nvSpPr>
              <p:cNvPr id="32795" name="Line 27"/>
              <p:cNvSpPr>
                <a:spLocks noChangeShapeType="1"/>
              </p:cNvSpPr>
              <p:nvPr/>
            </p:nvSpPr>
            <p:spPr bwMode="auto">
              <a:xfrm>
                <a:off x="4248" y="2722"/>
                <a:ext cx="162" cy="0"/>
              </a:xfrm>
              <a:prstGeom prst="line">
                <a:avLst/>
              </a:prstGeom>
              <a:noFill/>
              <a:ln w="28575">
                <a:solidFill>
                  <a:srgbClr val="6600FF"/>
                </a:solidFill>
                <a:prstDash val="sysDot"/>
                <a:round/>
                <a:headEnd/>
                <a:tailEnd type="none" w="sm" len="lg"/>
              </a:ln>
              <a:effectLst/>
            </p:spPr>
            <p:txBody>
              <a:bodyPr wrap="none" anchor="ctr"/>
              <a:lstStyle/>
              <a:p>
                <a:endParaRPr lang="zh-CN" altLang="en-US"/>
              </a:p>
            </p:txBody>
          </p:sp>
          <p:sp>
            <p:nvSpPr>
              <p:cNvPr id="32796" name="Line 28"/>
              <p:cNvSpPr>
                <a:spLocks noChangeShapeType="1"/>
              </p:cNvSpPr>
              <p:nvPr/>
            </p:nvSpPr>
            <p:spPr bwMode="auto">
              <a:xfrm>
                <a:off x="4608" y="2644"/>
                <a:ext cx="0" cy="156"/>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32797" name="Text Box 29"/>
              <p:cNvSpPr txBox="1">
                <a:spLocks noChangeArrowheads="1"/>
              </p:cNvSpPr>
              <p:nvPr/>
            </p:nvSpPr>
            <p:spPr bwMode="auto">
              <a:xfrm>
                <a:off x="4302" y="2722"/>
                <a:ext cx="228"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10000"/>
                    </a:solidFill>
                    <a:latin typeface="黑体" pitchFamily="2" charset="-122"/>
                    <a:ea typeface="黑体" pitchFamily="2" charset="-122"/>
                  </a:rPr>
                  <a:t>S</a:t>
                </a:r>
              </a:p>
            </p:txBody>
          </p:sp>
        </p:grpSp>
        <p:grpSp>
          <p:nvGrpSpPr>
            <p:cNvPr id="9" name="Group 30"/>
            <p:cNvGrpSpPr>
              <a:grpSpLocks/>
            </p:cNvGrpSpPr>
            <p:nvPr/>
          </p:nvGrpSpPr>
          <p:grpSpPr bwMode="auto">
            <a:xfrm>
              <a:off x="3792" y="2674"/>
              <a:ext cx="564" cy="514"/>
              <a:chOff x="3792" y="2722"/>
              <a:chExt cx="564" cy="514"/>
            </a:xfrm>
          </p:grpSpPr>
          <p:sp>
            <p:nvSpPr>
              <p:cNvPr id="32799" name="Line 31"/>
              <p:cNvSpPr>
                <a:spLocks noChangeShapeType="1"/>
              </p:cNvSpPr>
              <p:nvPr/>
            </p:nvSpPr>
            <p:spPr bwMode="auto">
              <a:xfrm flipH="1">
                <a:off x="4032" y="2722"/>
                <a:ext cx="324" cy="0"/>
              </a:xfrm>
              <a:prstGeom prst="line">
                <a:avLst/>
              </a:prstGeom>
              <a:noFill/>
              <a:ln w="28575">
                <a:solidFill>
                  <a:srgbClr val="6600FF"/>
                </a:solidFill>
                <a:round/>
                <a:headEnd/>
                <a:tailEnd type="triangle" w="sm" len="lg"/>
              </a:ln>
              <a:effectLst/>
            </p:spPr>
            <p:txBody>
              <a:bodyPr wrap="none" anchor="ctr"/>
              <a:lstStyle/>
              <a:p>
                <a:endParaRPr lang="zh-CN" altLang="en-US"/>
              </a:p>
            </p:txBody>
          </p:sp>
          <p:graphicFrame>
            <p:nvGraphicFramePr>
              <p:cNvPr id="32800" name="Object 32"/>
              <p:cNvGraphicFramePr>
                <a:graphicFrameLocks noChangeAspect="1"/>
              </p:cNvGraphicFramePr>
              <p:nvPr/>
            </p:nvGraphicFramePr>
            <p:xfrm>
              <a:off x="3792" y="2804"/>
              <a:ext cx="323" cy="432"/>
            </p:xfrm>
            <a:graphic>
              <a:graphicData uri="http://schemas.openxmlformats.org/presentationml/2006/ole">
                <mc:AlternateContent xmlns:mc="http://schemas.openxmlformats.org/markup-compatibility/2006">
                  <mc:Choice xmlns:v="urn:schemas-microsoft-com:vml" Requires="v">
                    <p:oleObj spid="_x0000_s12559" name="Equation" r:id="rId12" imgW="164880" imgH="215640" progId="Equation.3">
                      <p:embed/>
                    </p:oleObj>
                  </mc:Choice>
                  <mc:Fallback>
                    <p:oleObj name="Equation" r:id="rId12" imgW="164880" imgH="21564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2" y="2804"/>
                            <a:ext cx="323"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32801" name="Object 33"/>
          <p:cNvGraphicFramePr>
            <a:graphicFrameLocks noChangeAspect="1"/>
          </p:cNvGraphicFramePr>
          <p:nvPr>
            <p:extLst>
              <p:ext uri="{D42A27DB-BD31-4B8C-83A1-F6EECF244321}">
                <p14:modId xmlns:p14="http://schemas.microsoft.com/office/powerpoint/2010/main" val="2663570764"/>
              </p:ext>
            </p:extLst>
          </p:nvPr>
        </p:nvGraphicFramePr>
        <p:xfrm>
          <a:off x="1752600" y="4532392"/>
          <a:ext cx="2819400" cy="1293812"/>
        </p:xfrm>
        <a:graphic>
          <a:graphicData uri="http://schemas.openxmlformats.org/presentationml/2006/ole">
            <mc:AlternateContent xmlns:mc="http://schemas.openxmlformats.org/markup-compatibility/2006">
              <mc:Choice xmlns:v="urn:schemas-microsoft-com:vml" Requires="v">
                <p:oleObj spid="_x0000_s12560" name="Equation" r:id="rId14" imgW="799920" imgH="393480" progId="Equation.3">
                  <p:embed/>
                </p:oleObj>
              </mc:Choice>
              <mc:Fallback>
                <p:oleObj name="Equation" r:id="rId14" imgW="799920" imgH="393480" progId="Equation.3">
                  <p:embed/>
                  <p:pic>
                    <p:nvPicPr>
                      <p:cNvPr id="0"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52600" y="4532392"/>
                        <a:ext cx="2819400" cy="1293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802" name="Object 34"/>
          <p:cNvGraphicFramePr>
            <a:graphicFrameLocks noChangeAspect="1"/>
          </p:cNvGraphicFramePr>
          <p:nvPr>
            <p:extLst>
              <p:ext uri="{D42A27DB-BD31-4B8C-83A1-F6EECF244321}">
                <p14:modId xmlns:p14="http://schemas.microsoft.com/office/powerpoint/2010/main" val="1468295864"/>
              </p:ext>
            </p:extLst>
          </p:nvPr>
        </p:nvGraphicFramePr>
        <p:xfrm>
          <a:off x="3025775" y="3449717"/>
          <a:ext cx="2232025" cy="1217612"/>
        </p:xfrm>
        <a:graphic>
          <a:graphicData uri="http://schemas.openxmlformats.org/presentationml/2006/ole">
            <mc:AlternateContent xmlns:mc="http://schemas.openxmlformats.org/markup-compatibility/2006">
              <mc:Choice xmlns:v="urn:schemas-microsoft-com:vml" Requires="v">
                <p:oleObj spid="_x0000_s12561" name="Equation" r:id="rId16" imgW="672840" imgH="393480" progId="Equation.3">
                  <p:embed/>
                </p:oleObj>
              </mc:Choice>
              <mc:Fallback>
                <p:oleObj name="Equation" r:id="rId16" imgW="672840" imgH="393480" progId="Equation.3">
                  <p:embed/>
                  <p:pic>
                    <p:nvPicPr>
                      <p:cNvPr id="0" name="Picture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5775" y="3449717"/>
                        <a:ext cx="2232025" cy="1217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03" name="Text Box 35"/>
          <p:cNvSpPr txBox="1">
            <a:spLocks noChangeArrowheads="1"/>
          </p:cNvSpPr>
          <p:nvPr/>
        </p:nvSpPr>
        <p:spPr bwMode="auto">
          <a:xfrm>
            <a:off x="304800" y="5750004"/>
            <a:ext cx="8610600" cy="1107996"/>
          </a:xfrm>
          <a:prstGeom prst="rect">
            <a:avLst/>
          </a:prstGeom>
          <a:noFill/>
          <a:ln w="9525">
            <a:noFill/>
            <a:miter lim="800000"/>
            <a:headEnd/>
            <a:tailEnd/>
          </a:ln>
          <a:effectLst/>
        </p:spPr>
        <p:txBody>
          <a:bodyPr>
            <a:spAutoFit/>
          </a:bodyPr>
          <a:lstStyle/>
          <a:p>
            <a:pPr>
              <a:lnSpc>
                <a:spcPct val="110000"/>
              </a:lnSpc>
            </a:pPr>
            <a:r>
              <a:rPr lang="zh-CN" altLang="en-US" sz="2800" dirty="0">
                <a:solidFill>
                  <a:srgbClr val="CC0000"/>
                </a:solidFill>
                <a:latin typeface="黑体" pitchFamily="2" charset="-122"/>
                <a:ea typeface="黑体" pitchFamily="2" charset="-122"/>
              </a:rPr>
              <a:t>说明</a:t>
            </a:r>
            <a:r>
              <a:rPr lang="zh-CN" altLang="en-US" sz="2800" dirty="0">
                <a:solidFill>
                  <a:srgbClr val="1C1C1C"/>
                </a:solidFill>
                <a:latin typeface="黑体" pitchFamily="2" charset="-122"/>
                <a:ea typeface="黑体" pitchFamily="2" charset="-122"/>
              </a:rPr>
              <a:t>：只有当圆形电流的面积 </a:t>
            </a:r>
            <a:r>
              <a:rPr lang="en-US" altLang="zh-CN" sz="3200" i="1" dirty="0">
                <a:solidFill>
                  <a:srgbClr val="1C1C1C"/>
                </a:solidFill>
                <a:latin typeface="Times New Roman" pitchFamily="18" charset="0"/>
                <a:ea typeface="黑体" pitchFamily="2" charset="-122"/>
                <a:cs typeface="Times New Roman" pitchFamily="18" charset="0"/>
              </a:rPr>
              <a:t>S</a:t>
            </a:r>
            <a:r>
              <a:rPr lang="en-US" altLang="zh-CN" sz="3200" i="1" dirty="0">
                <a:solidFill>
                  <a:srgbClr val="1C1C1C"/>
                </a:solidFill>
                <a:latin typeface="黑体" pitchFamily="2" charset="-122"/>
                <a:ea typeface="黑体" pitchFamily="2" charset="-122"/>
              </a:rPr>
              <a:t> </a:t>
            </a:r>
            <a:r>
              <a:rPr lang="zh-CN" altLang="en-US" sz="2800" dirty="0">
                <a:solidFill>
                  <a:srgbClr val="1C1C1C"/>
                </a:solidFill>
                <a:latin typeface="黑体" pitchFamily="2" charset="-122"/>
                <a:ea typeface="黑体" pitchFamily="2" charset="-122"/>
              </a:rPr>
              <a:t>很小，或场点距圆电流很远时，才能把圆电流叫做</a:t>
            </a:r>
            <a:r>
              <a:rPr lang="zh-CN" altLang="en-US" sz="2800" dirty="0">
                <a:solidFill>
                  <a:srgbClr val="CC0000"/>
                </a:solidFill>
                <a:latin typeface="黑体" pitchFamily="2" charset="-122"/>
                <a:ea typeface="黑体" pitchFamily="2" charset="-122"/>
              </a:rPr>
              <a:t>磁偶极子</a:t>
            </a:r>
            <a:r>
              <a:rPr lang="en-US" altLang="zh-CN" sz="2800" dirty="0">
                <a:solidFill>
                  <a:srgbClr val="050000"/>
                </a:solidFill>
                <a:latin typeface="黑体" pitchFamily="2" charset="-122"/>
                <a:ea typeface="黑体" pitchFamily="2" charset="-122"/>
              </a:rPr>
              <a:t>.  </a:t>
            </a:r>
          </a:p>
        </p:txBody>
      </p:sp>
      <p:sp>
        <p:nvSpPr>
          <p:cNvPr id="32804" name="Text Box 36"/>
          <p:cNvSpPr txBox="1">
            <a:spLocks noChangeArrowheads="1"/>
          </p:cNvSpPr>
          <p:nvPr/>
        </p:nvSpPr>
        <p:spPr bwMode="auto">
          <a:xfrm>
            <a:off x="457200" y="2473404"/>
            <a:ext cx="4800600" cy="946150"/>
          </a:xfrm>
          <a:prstGeom prst="rect">
            <a:avLst/>
          </a:prstGeom>
          <a:noFill/>
          <a:ln w="9525">
            <a:noFill/>
            <a:miter lim="800000"/>
            <a:headEnd/>
            <a:tailEnd/>
          </a:ln>
          <a:effectLst/>
        </p:spPr>
        <p:txBody>
          <a:bodyPr>
            <a:spAutoFit/>
          </a:bodyPr>
          <a:lstStyle/>
          <a:p>
            <a:pPr>
              <a:spcBef>
                <a:spcPct val="50000"/>
              </a:spcBef>
            </a:pPr>
            <a:r>
              <a:rPr lang="en-US" altLang="zh-CN" sz="2800" dirty="0">
                <a:solidFill>
                  <a:srgbClr val="000000"/>
                </a:solidFill>
                <a:latin typeface="黑体" pitchFamily="2" charset="-122"/>
                <a:ea typeface="黑体" pitchFamily="2" charset="-122"/>
              </a:rPr>
              <a:t>  </a:t>
            </a:r>
            <a:r>
              <a:rPr lang="zh-CN" altLang="en-US" sz="2800" dirty="0">
                <a:solidFill>
                  <a:srgbClr val="CC0000"/>
                </a:solidFill>
                <a:latin typeface="黑体" pitchFamily="2" charset="-122"/>
                <a:ea typeface="黑体" pitchFamily="2" charset="-122"/>
              </a:rPr>
              <a:t>例</a:t>
            </a:r>
            <a:r>
              <a:rPr lang="en-US" altLang="zh-CN" sz="2800" dirty="0">
                <a:solidFill>
                  <a:srgbClr val="CC0000"/>
                </a:solidFill>
                <a:latin typeface="黑体" pitchFamily="2" charset="-122"/>
                <a:ea typeface="黑体" pitchFamily="2" charset="-122"/>
              </a:rPr>
              <a:t>2</a:t>
            </a:r>
            <a:r>
              <a:rPr lang="en-US" altLang="zh-CN" sz="2800" dirty="0">
                <a:solidFill>
                  <a:srgbClr val="000000"/>
                </a:solidFill>
                <a:latin typeface="黑体" pitchFamily="2" charset="-122"/>
                <a:ea typeface="黑体" pitchFamily="2" charset="-122"/>
              </a:rPr>
              <a:t> </a:t>
            </a:r>
            <a:r>
              <a:rPr lang="zh-CN" altLang="en-US" sz="2800" dirty="0">
                <a:solidFill>
                  <a:srgbClr val="000000"/>
                </a:solidFill>
                <a:latin typeface="黑体" pitchFamily="2" charset="-122"/>
                <a:ea typeface="黑体" pitchFamily="2" charset="-122"/>
              </a:rPr>
              <a:t>中圆电流磁感强度公式也可写成</a:t>
            </a:r>
          </a:p>
        </p:txBody>
      </p:sp>
      <p:sp>
        <p:nvSpPr>
          <p:cNvPr id="37" name="Rectangle 39"/>
          <p:cNvSpPr>
            <a:spLocks noChangeArrowheads="1"/>
          </p:cNvSpPr>
          <p:nvPr/>
        </p:nvSpPr>
        <p:spPr bwMode="auto">
          <a:xfrm>
            <a:off x="609600" y="1524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778"/>
                                        </p:tgtEl>
                                        <p:attrNameLst>
                                          <p:attrName>style.visibility</p:attrName>
                                        </p:attrNameLst>
                                      </p:cBhvr>
                                      <p:to>
                                        <p:strVal val="visible"/>
                                      </p:to>
                                    </p:set>
                                    <p:animEffect transition="in" filter="blinds(horizontal)">
                                      <p:cBhvr>
                                        <p:cTn id="17" dur="500"/>
                                        <p:tgtEl>
                                          <p:spTgt spid="3277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804"/>
                                        </p:tgtEl>
                                        <p:attrNameLst>
                                          <p:attrName>style.visibility</p:attrName>
                                        </p:attrNameLst>
                                      </p:cBhvr>
                                      <p:to>
                                        <p:strVal val="visible"/>
                                      </p:to>
                                    </p:set>
                                    <p:animEffect transition="in" filter="blinds(horizontal)">
                                      <p:cBhvr>
                                        <p:cTn id="22" dur="500"/>
                                        <p:tgtEl>
                                          <p:spTgt spid="3280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out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32786"/>
                                        </p:tgtEl>
                                        <p:attrNameLst>
                                          <p:attrName>style.visibility</p:attrName>
                                        </p:attrNameLst>
                                      </p:cBhvr>
                                      <p:to>
                                        <p:strVal val="visible"/>
                                      </p:to>
                                    </p:set>
                                    <p:animEffect transition="in" filter="box(out)">
                                      <p:cBhvr>
                                        <p:cTn id="32" dur="500"/>
                                        <p:tgtEl>
                                          <p:spTgt spid="3278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32802"/>
                                        </p:tgtEl>
                                        <p:attrNameLst>
                                          <p:attrName>style.visibility</p:attrName>
                                        </p:attrNameLst>
                                      </p:cBhvr>
                                      <p:to>
                                        <p:strVal val="visible"/>
                                      </p:to>
                                    </p:set>
                                    <p:animEffect transition="in" filter="box(out)">
                                      <p:cBhvr>
                                        <p:cTn id="37" dur="500"/>
                                        <p:tgtEl>
                                          <p:spTgt spid="3280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32801"/>
                                        </p:tgtEl>
                                        <p:attrNameLst>
                                          <p:attrName>style.visibility</p:attrName>
                                        </p:attrNameLst>
                                      </p:cBhvr>
                                      <p:to>
                                        <p:strVal val="visible"/>
                                      </p:to>
                                    </p:set>
                                    <p:animEffect transition="in" filter="box(out)">
                                      <p:cBhvr>
                                        <p:cTn id="42" dur="500"/>
                                        <p:tgtEl>
                                          <p:spTgt spid="3280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2803"/>
                                        </p:tgtEl>
                                        <p:attrNameLst>
                                          <p:attrName>style.visibility</p:attrName>
                                        </p:attrNameLst>
                                      </p:cBhvr>
                                      <p:to>
                                        <p:strVal val="visible"/>
                                      </p:to>
                                    </p:set>
                                    <p:animEffect transition="in" filter="blinds(horizontal)">
                                      <p:cBhvr>
                                        <p:cTn id="47" dur="500"/>
                                        <p:tgtEl>
                                          <p:spTgt spid="32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03" grpId="0" autoUpdateAnimBg="0"/>
      <p:bldP spid="3280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48200" y="3659187"/>
            <a:ext cx="4038600" cy="2971800"/>
            <a:chOff x="2976" y="2064"/>
            <a:chExt cx="2544" cy="1872"/>
          </a:xfrm>
        </p:grpSpPr>
        <p:sp>
          <p:nvSpPr>
            <p:cNvPr id="33795" name="Rectangle 3"/>
            <p:cNvSpPr>
              <a:spLocks noChangeArrowheads="1"/>
            </p:cNvSpPr>
            <p:nvPr/>
          </p:nvSpPr>
          <p:spPr bwMode="auto">
            <a:xfrm>
              <a:off x="2976" y="2064"/>
              <a:ext cx="2544" cy="1872"/>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33796" name="Line 4"/>
            <p:cNvSpPr>
              <a:spLocks noChangeShapeType="1"/>
            </p:cNvSpPr>
            <p:nvPr/>
          </p:nvSpPr>
          <p:spPr bwMode="auto">
            <a:xfrm>
              <a:off x="3360" y="2832"/>
              <a:ext cx="288" cy="0"/>
            </a:xfrm>
            <a:prstGeom prst="line">
              <a:avLst/>
            </a:prstGeom>
            <a:noFill/>
            <a:ln w="28575">
              <a:solidFill>
                <a:srgbClr val="0000FF"/>
              </a:solidFill>
              <a:round/>
              <a:headEnd/>
              <a:tailEnd/>
            </a:ln>
            <a:effectLst/>
          </p:spPr>
          <p:txBody>
            <a:bodyPr wrap="none"/>
            <a:lstStyle/>
            <a:p>
              <a:endParaRPr lang="zh-CN" altLang="en-US"/>
            </a:p>
          </p:txBody>
        </p:sp>
        <p:sp>
          <p:nvSpPr>
            <p:cNvPr id="33797" name="AutoShape 5"/>
            <p:cNvSpPr>
              <a:spLocks noChangeArrowheads="1"/>
            </p:cNvSpPr>
            <p:nvPr/>
          </p:nvSpPr>
          <p:spPr bwMode="auto">
            <a:xfrm>
              <a:off x="3648" y="2112"/>
              <a:ext cx="1392" cy="1392"/>
            </a:xfrm>
            <a:custGeom>
              <a:avLst/>
              <a:gdLst>
                <a:gd name="G0" fmla="+- 7873 0 0"/>
                <a:gd name="G1" fmla="+- 11648592 0 0"/>
                <a:gd name="G2" fmla="+- 0 0 11648592"/>
                <a:gd name="T0" fmla="*/ 0 256 1"/>
                <a:gd name="T1" fmla="*/ 180 256 1"/>
                <a:gd name="G3" fmla="+- 11648592 T0 T1"/>
                <a:gd name="T2" fmla="*/ 0 256 1"/>
                <a:gd name="T3" fmla="*/ 90 256 1"/>
                <a:gd name="G4" fmla="+- 11648592 T2 T3"/>
                <a:gd name="G5" fmla="*/ G4 2 1"/>
                <a:gd name="T4" fmla="*/ 90 256 1"/>
                <a:gd name="T5" fmla="*/ 0 256 1"/>
                <a:gd name="G6" fmla="+- 11648592 T4 T5"/>
                <a:gd name="G7" fmla="*/ G6 2 1"/>
                <a:gd name="G8" fmla="abs 1164859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873"/>
                <a:gd name="G18" fmla="*/ 7873 1 2"/>
                <a:gd name="G19" fmla="+- G18 5400 0"/>
                <a:gd name="G20" fmla="cos G19 11648592"/>
                <a:gd name="G21" fmla="sin G19 11648592"/>
                <a:gd name="G22" fmla="+- G20 10800 0"/>
                <a:gd name="G23" fmla="+- G21 10800 0"/>
                <a:gd name="G24" fmla="+- 10800 0 G20"/>
                <a:gd name="G25" fmla="+- 7873 10800 0"/>
                <a:gd name="G26" fmla="?: G9 G17 G25"/>
                <a:gd name="G27" fmla="?: G9 0 21600"/>
                <a:gd name="G28" fmla="cos 10800 11648592"/>
                <a:gd name="G29" fmla="sin 10800 11648592"/>
                <a:gd name="G30" fmla="sin 7873 11648592"/>
                <a:gd name="G31" fmla="+- G28 10800 0"/>
                <a:gd name="G32" fmla="+- G29 10800 0"/>
                <a:gd name="G33" fmla="+- G30 10800 0"/>
                <a:gd name="G34" fmla="?: G4 0 G31"/>
                <a:gd name="G35" fmla="?: 11648592 G34 0"/>
                <a:gd name="G36" fmla="?: G6 G35 G31"/>
                <a:gd name="G37" fmla="+- 21600 0 G36"/>
                <a:gd name="G38" fmla="?: G4 0 G33"/>
                <a:gd name="G39" fmla="?: 11648592 G38 G32"/>
                <a:gd name="G40" fmla="?: G6 G39 0"/>
                <a:gd name="G41" fmla="?: G4 G32 21600"/>
                <a:gd name="G42" fmla="?: G6 G41 G33"/>
                <a:gd name="T12" fmla="*/ 10800 w 21600"/>
                <a:gd name="T13" fmla="*/ 0 h 21600"/>
                <a:gd name="T14" fmla="*/ 1470 w 21600"/>
                <a:gd name="T15" fmla="*/ 11167 h 21600"/>
                <a:gd name="T16" fmla="*/ 10800 w 21600"/>
                <a:gd name="T17" fmla="*/ 2927 h 21600"/>
                <a:gd name="T18" fmla="*/ 20130 w 21600"/>
                <a:gd name="T19" fmla="*/ 1116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33" y="11109"/>
                  </a:moveTo>
                  <a:cubicBezTo>
                    <a:pt x="2929" y="11006"/>
                    <a:pt x="2927" y="10903"/>
                    <a:pt x="2927" y="10800"/>
                  </a:cubicBezTo>
                  <a:cubicBezTo>
                    <a:pt x="2927" y="6451"/>
                    <a:pt x="6451" y="2927"/>
                    <a:pt x="10800" y="2927"/>
                  </a:cubicBezTo>
                  <a:cubicBezTo>
                    <a:pt x="15148" y="2927"/>
                    <a:pt x="18673" y="6451"/>
                    <a:pt x="18673" y="10800"/>
                  </a:cubicBezTo>
                  <a:cubicBezTo>
                    <a:pt x="18673" y="10903"/>
                    <a:pt x="18670" y="11006"/>
                    <a:pt x="18666" y="11109"/>
                  </a:cubicBezTo>
                  <a:lnTo>
                    <a:pt x="21591" y="11225"/>
                  </a:lnTo>
                  <a:cubicBezTo>
                    <a:pt x="21597" y="11083"/>
                    <a:pt x="21600" y="10941"/>
                    <a:pt x="21600" y="10800"/>
                  </a:cubicBezTo>
                  <a:cubicBezTo>
                    <a:pt x="21600" y="4835"/>
                    <a:pt x="16764" y="0"/>
                    <a:pt x="10800" y="0"/>
                  </a:cubicBezTo>
                  <a:cubicBezTo>
                    <a:pt x="4835" y="0"/>
                    <a:pt x="0" y="4835"/>
                    <a:pt x="0" y="10800"/>
                  </a:cubicBezTo>
                  <a:cubicBezTo>
                    <a:pt x="-1" y="10941"/>
                    <a:pt x="2" y="11083"/>
                    <a:pt x="8" y="11225"/>
                  </a:cubicBezTo>
                  <a:close/>
                </a:path>
              </a:pathLst>
            </a:custGeom>
            <a:noFill/>
            <a:ln w="28575">
              <a:solidFill>
                <a:srgbClr val="0000FF"/>
              </a:solidFill>
              <a:miter lim="800000"/>
              <a:headEnd/>
              <a:tailEnd/>
            </a:ln>
            <a:effectLst/>
          </p:spPr>
          <p:txBody>
            <a:bodyPr wrap="none" anchor="ctr"/>
            <a:lstStyle/>
            <a:p>
              <a:endParaRPr lang="zh-CN" altLang="en-US"/>
            </a:p>
          </p:txBody>
        </p:sp>
        <p:sp>
          <p:nvSpPr>
            <p:cNvPr id="33798" name="Line 6"/>
            <p:cNvSpPr>
              <a:spLocks noChangeShapeType="1"/>
            </p:cNvSpPr>
            <p:nvPr/>
          </p:nvSpPr>
          <p:spPr bwMode="auto">
            <a:xfrm>
              <a:off x="3120" y="2832"/>
              <a:ext cx="240" cy="0"/>
            </a:xfrm>
            <a:prstGeom prst="line">
              <a:avLst/>
            </a:prstGeom>
            <a:noFill/>
            <a:ln w="28575">
              <a:solidFill>
                <a:srgbClr val="0000FF"/>
              </a:solidFill>
              <a:prstDash val="dash"/>
              <a:round/>
              <a:headEnd/>
              <a:tailEnd type="none" w="sm" len="lg"/>
            </a:ln>
            <a:effectLst/>
          </p:spPr>
          <p:txBody>
            <a:bodyPr wrap="none" anchor="ctr"/>
            <a:lstStyle/>
            <a:p>
              <a:endParaRPr lang="zh-CN" altLang="en-US"/>
            </a:p>
          </p:txBody>
        </p:sp>
        <p:sp>
          <p:nvSpPr>
            <p:cNvPr id="33799" name="Line 7"/>
            <p:cNvSpPr>
              <a:spLocks noChangeShapeType="1"/>
            </p:cNvSpPr>
            <p:nvPr/>
          </p:nvSpPr>
          <p:spPr bwMode="auto">
            <a:xfrm>
              <a:off x="3840" y="2832"/>
              <a:ext cx="0" cy="336"/>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33800" name="Line 8"/>
            <p:cNvSpPr>
              <a:spLocks noChangeShapeType="1"/>
            </p:cNvSpPr>
            <p:nvPr/>
          </p:nvSpPr>
          <p:spPr bwMode="auto">
            <a:xfrm>
              <a:off x="3840" y="3072"/>
              <a:ext cx="0" cy="240"/>
            </a:xfrm>
            <a:prstGeom prst="line">
              <a:avLst/>
            </a:prstGeom>
            <a:noFill/>
            <a:ln w="28575">
              <a:solidFill>
                <a:srgbClr val="0000FF"/>
              </a:solidFill>
              <a:prstDash val="dash"/>
              <a:round/>
              <a:headEnd/>
              <a:tailEnd type="none" w="sm" len="lg"/>
            </a:ln>
            <a:effectLst/>
          </p:spPr>
          <p:txBody>
            <a:bodyPr wrap="none" anchor="ctr"/>
            <a:lstStyle/>
            <a:p>
              <a:endParaRPr lang="zh-CN" altLang="en-US"/>
            </a:p>
          </p:txBody>
        </p:sp>
        <p:sp>
          <p:nvSpPr>
            <p:cNvPr id="33801" name="Line 9"/>
            <p:cNvSpPr>
              <a:spLocks noChangeShapeType="1"/>
            </p:cNvSpPr>
            <p:nvPr/>
          </p:nvSpPr>
          <p:spPr bwMode="auto">
            <a:xfrm flipV="1">
              <a:off x="3840" y="2832"/>
              <a:ext cx="1008" cy="0"/>
            </a:xfrm>
            <a:prstGeom prst="line">
              <a:avLst/>
            </a:prstGeom>
            <a:noFill/>
            <a:ln w="22225">
              <a:solidFill>
                <a:srgbClr val="000000"/>
              </a:solidFill>
              <a:prstDash val="dash"/>
              <a:round/>
              <a:headEnd/>
              <a:tailEnd type="none" w="sm" len="lg"/>
            </a:ln>
            <a:effectLst/>
          </p:spPr>
          <p:txBody>
            <a:bodyPr wrap="none" anchor="ctr"/>
            <a:lstStyle/>
            <a:p>
              <a:endParaRPr lang="zh-CN" altLang="en-US"/>
            </a:p>
          </p:txBody>
        </p:sp>
        <p:sp>
          <p:nvSpPr>
            <p:cNvPr id="33802" name="Text Box 10"/>
            <p:cNvSpPr txBox="1">
              <a:spLocks noChangeArrowheads="1"/>
            </p:cNvSpPr>
            <p:nvPr/>
          </p:nvSpPr>
          <p:spPr bwMode="auto">
            <a:xfrm>
              <a:off x="4416" y="2784"/>
              <a:ext cx="212"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Times New Roman" pitchFamily="18" charset="0"/>
                </a:rPr>
                <a:t>o</a:t>
              </a:r>
            </a:p>
          </p:txBody>
        </p:sp>
        <p:sp>
          <p:nvSpPr>
            <p:cNvPr id="33803" name="Line 11"/>
            <p:cNvSpPr>
              <a:spLocks noChangeShapeType="1"/>
            </p:cNvSpPr>
            <p:nvPr/>
          </p:nvSpPr>
          <p:spPr bwMode="auto">
            <a:xfrm>
              <a:off x="4320" y="2112"/>
              <a:ext cx="144" cy="0"/>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33804" name="Line 12"/>
            <p:cNvSpPr>
              <a:spLocks noChangeShapeType="1"/>
            </p:cNvSpPr>
            <p:nvPr/>
          </p:nvSpPr>
          <p:spPr bwMode="auto">
            <a:xfrm flipH="1">
              <a:off x="4272" y="2304"/>
              <a:ext cx="144" cy="0"/>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33805" name="Line 13"/>
            <p:cNvSpPr>
              <a:spLocks noChangeShapeType="1"/>
            </p:cNvSpPr>
            <p:nvPr/>
          </p:nvSpPr>
          <p:spPr bwMode="auto">
            <a:xfrm>
              <a:off x="3840" y="2928"/>
              <a:ext cx="0" cy="144"/>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33806" name="Text Box 14"/>
            <p:cNvSpPr txBox="1">
              <a:spLocks noChangeArrowheads="1"/>
            </p:cNvSpPr>
            <p:nvPr/>
          </p:nvSpPr>
          <p:spPr bwMode="auto">
            <a:xfrm>
              <a:off x="3504" y="2400"/>
              <a:ext cx="191"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00"/>
                  </a:solidFill>
                  <a:latin typeface="Times New Roman" pitchFamily="18" charset="0"/>
                </a:rPr>
                <a:t>I</a:t>
              </a:r>
            </a:p>
          </p:txBody>
        </p:sp>
        <p:sp>
          <p:nvSpPr>
            <p:cNvPr id="33807" name="Line 15"/>
            <p:cNvSpPr>
              <a:spLocks noChangeShapeType="1"/>
            </p:cNvSpPr>
            <p:nvPr/>
          </p:nvSpPr>
          <p:spPr bwMode="auto">
            <a:xfrm flipV="1">
              <a:off x="4320" y="2400"/>
              <a:ext cx="336" cy="432"/>
            </a:xfrm>
            <a:prstGeom prst="line">
              <a:avLst/>
            </a:prstGeom>
            <a:noFill/>
            <a:ln w="22225">
              <a:solidFill>
                <a:schemeClr val="tx2"/>
              </a:solidFill>
              <a:round/>
              <a:headEnd/>
              <a:tailEnd type="triangle" w="sm" len="lg"/>
            </a:ln>
            <a:effectLst/>
          </p:spPr>
          <p:txBody>
            <a:bodyPr wrap="none" anchor="ctr"/>
            <a:lstStyle/>
            <a:p>
              <a:endParaRPr lang="zh-CN" altLang="en-US"/>
            </a:p>
          </p:txBody>
        </p:sp>
        <p:sp>
          <p:nvSpPr>
            <p:cNvPr id="33808" name="Line 16"/>
            <p:cNvSpPr>
              <a:spLocks noChangeShapeType="1"/>
            </p:cNvSpPr>
            <p:nvPr/>
          </p:nvSpPr>
          <p:spPr bwMode="auto">
            <a:xfrm flipV="1">
              <a:off x="4320" y="2544"/>
              <a:ext cx="672" cy="288"/>
            </a:xfrm>
            <a:prstGeom prst="line">
              <a:avLst/>
            </a:prstGeom>
            <a:noFill/>
            <a:ln w="22225">
              <a:solidFill>
                <a:schemeClr val="tx2"/>
              </a:solidFill>
              <a:round/>
              <a:headEnd/>
              <a:tailEnd type="triangle" w="sm" len="lg"/>
            </a:ln>
            <a:effectLst/>
          </p:spPr>
          <p:txBody>
            <a:bodyPr wrap="none" anchor="ctr"/>
            <a:lstStyle/>
            <a:p>
              <a:endParaRPr lang="zh-CN" altLang="en-US"/>
            </a:p>
          </p:txBody>
        </p:sp>
        <p:graphicFrame>
          <p:nvGraphicFramePr>
            <p:cNvPr id="33809" name="Object 17"/>
            <p:cNvGraphicFramePr>
              <a:graphicFrameLocks noChangeAspect="1"/>
            </p:cNvGraphicFramePr>
            <p:nvPr/>
          </p:nvGraphicFramePr>
          <p:xfrm>
            <a:off x="4992" y="2304"/>
            <a:ext cx="273" cy="308"/>
          </p:xfrm>
          <a:graphic>
            <a:graphicData uri="http://schemas.openxmlformats.org/presentationml/2006/ole">
              <mc:AlternateContent xmlns:mc="http://schemas.openxmlformats.org/markup-compatibility/2006">
                <mc:Choice xmlns:v="urn:schemas-microsoft-com:vml" Requires="v">
                  <p:oleObj spid="_x0000_s13570" name="公式" r:id="rId3" imgW="190440" imgH="215640" progId="Equation.3">
                    <p:embed/>
                  </p:oleObj>
                </mc:Choice>
                <mc:Fallback>
                  <p:oleObj name="公式" r:id="rId3" imgW="190440" imgH="215640" progId="Equation.3">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 y="2304"/>
                          <a:ext cx="273"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10" name="Object 18"/>
            <p:cNvGraphicFramePr>
              <a:graphicFrameLocks noChangeAspect="1"/>
            </p:cNvGraphicFramePr>
            <p:nvPr/>
          </p:nvGraphicFramePr>
          <p:xfrm>
            <a:off x="4272" y="2332"/>
            <a:ext cx="253" cy="308"/>
          </p:xfrm>
          <a:graphic>
            <a:graphicData uri="http://schemas.openxmlformats.org/presentationml/2006/ole">
              <mc:AlternateContent xmlns:mc="http://schemas.openxmlformats.org/markup-compatibility/2006">
                <mc:Choice xmlns:v="urn:schemas-microsoft-com:vml" Requires="v">
                  <p:oleObj spid="_x0000_s13571" name="公式" r:id="rId5" imgW="177480" imgH="215640" progId="Equation.3">
                    <p:embed/>
                  </p:oleObj>
                </mc:Choice>
                <mc:Fallback>
                  <p:oleObj name="公式" r:id="rId5" imgW="177480" imgH="215640" progId="Equation.3">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 y="2332"/>
                          <a:ext cx="253"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11" name="Line 19"/>
            <p:cNvSpPr>
              <a:spLocks noChangeShapeType="1"/>
            </p:cNvSpPr>
            <p:nvPr/>
          </p:nvSpPr>
          <p:spPr bwMode="auto">
            <a:xfrm flipH="1">
              <a:off x="4848" y="2832"/>
              <a:ext cx="96" cy="0"/>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33812" name="Rectangle 20"/>
            <p:cNvSpPr>
              <a:spLocks noChangeArrowheads="1"/>
            </p:cNvSpPr>
            <p:nvPr/>
          </p:nvSpPr>
          <p:spPr bwMode="auto">
            <a:xfrm>
              <a:off x="3072" y="2080"/>
              <a:ext cx="675" cy="327"/>
            </a:xfrm>
            <a:prstGeom prst="rect">
              <a:avLst/>
            </a:prstGeom>
            <a:noFill/>
            <a:ln w="9525">
              <a:noFill/>
              <a:miter lim="800000"/>
              <a:headEnd/>
              <a:tailEnd/>
            </a:ln>
            <a:effectLst/>
          </p:spPr>
          <p:txBody>
            <a:bodyPr wrap="none">
              <a:spAutoFit/>
            </a:bodyPr>
            <a:lstStyle/>
            <a:p>
              <a:pPr>
                <a:spcBef>
                  <a:spcPct val="50000"/>
                </a:spcBef>
              </a:pPr>
              <a:r>
                <a:rPr lang="zh-CN" altLang="en-US" sz="2800" b="1">
                  <a:solidFill>
                    <a:srgbClr val="000000"/>
                  </a:solidFill>
                  <a:latin typeface="Times New Roman" pitchFamily="18" charset="0"/>
                </a:rPr>
                <a:t>（</a:t>
              </a:r>
              <a:r>
                <a:rPr lang="en-US" altLang="zh-CN" sz="2800" b="1">
                  <a:solidFill>
                    <a:srgbClr val="CC0000"/>
                  </a:solidFill>
                  <a:latin typeface="Times New Roman" pitchFamily="18" charset="0"/>
                </a:rPr>
                <a:t>5</a:t>
              </a:r>
              <a:r>
                <a:rPr lang="zh-CN" altLang="en-US" sz="2800" b="1">
                  <a:solidFill>
                    <a:srgbClr val="000000"/>
                  </a:solidFill>
                  <a:latin typeface="Times New Roman" pitchFamily="18" charset="0"/>
                </a:rPr>
                <a:t>）</a:t>
              </a:r>
            </a:p>
          </p:txBody>
        </p:sp>
        <p:sp>
          <p:nvSpPr>
            <p:cNvPr id="33813" name="Line 21"/>
            <p:cNvSpPr>
              <a:spLocks noChangeShapeType="1"/>
            </p:cNvSpPr>
            <p:nvPr/>
          </p:nvSpPr>
          <p:spPr bwMode="auto">
            <a:xfrm>
              <a:off x="3312" y="2832"/>
              <a:ext cx="336" cy="0"/>
            </a:xfrm>
            <a:prstGeom prst="line">
              <a:avLst/>
            </a:prstGeom>
            <a:noFill/>
            <a:ln w="28575">
              <a:solidFill>
                <a:srgbClr val="0000FF"/>
              </a:solidFill>
              <a:round/>
              <a:headEnd/>
              <a:tailEnd/>
            </a:ln>
            <a:effectLst/>
          </p:spPr>
          <p:txBody>
            <a:bodyPr wrap="none"/>
            <a:lstStyle/>
            <a:p>
              <a:endParaRPr lang="zh-CN" altLang="en-US"/>
            </a:p>
          </p:txBody>
        </p:sp>
        <p:sp>
          <p:nvSpPr>
            <p:cNvPr id="33814" name="Line 22"/>
            <p:cNvSpPr>
              <a:spLocks noChangeShapeType="1"/>
            </p:cNvSpPr>
            <p:nvPr/>
          </p:nvSpPr>
          <p:spPr bwMode="auto">
            <a:xfrm>
              <a:off x="3456" y="2832"/>
              <a:ext cx="96" cy="0"/>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33815" name="Text Box 23"/>
            <p:cNvSpPr txBox="1">
              <a:spLocks noChangeArrowheads="1"/>
            </p:cNvSpPr>
            <p:nvPr/>
          </p:nvSpPr>
          <p:spPr bwMode="auto">
            <a:xfrm>
              <a:off x="4224" y="2729"/>
              <a:ext cx="288" cy="327"/>
            </a:xfrm>
            <a:prstGeom prst="rect">
              <a:avLst/>
            </a:prstGeom>
            <a:noFill/>
            <a:ln w="9525">
              <a:noFill/>
              <a:miter lim="800000"/>
              <a:headEnd/>
              <a:tailEnd/>
            </a:ln>
            <a:effectLst/>
          </p:spPr>
          <p:txBody>
            <a:bodyPr>
              <a:spAutoFit/>
            </a:bodyPr>
            <a:lstStyle/>
            <a:p>
              <a:pPr>
                <a:spcBef>
                  <a:spcPct val="50000"/>
                </a:spcBef>
              </a:pPr>
              <a:r>
                <a:rPr lang="en-US" altLang="zh-CN" sz="2800" b="1" i="1">
                  <a:solidFill>
                    <a:srgbClr val="000000"/>
                  </a:solidFill>
                  <a:latin typeface="Times New Roman" pitchFamily="18" charset="0"/>
                </a:rPr>
                <a:t>*</a:t>
              </a:r>
            </a:p>
          </p:txBody>
        </p:sp>
        <p:sp>
          <p:nvSpPr>
            <p:cNvPr id="33816" name="Line 24"/>
            <p:cNvSpPr>
              <a:spLocks noChangeShapeType="1"/>
            </p:cNvSpPr>
            <p:nvPr/>
          </p:nvSpPr>
          <p:spPr bwMode="auto">
            <a:xfrm>
              <a:off x="3648" y="2832"/>
              <a:ext cx="192" cy="0"/>
            </a:xfrm>
            <a:prstGeom prst="line">
              <a:avLst/>
            </a:prstGeom>
            <a:noFill/>
            <a:ln w="38100">
              <a:solidFill>
                <a:schemeClr val="bg1"/>
              </a:solidFill>
              <a:round/>
              <a:headEnd/>
              <a:tailEnd/>
            </a:ln>
            <a:effectLst/>
          </p:spPr>
          <p:txBody>
            <a:bodyPr wrap="none"/>
            <a:lstStyle/>
            <a:p>
              <a:endParaRPr lang="zh-CN" altLang="en-US"/>
            </a:p>
          </p:txBody>
        </p:sp>
      </p:grpSp>
      <p:grpSp>
        <p:nvGrpSpPr>
          <p:cNvPr id="3" name="Group 25"/>
          <p:cNvGrpSpPr>
            <a:grpSpLocks/>
          </p:cNvGrpSpPr>
          <p:nvPr/>
        </p:nvGrpSpPr>
        <p:grpSpPr bwMode="auto">
          <a:xfrm>
            <a:off x="4572000" y="1295400"/>
            <a:ext cx="4114800" cy="2347912"/>
            <a:chOff x="2928" y="528"/>
            <a:chExt cx="2592" cy="1479"/>
          </a:xfrm>
        </p:grpSpPr>
        <p:sp>
          <p:nvSpPr>
            <p:cNvPr id="33818" name="Rectangle 26"/>
            <p:cNvSpPr>
              <a:spLocks noChangeArrowheads="1"/>
            </p:cNvSpPr>
            <p:nvPr/>
          </p:nvSpPr>
          <p:spPr bwMode="auto">
            <a:xfrm>
              <a:off x="2976" y="528"/>
              <a:ext cx="2544" cy="144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33819" name="Text Box 27"/>
            <p:cNvSpPr txBox="1">
              <a:spLocks noChangeArrowheads="1"/>
            </p:cNvSpPr>
            <p:nvPr/>
          </p:nvSpPr>
          <p:spPr bwMode="auto">
            <a:xfrm>
              <a:off x="2928" y="672"/>
              <a:ext cx="172" cy="327"/>
            </a:xfrm>
            <a:prstGeom prst="rect">
              <a:avLst/>
            </a:prstGeom>
            <a:noFill/>
            <a:ln w="9525">
              <a:noFill/>
              <a:miter lim="800000"/>
              <a:headEnd/>
              <a:tailEnd/>
            </a:ln>
            <a:effectLst/>
          </p:spPr>
          <p:txBody>
            <a:bodyPr wrap="none">
              <a:spAutoFit/>
            </a:bodyPr>
            <a:lstStyle/>
            <a:p>
              <a:pPr>
                <a:spcBef>
                  <a:spcPct val="50000"/>
                </a:spcBef>
              </a:pPr>
              <a:r>
                <a:rPr lang="en-US" altLang="zh-CN" sz="2800" b="1" i="1">
                  <a:solidFill>
                    <a:srgbClr val="000000"/>
                  </a:solidFill>
                  <a:latin typeface="Times New Roman" pitchFamily="18" charset="0"/>
                </a:rPr>
                <a:t> </a:t>
              </a:r>
              <a:endParaRPr lang="zh-CN" altLang="zh-CN" sz="2800" b="1" i="1">
                <a:solidFill>
                  <a:srgbClr val="000000"/>
                </a:solidFill>
                <a:latin typeface="Times New Roman" pitchFamily="18" charset="0"/>
              </a:endParaRPr>
            </a:p>
          </p:txBody>
        </p:sp>
        <p:sp>
          <p:nvSpPr>
            <p:cNvPr id="33820" name="Line 28"/>
            <p:cNvSpPr>
              <a:spLocks noChangeShapeType="1"/>
            </p:cNvSpPr>
            <p:nvPr/>
          </p:nvSpPr>
          <p:spPr bwMode="auto">
            <a:xfrm>
              <a:off x="3456" y="1776"/>
              <a:ext cx="576" cy="0"/>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33821" name="Line 29"/>
            <p:cNvSpPr>
              <a:spLocks noChangeShapeType="1"/>
            </p:cNvSpPr>
            <p:nvPr/>
          </p:nvSpPr>
          <p:spPr bwMode="auto">
            <a:xfrm flipV="1">
              <a:off x="4032" y="1104"/>
              <a:ext cx="0" cy="672"/>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33822" name="Line 30"/>
            <p:cNvSpPr>
              <a:spLocks noChangeShapeType="1"/>
            </p:cNvSpPr>
            <p:nvPr/>
          </p:nvSpPr>
          <p:spPr bwMode="auto">
            <a:xfrm flipH="1">
              <a:off x="3168" y="1776"/>
              <a:ext cx="288" cy="0"/>
            </a:xfrm>
            <a:prstGeom prst="line">
              <a:avLst/>
            </a:prstGeom>
            <a:noFill/>
            <a:ln w="28575">
              <a:solidFill>
                <a:srgbClr val="0000FF"/>
              </a:solidFill>
              <a:prstDash val="dash"/>
              <a:round/>
              <a:headEnd/>
              <a:tailEnd type="none" w="sm" len="lg"/>
            </a:ln>
            <a:effectLst/>
          </p:spPr>
          <p:txBody>
            <a:bodyPr wrap="none" anchor="ctr"/>
            <a:lstStyle/>
            <a:p>
              <a:endParaRPr lang="zh-CN" altLang="en-US"/>
            </a:p>
          </p:txBody>
        </p:sp>
        <p:sp>
          <p:nvSpPr>
            <p:cNvPr id="33823" name="Line 31"/>
            <p:cNvSpPr>
              <a:spLocks noChangeShapeType="1"/>
            </p:cNvSpPr>
            <p:nvPr/>
          </p:nvSpPr>
          <p:spPr bwMode="auto">
            <a:xfrm flipV="1">
              <a:off x="4032" y="816"/>
              <a:ext cx="0" cy="336"/>
            </a:xfrm>
            <a:prstGeom prst="line">
              <a:avLst/>
            </a:prstGeom>
            <a:noFill/>
            <a:ln w="28575">
              <a:solidFill>
                <a:srgbClr val="0000FF"/>
              </a:solidFill>
              <a:prstDash val="dash"/>
              <a:round/>
              <a:headEnd/>
              <a:tailEnd type="none" w="sm" len="lg"/>
            </a:ln>
            <a:effectLst/>
          </p:spPr>
          <p:txBody>
            <a:bodyPr wrap="none" anchor="ctr"/>
            <a:lstStyle/>
            <a:p>
              <a:endParaRPr lang="zh-CN" altLang="en-US"/>
            </a:p>
          </p:txBody>
        </p:sp>
        <p:sp>
          <p:nvSpPr>
            <p:cNvPr id="33824" name="Line 32"/>
            <p:cNvSpPr>
              <a:spLocks noChangeShapeType="1"/>
            </p:cNvSpPr>
            <p:nvPr/>
          </p:nvSpPr>
          <p:spPr bwMode="auto">
            <a:xfrm>
              <a:off x="4032" y="1776"/>
              <a:ext cx="480" cy="0"/>
            </a:xfrm>
            <a:prstGeom prst="line">
              <a:avLst/>
            </a:prstGeom>
            <a:noFill/>
            <a:ln w="22225">
              <a:solidFill>
                <a:srgbClr val="000000"/>
              </a:solidFill>
              <a:prstDash val="dash"/>
              <a:round/>
              <a:headEnd/>
              <a:tailEnd type="none" w="sm" len="lg"/>
            </a:ln>
            <a:effectLst/>
          </p:spPr>
          <p:txBody>
            <a:bodyPr wrap="none" anchor="ctr"/>
            <a:lstStyle/>
            <a:p>
              <a:endParaRPr lang="zh-CN" altLang="en-US"/>
            </a:p>
          </p:txBody>
        </p:sp>
        <p:sp>
          <p:nvSpPr>
            <p:cNvPr id="33825" name="Text Box 33"/>
            <p:cNvSpPr txBox="1">
              <a:spLocks noChangeArrowheads="1"/>
            </p:cNvSpPr>
            <p:nvPr/>
          </p:nvSpPr>
          <p:spPr bwMode="auto">
            <a:xfrm>
              <a:off x="4460" y="1680"/>
              <a:ext cx="253"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9900CC"/>
                  </a:solidFill>
                  <a:latin typeface="Times New Roman" pitchFamily="18" charset="0"/>
                </a:rPr>
                <a:t>A</a:t>
              </a:r>
            </a:p>
          </p:txBody>
        </p:sp>
        <p:sp>
          <p:nvSpPr>
            <p:cNvPr id="33826" name="Text Box 34"/>
            <p:cNvSpPr txBox="1">
              <a:spLocks noChangeArrowheads="1"/>
            </p:cNvSpPr>
            <p:nvPr/>
          </p:nvSpPr>
          <p:spPr bwMode="auto">
            <a:xfrm>
              <a:off x="4080" y="1488"/>
              <a:ext cx="228" cy="327"/>
            </a:xfrm>
            <a:prstGeom prst="rect">
              <a:avLst/>
            </a:prstGeom>
            <a:noFill/>
            <a:ln w="9525">
              <a:noFill/>
              <a:miter lim="800000"/>
              <a:headEnd/>
              <a:tailEnd/>
            </a:ln>
            <a:effectLst/>
          </p:spPr>
          <p:txBody>
            <a:bodyPr wrap="none">
              <a:spAutoFit/>
            </a:bodyPr>
            <a:lstStyle/>
            <a:p>
              <a:pPr>
                <a:spcBef>
                  <a:spcPct val="50000"/>
                </a:spcBef>
              </a:pPr>
              <a:r>
                <a:rPr lang="en-US" altLang="zh-CN" sz="2800" b="1" i="1">
                  <a:solidFill>
                    <a:srgbClr val="000000"/>
                  </a:solidFill>
                  <a:latin typeface="Times New Roman" pitchFamily="18" charset="0"/>
                </a:rPr>
                <a:t>d</a:t>
              </a:r>
            </a:p>
          </p:txBody>
        </p:sp>
        <p:sp>
          <p:nvSpPr>
            <p:cNvPr id="33827" name="Line 35"/>
            <p:cNvSpPr>
              <a:spLocks noChangeShapeType="1"/>
            </p:cNvSpPr>
            <p:nvPr/>
          </p:nvSpPr>
          <p:spPr bwMode="auto">
            <a:xfrm>
              <a:off x="3648" y="1776"/>
              <a:ext cx="144" cy="0"/>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33828" name="Line 36"/>
            <p:cNvSpPr>
              <a:spLocks noChangeShapeType="1"/>
            </p:cNvSpPr>
            <p:nvPr/>
          </p:nvSpPr>
          <p:spPr bwMode="auto">
            <a:xfrm flipV="1">
              <a:off x="4032" y="1296"/>
              <a:ext cx="0" cy="144"/>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33829" name="Rectangle 37"/>
            <p:cNvSpPr>
              <a:spLocks noChangeArrowheads="1"/>
            </p:cNvSpPr>
            <p:nvPr/>
          </p:nvSpPr>
          <p:spPr bwMode="auto">
            <a:xfrm>
              <a:off x="3072" y="544"/>
              <a:ext cx="675" cy="327"/>
            </a:xfrm>
            <a:prstGeom prst="rect">
              <a:avLst/>
            </a:prstGeom>
            <a:noFill/>
            <a:ln w="9525">
              <a:noFill/>
              <a:miter lim="800000"/>
              <a:headEnd/>
              <a:tailEnd/>
            </a:ln>
            <a:effectLst/>
          </p:spPr>
          <p:txBody>
            <a:bodyPr wrap="none">
              <a:spAutoFit/>
            </a:bodyPr>
            <a:lstStyle/>
            <a:p>
              <a:pPr>
                <a:spcBef>
                  <a:spcPct val="50000"/>
                </a:spcBef>
              </a:pPr>
              <a:r>
                <a:rPr lang="zh-CN" altLang="en-US" sz="2800" b="1">
                  <a:solidFill>
                    <a:srgbClr val="000000"/>
                  </a:solidFill>
                  <a:latin typeface="Times New Roman" pitchFamily="18" charset="0"/>
                </a:rPr>
                <a:t>（</a:t>
              </a:r>
              <a:r>
                <a:rPr lang="en-US" altLang="zh-CN" sz="2800" b="1">
                  <a:solidFill>
                    <a:srgbClr val="CC0000"/>
                  </a:solidFill>
                  <a:latin typeface="Times New Roman" pitchFamily="18" charset="0"/>
                </a:rPr>
                <a:t>4</a:t>
              </a:r>
              <a:r>
                <a:rPr lang="zh-CN" altLang="en-US" sz="2800" b="1">
                  <a:solidFill>
                    <a:srgbClr val="000000"/>
                  </a:solidFill>
                  <a:latin typeface="Times New Roman" pitchFamily="18" charset="0"/>
                </a:rPr>
                <a:t>）</a:t>
              </a:r>
            </a:p>
          </p:txBody>
        </p:sp>
        <p:sp>
          <p:nvSpPr>
            <p:cNvPr id="33830" name="Text Box 38"/>
            <p:cNvSpPr txBox="1">
              <a:spLocks noChangeArrowheads="1"/>
            </p:cNvSpPr>
            <p:nvPr/>
          </p:nvSpPr>
          <p:spPr bwMode="auto">
            <a:xfrm>
              <a:off x="4380" y="1641"/>
              <a:ext cx="228" cy="327"/>
            </a:xfrm>
            <a:prstGeom prst="rect">
              <a:avLst/>
            </a:prstGeom>
            <a:noFill/>
            <a:ln w="9525">
              <a:noFill/>
              <a:miter lim="800000"/>
              <a:headEnd/>
              <a:tailEnd/>
            </a:ln>
            <a:effectLst/>
          </p:spPr>
          <p:txBody>
            <a:bodyPr wrap="none">
              <a:spAutoFit/>
            </a:bodyPr>
            <a:lstStyle/>
            <a:p>
              <a:r>
                <a:rPr lang="en-US" altLang="zh-CN" sz="2800" b="1">
                  <a:solidFill>
                    <a:srgbClr val="9900CC"/>
                  </a:solidFill>
                  <a:latin typeface="Times New Roman" pitchFamily="18" charset="0"/>
                </a:rPr>
                <a:t>*</a:t>
              </a:r>
            </a:p>
          </p:txBody>
        </p:sp>
      </p:grpSp>
      <p:grpSp>
        <p:nvGrpSpPr>
          <p:cNvPr id="4" name="Group 39"/>
          <p:cNvGrpSpPr>
            <a:grpSpLocks/>
          </p:cNvGrpSpPr>
          <p:nvPr/>
        </p:nvGrpSpPr>
        <p:grpSpPr bwMode="auto">
          <a:xfrm>
            <a:off x="304800" y="3124200"/>
            <a:ext cx="4191000" cy="1981200"/>
            <a:chOff x="240" y="1680"/>
            <a:chExt cx="2640" cy="1248"/>
          </a:xfrm>
        </p:grpSpPr>
        <p:sp>
          <p:nvSpPr>
            <p:cNvPr id="33832" name="Rectangle 40"/>
            <p:cNvSpPr>
              <a:spLocks noChangeArrowheads="1"/>
            </p:cNvSpPr>
            <p:nvPr/>
          </p:nvSpPr>
          <p:spPr bwMode="auto">
            <a:xfrm>
              <a:off x="336" y="1728"/>
              <a:ext cx="2544" cy="100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33833" name="Text Box 41"/>
            <p:cNvSpPr txBox="1">
              <a:spLocks noChangeArrowheads="1"/>
            </p:cNvSpPr>
            <p:nvPr/>
          </p:nvSpPr>
          <p:spPr bwMode="auto">
            <a:xfrm>
              <a:off x="976" y="2304"/>
              <a:ext cx="416"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Times New Roman" pitchFamily="18" charset="0"/>
                </a:rPr>
                <a:t>o</a:t>
              </a:r>
            </a:p>
          </p:txBody>
        </p:sp>
        <p:sp>
          <p:nvSpPr>
            <p:cNvPr id="33834" name="Rectangle 42"/>
            <p:cNvSpPr>
              <a:spLocks noChangeArrowheads="1"/>
            </p:cNvSpPr>
            <p:nvPr/>
          </p:nvSpPr>
          <p:spPr bwMode="auto">
            <a:xfrm>
              <a:off x="240" y="1696"/>
              <a:ext cx="454" cy="327"/>
            </a:xfrm>
            <a:prstGeom prst="rect">
              <a:avLst/>
            </a:prstGeom>
            <a:noFill/>
            <a:ln w="9525">
              <a:noFill/>
              <a:miter lim="800000"/>
              <a:headEnd/>
              <a:tailEnd/>
            </a:ln>
            <a:effectLst/>
          </p:spPr>
          <p:txBody>
            <a:bodyPr wrap="none">
              <a:spAutoFit/>
            </a:bodyPr>
            <a:lstStyle/>
            <a:p>
              <a:pPr>
                <a:spcBef>
                  <a:spcPct val="50000"/>
                </a:spcBef>
              </a:pPr>
              <a:r>
                <a:rPr lang="zh-CN" altLang="en-US" sz="2800" b="1">
                  <a:solidFill>
                    <a:srgbClr val="000000"/>
                  </a:solidFill>
                  <a:latin typeface="Times New Roman" pitchFamily="18" charset="0"/>
                </a:rPr>
                <a:t>（</a:t>
              </a:r>
              <a:r>
                <a:rPr lang="en-US" altLang="zh-CN" sz="2800" b="1">
                  <a:solidFill>
                    <a:srgbClr val="CC0000"/>
                  </a:solidFill>
                  <a:latin typeface="Times New Roman" pitchFamily="18" charset="0"/>
                </a:rPr>
                <a:t>2</a:t>
              </a:r>
            </a:p>
          </p:txBody>
        </p:sp>
        <p:sp>
          <p:nvSpPr>
            <p:cNvPr id="33835" name="Line 43"/>
            <p:cNvSpPr>
              <a:spLocks noChangeShapeType="1"/>
            </p:cNvSpPr>
            <p:nvPr/>
          </p:nvSpPr>
          <p:spPr bwMode="auto">
            <a:xfrm flipV="1">
              <a:off x="720" y="2400"/>
              <a:ext cx="1008" cy="0"/>
            </a:xfrm>
            <a:prstGeom prst="line">
              <a:avLst/>
            </a:prstGeom>
            <a:noFill/>
            <a:ln w="22225">
              <a:solidFill>
                <a:schemeClr val="tx1"/>
              </a:solidFill>
              <a:prstDash val="dash"/>
              <a:round/>
              <a:headEnd/>
              <a:tailEnd type="none" w="sm" len="lg"/>
            </a:ln>
            <a:effectLst/>
          </p:spPr>
          <p:txBody>
            <a:bodyPr wrap="none" anchor="ctr"/>
            <a:lstStyle/>
            <a:p>
              <a:endParaRPr lang="zh-CN" altLang="en-US"/>
            </a:p>
          </p:txBody>
        </p:sp>
        <p:sp>
          <p:nvSpPr>
            <p:cNvPr id="33836" name="Line 44"/>
            <p:cNvSpPr>
              <a:spLocks noChangeShapeType="1"/>
            </p:cNvSpPr>
            <p:nvPr/>
          </p:nvSpPr>
          <p:spPr bwMode="auto">
            <a:xfrm flipV="1">
              <a:off x="1200" y="2064"/>
              <a:ext cx="384" cy="336"/>
            </a:xfrm>
            <a:prstGeom prst="line">
              <a:avLst/>
            </a:prstGeom>
            <a:noFill/>
            <a:ln w="19050">
              <a:solidFill>
                <a:schemeClr val="tx2"/>
              </a:solidFill>
              <a:round/>
              <a:headEnd/>
              <a:tailEnd type="triangle" w="sm" len="lg"/>
            </a:ln>
            <a:effectLst/>
          </p:spPr>
          <p:txBody>
            <a:bodyPr wrap="none" anchor="ctr"/>
            <a:lstStyle/>
            <a:p>
              <a:endParaRPr lang="zh-CN" altLang="en-US"/>
            </a:p>
          </p:txBody>
        </p:sp>
        <p:sp>
          <p:nvSpPr>
            <p:cNvPr id="33837" name="Text Box 45"/>
            <p:cNvSpPr txBox="1">
              <a:spLocks noChangeArrowheads="1"/>
            </p:cNvSpPr>
            <p:nvPr/>
          </p:nvSpPr>
          <p:spPr bwMode="auto">
            <a:xfrm>
              <a:off x="1200" y="2016"/>
              <a:ext cx="253"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00"/>
                  </a:solidFill>
                  <a:latin typeface="Times New Roman" pitchFamily="18" charset="0"/>
                </a:rPr>
                <a:t>R</a:t>
              </a:r>
            </a:p>
          </p:txBody>
        </p:sp>
        <p:sp>
          <p:nvSpPr>
            <p:cNvPr id="33838" name="Oval 46"/>
            <p:cNvSpPr>
              <a:spLocks noChangeArrowheads="1"/>
            </p:cNvSpPr>
            <p:nvPr/>
          </p:nvSpPr>
          <p:spPr bwMode="auto">
            <a:xfrm>
              <a:off x="1152" y="2352"/>
              <a:ext cx="144" cy="144"/>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33839" name="Rectangle 47"/>
            <p:cNvSpPr>
              <a:spLocks noChangeArrowheads="1"/>
            </p:cNvSpPr>
            <p:nvPr/>
          </p:nvSpPr>
          <p:spPr bwMode="auto">
            <a:xfrm>
              <a:off x="624" y="1680"/>
              <a:ext cx="337" cy="327"/>
            </a:xfrm>
            <a:prstGeom prst="rect">
              <a:avLst/>
            </a:prstGeom>
            <a:noFill/>
            <a:ln w="9525">
              <a:noFill/>
              <a:miter lim="800000"/>
              <a:headEnd/>
              <a:tailEnd/>
            </a:ln>
            <a:effectLst/>
          </p:spPr>
          <p:txBody>
            <a:bodyPr wrap="none">
              <a:spAutoFit/>
            </a:bodyPr>
            <a:lstStyle/>
            <a:p>
              <a:r>
                <a:rPr lang="zh-CN" altLang="en-US" sz="2800" b="1">
                  <a:solidFill>
                    <a:srgbClr val="000000"/>
                  </a:solidFill>
                  <a:latin typeface="Times New Roman" pitchFamily="18" charset="0"/>
                </a:rPr>
                <a:t>）</a:t>
              </a:r>
            </a:p>
          </p:txBody>
        </p:sp>
        <p:sp>
          <p:nvSpPr>
            <p:cNvPr id="33840" name="AutoShape 48"/>
            <p:cNvSpPr>
              <a:spLocks noChangeArrowheads="1"/>
            </p:cNvSpPr>
            <p:nvPr/>
          </p:nvSpPr>
          <p:spPr bwMode="auto">
            <a:xfrm>
              <a:off x="720" y="1920"/>
              <a:ext cx="1008" cy="1008"/>
            </a:xfrm>
            <a:custGeom>
              <a:avLst/>
              <a:gdLst>
                <a:gd name="G0" fmla="+- 10800 0 0"/>
                <a:gd name="G1" fmla="+- -11671705 0 0"/>
                <a:gd name="G2" fmla="+- 0 0 -11671705"/>
                <a:gd name="T0" fmla="*/ 0 256 1"/>
                <a:gd name="T1" fmla="*/ 180 256 1"/>
                <a:gd name="G3" fmla="+- -11671705 T0 T1"/>
                <a:gd name="T2" fmla="*/ 0 256 1"/>
                <a:gd name="T3" fmla="*/ 90 256 1"/>
                <a:gd name="G4" fmla="+- -11671705 T2 T3"/>
                <a:gd name="G5" fmla="*/ G4 2 1"/>
                <a:gd name="T4" fmla="*/ 90 256 1"/>
                <a:gd name="T5" fmla="*/ 0 256 1"/>
                <a:gd name="G6" fmla="+- -11671705 T4 T5"/>
                <a:gd name="G7" fmla="*/ G6 2 1"/>
                <a:gd name="G8" fmla="abs -116717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11671705"/>
                <a:gd name="G21" fmla="sin G19 -11671705"/>
                <a:gd name="G22" fmla="+- G20 10800 0"/>
                <a:gd name="G23" fmla="+- G21 10800 0"/>
                <a:gd name="G24" fmla="+- 10800 0 G20"/>
                <a:gd name="G25" fmla="+- 10800 10800 0"/>
                <a:gd name="G26" fmla="?: G9 G17 G25"/>
                <a:gd name="G27" fmla="?: G9 0 21600"/>
                <a:gd name="G28" fmla="cos 10800 -11671705"/>
                <a:gd name="G29" fmla="sin 10800 -11671705"/>
                <a:gd name="G30" fmla="sin 10800 -11671705"/>
                <a:gd name="G31" fmla="+- G28 10800 0"/>
                <a:gd name="G32" fmla="+- G29 10800 0"/>
                <a:gd name="G33" fmla="+- G30 10800 0"/>
                <a:gd name="G34" fmla="?: G4 0 G31"/>
                <a:gd name="G35" fmla="?: -11671705 G34 0"/>
                <a:gd name="G36" fmla="?: G6 G35 G31"/>
                <a:gd name="G37" fmla="+- 21600 0 G36"/>
                <a:gd name="G38" fmla="?: G4 0 G33"/>
                <a:gd name="G39" fmla="?: -11671705 G38 G32"/>
                <a:gd name="G40" fmla="?: G6 G39 0"/>
                <a:gd name="G41" fmla="?: G4 G32 21600"/>
                <a:gd name="G42" fmla="?: G6 G41 G33"/>
                <a:gd name="T12" fmla="*/ 10800 w 21600"/>
                <a:gd name="T13" fmla="*/ 0 h 21600"/>
                <a:gd name="T14" fmla="*/ 5 w 21600"/>
                <a:gd name="T15" fmla="*/ 10441 h 21600"/>
                <a:gd name="T16" fmla="*/ 10800 w 21600"/>
                <a:gd name="T17" fmla="*/ 0 h 21600"/>
                <a:gd name="T18" fmla="*/ 21595 w 21600"/>
                <a:gd name="T19" fmla="*/ 1044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 y="10441"/>
                  </a:moveTo>
                  <a:cubicBezTo>
                    <a:pt x="199" y="4619"/>
                    <a:pt x="4974" y="-1"/>
                    <a:pt x="10800" y="0"/>
                  </a:cubicBezTo>
                  <a:cubicBezTo>
                    <a:pt x="16625" y="0"/>
                    <a:pt x="21400" y="4619"/>
                    <a:pt x="21594" y="10441"/>
                  </a:cubicBezTo>
                  <a:cubicBezTo>
                    <a:pt x="21400" y="4619"/>
                    <a:pt x="16625" y="-1"/>
                    <a:pt x="10799" y="0"/>
                  </a:cubicBezTo>
                  <a:cubicBezTo>
                    <a:pt x="4974" y="0"/>
                    <a:pt x="199" y="4619"/>
                    <a:pt x="5" y="10441"/>
                  </a:cubicBezTo>
                  <a:close/>
                </a:path>
              </a:pathLst>
            </a:custGeom>
            <a:solidFill>
              <a:srgbClr val="CC00CC"/>
            </a:solidFill>
            <a:ln w="34925">
              <a:solidFill>
                <a:srgbClr val="0000FF"/>
              </a:solidFill>
              <a:miter lim="800000"/>
              <a:headEnd/>
              <a:tailEnd/>
            </a:ln>
            <a:effectLst/>
          </p:spPr>
          <p:txBody>
            <a:bodyPr wrap="none" anchor="ctr"/>
            <a:lstStyle/>
            <a:p>
              <a:endParaRPr lang="zh-CN" altLang="en-US"/>
            </a:p>
          </p:txBody>
        </p:sp>
        <p:grpSp>
          <p:nvGrpSpPr>
            <p:cNvPr id="5" name="Group 49"/>
            <p:cNvGrpSpPr>
              <a:grpSpLocks/>
            </p:cNvGrpSpPr>
            <p:nvPr/>
          </p:nvGrpSpPr>
          <p:grpSpPr bwMode="auto">
            <a:xfrm>
              <a:off x="1200" y="1680"/>
              <a:ext cx="383" cy="327"/>
              <a:chOff x="1200" y="1680"/>
              <a:chExt cx="383" cy="327"/>
            </a:xfrm>
          </p:grpSpPr>
          <p:sp>
            <p:nvSpPr>
              <p:cNvPr id="33842" name="Line 50"/>
              <p:cNvSpPr>
                <a:spLocks noChangeShapeType="1"/>
              </p:cNvSpPr>
              <p:nvPr/>
            </p:nvSpPr>
            <p:spPr bwMode="auto">
              <a:xfrm>
                <a:off x="1200" y="1920"/>
                <a:ext cx="144" cy="0"/>
              </a:xfrm>
              <a:prstGeom prst="line">
                <a:avLst/>
              </a:prstGeom>
              <a:noFill/>
              <a:ln w="47625">
                <a:solidFill>
                  <a:srgbClr val="FF3300"/>
                </a:solidFill>
                <a:round/>
                <a:headEnd/>
                <a:tailEnd type="triangle" w="sm" len="lg"/>
              </a:ln>
              <a:effectLst/>
            </p:spPr>
            <p:txBody>
              <a:bodyPr wrap="none" anchor="ctr"/>
              <a:lstStyle/>
              <a:p>
                <a:endParaRPr lang="zh-CN" altLang="en-US"/>
              </a:p>
            </p:txBody>
          </p:sp>
          <p:sp>
            <p:nvSpPr>
              <p:cNvPr id="33843" name="Text Box 51"/>
              <p:cNvSpPr txBox="1">
                <a:spLocks noChangeArrowheads="1"/>
              </p:cNvSpPr>
              <p:nvPr/>
            </p:nvSpPr>
            <p:spPr bwMode="auto">
              <a:xfrm>
                <a:off x="1392" y="1680"/>
                <a:ext cx="191"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00"/>
                    </a:solidFill>
                    <a:latin typeface="Times New Roman" pitchFamily="18" charset="0"/>
                  </a:rPr>
                  <a:t>I</a:t>
                </a:r>
              </a:p>
            </p:txBody>
          </p:sp>
        </p:grpSp>
      </p:grpSp>
      <p:sp>
        <p:nvSpPr>
          <p:cNvPr id="33844" name="Text Box 52"/>
          <p:cNvSpPr txBox="1">
            <a:spLocks noChangeArrowheads="1"/>
          </p:cNvSpPr>
          <p:nvPr/>
        </p:nvSpPr>
        <p:spPr bwMode="auto">
          <a:xfrm rot="19178013">
            <a:off x="1636713" y="3948112"/>
            <a:ext cx="692150" cy="519113"/>
          </a:xfrm>
          <a:prstGeom prst="rect">
            <a:avLst/>
          </a:prstGeom>
          <a:noFill/>
          <a:ln w="9525">
            <a:noFill/>
            <a:miter lim="800000"/>
            <a:headEnd/>
            <a:tailEnd/>
          </a:ln>
          <a:effectLst/>
        </p:spPr>
        <p:txBody>
          <a:bodyPr>
            <a:spAutoFit/>
          </a:bodyPr>
          <a:lstStyle/>
          <a:p>
            <a:pPr>
              <a:spcBef>
                <a:spcPct val="50000"/>
              </a:spcBef>
            </a:pPr>
            <a:r>
              <a:rPr lang="en-US" altLang="zh-CN" sz="2800" b="1">
                <a:solidFill>
                  <a:srgbClr val="9900CC"/>
                </a:solidFill>
                <a:latin typeface="Times New Roman" pitchFamily="18" charset="0"/>
              </a:rPr>
              <a:t>+</a:t>
            </a:r>
          </a:p>
        </p:txBody>
      </p:sp>
      <p:grpSp>
        <p:nvGrpSpPr>
          <p:cNvPr id="6" name="Group 53"/>
          <p:cNvGrpSpPr>
            <a:grpSpLocks/>
          </p:cNvGrpSpPr>
          <p:nvPr/>
        </p:nvGrpSpPr>
        <p:grpSpPr bwMode="auto">
          <a:xfrm>
            <a:off x="381000" y="4878387"/>
            <a:ext cx="4140200" cy="2286000"/>
            <a:chOff x="272" y="2832"/>
            <a:chExt cx="2608" cy="1440"/>
          </a:xfrm>
        </p:grpSpPr>
        <p:grpSp>
          <p:nvGrpSpPr>
            <p:cNvPr id="7" name="Group 54"/>
            <p:cNvGrpSpPr>
              <a:grpSpLocks/>
            </p:cNvGrpSpPr>
            <p:nvPr/>
          </p:nvGrpSpPr>
          <p:grpSpPr bwMode="auto">
            <a:xfrm>
              <a:off x="272" y="2832"/>
              <a:ext cx="2608" cy="1440"/>
              <a:chOff x="272" y="2832"/>
              <a:chExt cx="2608" cy="1440"/>
            </a:xfrm>
          </p:grpSpPr>
          <p:sp>
            <p:nvSpPr>
              <p:cNvPr id="33847" name="Rectangle 55"/>
              <p:cNvSpPr>
                <a:spLocks noChangeArrowheads="1"/>
              </p:cNvSpPr>
              <p:nvPr/>
            </p:nvSpPr>
            <p:spPr bwMode="auto">
              <a:xfrm>
                <a:off x="336" y="2832"/>
                <a:ext cx="2544" cy="110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33848" name="Line 56"/>
              <p:cNvSpPr>
                <a:spLocks noChangeShapeType="1"/>
              </p:cNvSpPr>
              <p:nvPr/>
            </p:nvSpPr>
            <p:spPr bwMode="auto">
              <a:xfrm>
                <a:off x="672" y="3312"/>
                <a:ext cx="480" cy="432"/>
              </a:xfrm>
              <a:prstGeom prst="line">
                <a:avLst/>
              </a:prstGeom>
              <a:noFill/>
              <a:ln w="25400">
                <a:solidFill>
                  <a:srgbClr val="0000FF"/>
                </a:solidFill>
                <a:prstDash val="dash"/>
                <a:round/>
                <a:headEnd/>
                <a:tailEnd/>
              </a:ln>
              <a:effectLst/>
            </p:spPr>
            <p:txBody>
              <a:bodyPr wrap="none" anchor="ctr"/>
              <a:lstStyle/>
              <a:p>
                <a:endParaRPr lang="zh-CN" altLang="en-US"/>
              </a:p>
            </p:txBody>
          </p:sp>
          <p:sp>
            <p:nvSpPr>
              <p:cNvPr id="33849" name="Line 57"/>
              <p:cNvSpPr>
                <a:spLocks noChangeShapeType="1"/>
              </p:cNvSpPr>
              <p:nvPr/>
            </p:nvSpPr>
            <p:spPr bwMode="auto">
              <a:xfrm flipH="1">
                <a:off x="1152" y="3312"/>
                <a:ext cx="432" cy="432"/>
              </a:xfrm>
              <a:prstGeom prst="line">
                <a:avLst/>
              </a:prstGeom>
              <a:noFill/>
              <a:ln w="25400">
                <a:solidFill>
                  <a:srgbClr val="0000FF"/>
                </a:solidFill>
                <a:prstDash val="dash"/>
                <a:round/>
                <a:headEnd/>
                <a:tailEnd/>
              </a:ln>
              <a:effectLst/>
            </p:spPr>
            <p:txBody>
              <a:bodyPr wrap="none" anchor="ctr"/>
              <a:lstStyle/>
              <a:p>
                <a:endParaRPr lang="zh-CN" altLang="en-US"/>
              </a:p>
            </p:txBody>
          </p:sp>
          <p:sp>
            <p:nvSpPr>
              <p:cNvPr id="33850" name="Text Box 58"/>
              <p:cNvSpPr txBox="1">
                <a:spLocks noChangeArrowheads="1"/>
              </p:cNvSpPr>
              <p:nvPr/>
            </p:nvSpPr>
            <p:spPr bwMode="auto">
              <a:xfrm>
                <a:off x="860" y="3264"/>
                <a:ext cx="253"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00"/>
                    </a:solidFill>
                    <a:latin typeface="Times New Roman" pitchFamily="18" charset="0"/>
                  </a:rPr>
                  <a:t>R</a:t>
                </a:r>
              </a:p>
            </p:txBody>
          </p:sp>
          <p:sp>
            <p:nvSpPr>
              <p:cNvPr id="33851" name="Freeform 59"/>
              <p:cNvSpPr>
                <a:spLocks/>
              </p:cNvSpPr>
              <p:nvPr/>
            </p:nvSpPr>
            <p:spPr bwMode="auto">
              <a:xfrm>
                <a:off x="1056" y="3552"/>
                <a:ext cx="192" cy="96"/>
              </a:xfrm>
              <a:custGeom>
                <a:avLst/>
                <a:gdLst/>
                <a:ahLst/>
                <a:cxnLst>
                  <a:cxn ang="0">
                    <a:pos x="0" y="96"/>
                  </a:cxn>
                  <a:cxn ang="0">
                    <a:pos x="96" y="0"/>
                  </a:cxn>
                  <a:cxn ang="0">
                    <a:pos x="192" y="96"/>
                  </a:cxn>
                </a:cxnLst>
                <a:rect l="0" t="0" r="r" b="b"/>
                <a:pathLst>
                  <a:path w="192" h="96">
                    <a:moveTo>
                      <a:pt x="0" y="96"/>
                    </a:moveTo>
                    <a:lnTo>
                      <a:pt x="96" y="0"/>
                    </a:lnTo>
                    <a:lnTo>
                      <a:pt x="192" y="96"/>
                    </a:lnTo>
                  </a:path>
                </a:pathLst>
              </a:custGeom>
              <a:noFill/>
              <a:ln w="28575" cap="flat" cmpd="sng">
                <a:solidFill>
                  <a:srgbClr val="FF0000"/>
                </a:solidFill>
                <a:prstDash val="solid"/>
                <a:round/>
                <a:headEnd/>
                <a:tailEnd/>
              </a:ln>
              <a:effectLst/>
            </p:spPr>
            <p:txBody>
              <a:bodyPr wrap="none" anchor="ctr"/>
              <a:lstStyle/>
              <a:p>
                <a:endParaRPr lang="zh-CN" altLang="en-US"/>
              </a:p>
            </p:txBody>
          </p:sp>
          <p:sp>
            <p:nvSpPr>
              <p:cNvPr id="33852" name="Rectangle 60"/>
              <p:cNvSpPr>
                <a:spLocks noChangeArrowheads="1"/>
              </p:cNvSpPr>
              <p:nvPr/>
            </p:nvSpPr>
            <p:spPr bwMode="auto">
              <a:xfrm>
                <a:off x="272" y="2848"/>
                <a:ext cx="675" cy="327"/>
              </a:xfrm>
              <a:prstGeom prst="rect">
                <a:avLst/>
              </a:prstGeom>
              <a:noFill/>
              <a:ln w="9525">
                <a:noFill/>
                <a:miter lim="800000"/>
                <a:headEnd/>
                <a:tailEnd/>
              </a:ln>
              <a:effectLst/>
            </p:spPr>
            <p:txBody>
              <a:bodyPr wrap="none">
                <a:spAutoFit/>
              </a:bodyPr>
              <a:lstStyle/>
              <a:p>
                <a:pPr>
                  <a:spcBef>
                    <a:spcPct val="50000"/>
                  </a:spcBef>
                </a:pPr>
                <a:r>
                  <a:rPr lang="zh-CN" altLang="en-US" sz="2800" b="1">
                    <a:solidFill>
                      <a:srgbClr val="000000"/>
                    </a:solidFill>
                    <a:latin typeface="Times New Roman" pitchFamily="18" charset="0"/>
                  </a:rPr>
                  <a:t>（</a:t>
                </a:r>
                <a:r>
                  <a:rPr lang="en-US" altLang="zh-CN" sz="2800" b="1">
                    <a:solidFill>
                      <a:srgbClr val="CC0000"/>
                    </a:solidFill>
                    <a:latin typeface="Times New Roman" pitchFamily="18" charset="0"/>
                  </a:rPr>
                  <a:t>3</a:t>
                </a:r>
                <a:r>
                  <a:rPr lang="zh-CN" altLang="en-US" sz="2800" b="1">
                    <a:solidFill>
                      <a:srgbClr val="000000"/>
                    </a:solidFill>
                    <a:latin typeface="Times New Roman" pitchFamily="18" charset="0"/>
                  </a:rPr>
                  <a:t>）</a:t>
                </a:r>
              </a:p>
            </p:txBody>
          </p:sp>
          <p:sp>
            <p:nvSpPr>
              <p:cNvPr id="33853" name="Text Box 61"/>
              <p:cNvSpPr txBox="1">
                <a:spLocks noChangeArrowheads="1"/>
              </p:cNvSpPr>
              <p:nvPr/>
            </p:nvSpPr>
            <p:spPr bwMode="auto">
              <a:xfrm>
                <a:off x="1046" y="3648"/>
                <a:ext cx="228" cy="327"/>
              </a:xfrm>
              <a:prstGeom prst="rect">
                <a:avLst/>
              </a:prstGeom>
              <a:noFill/>
              <a:ln w="9525">
                <a:noFill/>
                <a:miter lim="800000"/>
                <a:headEnd/>
                <a:tailEnd/>
              </a:ln>
              <a:effectLst/>
            </p:spPr>
            <p:txBody>
              <a:bodyPr wrap="none">
                <a:spAutoFit/>
              </a:bodyPr>
              <a:lstStyle/>
              <a:p>
                <a:r>
                  <a:rPr lang="en-US" altLang="zh-CN" sz="2800" i="1">
                    <a:solidFill>
                      <a:srgbClr val="000000"/>
                    </a:solidFill>
                    <a:latin typeface="Times New Roman" pitchFamily="18" charset="0"/>
                  </a:rPr>
                  <a:t>o</a:t>
                </a:r>
              </a:p>
            </p:txBody>
          </p:sp>
          <p:sp>
            <p:nvSpPr>
              <p:cNvPr id="33854" name="AutoShape 62"/>
              <p:cNvSpPr>
                <a:spLocks noChangeArrowheads="1"/>
              </p:cNvSpPr>
              <p:nvPr/>
            </p:nvSpPr>
            <p:spPr bwMode="auto">
              <a:xfrm>
                <a:off x="480" y="3120"/>
                <a:ext cx="1296" cy="1152"/>
              </a:xfrm>
              <a:custGeom>
                <a:avLst/>
                <a:gdLst>
                  <a:gd name="G0" fmla="+- 10244 0 0"/>
                  <a:gd name="G1" fmla="+- -8946636 0 0"/>
                  <a:gd name="G2" fmla="+- 0 0 -8946636"/>
                  <a:gd name="T0" fmla="*/ 0 256 1"/>
                  <a:gd name="T1" fmla="*/ 180 256 1"/>
                  <a:gd name="G3" fmla="+- -8946636 T0 T1"/>
                  <a:gd name="T2" fmla="*/ 0 256 1"/>
                  <a:gd name="T3" fmla="*/ 90 256 1"/>
                  <a:gd name="G4" fmla="+- -8946636 T2 T3"/>
                  <a:gd name="G5" fmla="*/ G4 2 1"/>
                  <a:gd name="T4" fmla="*/ 90 256 1"/>
                  <a:gd name="T5" fmla="*/ 0 256 1"/>
                  <a:gd name="G6" fmla="+- -8946636 T4 T5"/>
                  <a:gd name="G7" fmla="*/ G6 2 1"/>
                  <a:gd name="G8" fmla="abs -8946636"/>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244"/>
                  <a:gd name="G18" fmla="*/ 10244 1 2"/>
                  <a:gd name="G19" fmla="+- G18 5400 0"/>
                  <a:gd name="G20" fmla="cos G19 -8946636"/>
                  <a:gd name="G21" fmla="sin G19 -8946636"/>
                  <a:gd name="G22" fmla="+- G20 10800 0"/>
                  <a:gd name="G23" fmla="+- G21 10800 0"/>
                  <a:gd name="G24" fmla="+- 10800 0 G20"/>
                  <a:gd name="G25" fmla="+- 10244 10800 0"/>
                  <a:gd name="G26" fmla="?: G9 G17 G25"/>
                  <a:gd name="G27" fmla="?: G9 0 21600"/>
                  <a:gd name="G28" fmla="cos 10800 -8946636"/>
                  <a:gd name="G29" fmla="sin 10800 -8946636"/>
                  <a:gd name="G30" fmla="sin 10244 -8946636"/>
                  <a:gd name="G31" fmla="+- G28 10800 0"/>
                  <a:gd name="G32" fmla="+- G29 10800 0"/>
                  <a:gd name="G33" fmla="+- G30 10800 0"/>
                  <a:gd name="G34" fmla="?: G4 0 G31"/>
                  <a:gd name="G35" fmla="?: -8946636 G34 0"/>
                  <a:gd name="G36" fmla="?: G6 G35 G31"/>
                  <a:gd name="G37" fmla="+- 21600 0 G36"/>
                  <a:gd name="G38" fmla="?: G4 0 G33"/>
                  <a:gd name="G39" fmla="?: -8946636 G38 G32"/>
                  <a:gd name="G40" fmla="?: G6 G39 0"/>
                  <a:gd name="G41" fmla="?: G4 G32 21600"/>
                  <a:gd name="G42" fmla="?: G6 G41 G33"/>
                  <a:gd name="T12" fmla="*/ 10800 w 21600"/>
                  <a:gd name="T13" fmla="*/ 0 h 21600"/>
                  <a:gd name="T14" fmla="*/ 3165 w 21600"/>
                  <a:gd name="T15" fmla="*/ 3559 h 21600"/>
                  <a:gd name="T16" fmla="*/ 10800 w 21600"/>
                  <a:gd name="T17" fmla="*/ 556 h 21600"/>
                  <a:gd name="T18" fmla="*/ 18435 w 21600"/>
                  <a:gd name="T19" fmla="*/ 355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367" y="3750"/>
                    </a:moveTo>
                    <a:cubicBezTo>
                      <a:pt x="5301" y="1710"/>
                      <a:pt x="7989" y="555"/>
                      <a:pt x="10800" y="556"/>
                    </a:cubicBezTo>
                    <a:cubicBezTo>
                      <a:pt x="13610" y="556"/>
                      <a:pt x="16298" y="1710"/>
                      <a:pt x="18232" y="3750"/>
                    </a:cubicBezTo>
                    <a:lnTo>
                      <a:pt x="18635" y="3367"/>
                    </a:lnTo>
                    <a:cubicBezTo>
                      <a:pt x="16596" y="1217"/>
                      <a:pt x="13763" y="-1"/>
                      <a:pt x="10799" y="0"/>
                    </a:cubicBezTo>
                    <a:cubicBezTo>
                      <a:pt x="7836" y="0"/>
                      <a:pt x="5003" y="1217"/>
                      <a:pt x="2964" y="3367"/>
                    </a:cubicBezTo>
                    <a:close/>
                  </a:path>
                </a:pathLst>
              </a:custGeom>
              <a:solidFill>
                <a:srgbClr val="0000FF"/>
              </a:solidFill>
              <a:ln w="9525">
                <a:solidFill>
                  <a:srgbClr val="0000FF"/>
                </a:solidFill>
                <a:miter lim="800000"/>
                <a:headEnd/>
                <a:tailEnd/>
              </a:ln>
              <a:effectLst/>
            </p:spPr>
            <p:txBody>
              <a:bodyPr wrap="none" anchor="ctr"/>
              <a:lstStyle/>
              <a:p>
                <a:endParaRPr lang="zh-CN" altLang="en-US"/>
              </a:p>
            </p:txBody>
          </p:sp>
          <p:sp>
            <p:nvSpPr>
              <p:cNvPr id="33855" name="Line 63"/>
              <p:cNvSpPr>
                <a:spLocks noChangeShapeType="1"/>
              </p:cNvSpPr>
              <p:nvPr/>
            </p:nvSpPr>
            <p:spPr bwMode="auto">
              <a:xfrm>
                <a:off x="1056" y="3135"/>
                <a:ext cx="144" cy="0"/>
              </a:xfrm>
              <a:prstGeom prst="line">
                <a:avLst/>
              </a:prstGeom>
              <a:noFill/>
              <a:ln w="44450">
                <a:solidFill>
                  <a:srgbClr val="FF0000"/>
                </a:solidFill>
                <a:round/>
                <a:headEnd/>
                <a:tailEnd type="triangle" w="sm" len="lg"/>
              </a:ln>
              <a:effectLst/>
            </p:spPr>
            <p:txBody>
              <a:bodyPr wrap="none" anchor="ctr"/>
              <a:lstStyle/>
              <a:p>
                <a:endParaRPr lang="zh-CN" altLang="en-US"/>
              </a:p>
            </p:txBody>
          </p:sp>
        </p:grpSp>
        <p:sp>
          <p:nvSpPr>
            <p:cNvPr id="33856" name="Text Box 64"/>
            <p:cNvSpPr txBox="1">
              <a:spLocks noChangeArrowheads="1"/>
            </p:cNvSpPr>
            <p:nvPr/>
          </p:nvSpPr>
          <p:spPr bwMode="auto">
            <a:xfrm>
              <a:off x="960" y="2841"/>
              <a:ext cx="672"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Times New Roman" pitchFamily="18" charset="0"/>
                </a:rPr>
                <a:t>I</a:t>
              </a:r>
            </a:p>
          </p:txBody>
        </p:sp>
      </p:grpSp>
      <p:grpSp>
        <p:nvGrpSpPr>
          <p:cNvPr id="8" name="Group 65"/>
          <p:cNvGrpSpPr>
            <a:grpSpLocks/>
          </p:cNvGrpSpPr>
          <p:nvPr/>
        </p:nvGrpSpPr>
        <p:grpSpPr bwMode="auto">
          <a:xfrm>
            <a:off x="328613" y="1295400"/>
            <a:ext cx="4167187" cy="1752600"/>
            <a:chOff x="255" y="528"/>
            <a:chExt cx="2625" cy="1104"/>
          </a:xfrm>
        </p:grpSpPr>
        <p:sp>
          <p:nvSpPr>
            <p:cNvPr id="33858" name="Rectangle 66"/>
            <p:cNvSpPr>
              <a:spLocks noChangeArrowheads="1"/>
            </p:cNvSpPr>
            <p:nvPr/>
          </p:nvSpPr>
          <p:spPr bwMode="auto">
            <a:xfrm>
              <a:off x="336" y="528"/>
              <a:ext cx="2544" cy="1104"/>
            </a:xfrm>
            <a:prstGeom prst="rect">
              <a:avLst/>
            </a:prstGeom>
            <a:solidFill>
              <a:schemeClr val="bg1"/>
            </a:solidFill>
            <a:ln w="9525">
              <a:solidFill>
                <a:schemeClr val="tx2"/>
              </a:solidFill>
              <a:miter lim="800000"/>
              <a:headEnd/>
              <a:tailEnd/>
            </a:ln>
            <a:effectLst/>
          </p:spPr>
          <p:txBody>
            <a:bodyPr wrap="none" anchor="ctr"/>
            <a:lstStyle/>
            <a:p>
              <a:pPr algn="ctr"/>
              <a:endParaRPr lang="zh-CN" altLang="zh-CN" sz="2800" b="1">
                <a:solidFill>
                  <a:srgbClr val="000000"/>
                </a:solidFill>
                <a:latin typeface="Times New Roman" pitchFamily="18" charset="0"/>
              </a:endParaRPr>
            </a:p>
          </p:txBody>
        </p:sp>
        <p:sp>
          <p:nvSpPr>
            <p:cNvPr id="33859" name="Oval 67"/>
            <p:cNvSpPr>
              <a:spLocks noChangeArrowheads="1"/>
            </p:cNvSpPr>
            <p:nvPr/>
          </p:nvSpPr>
          <p:spPr bwMode="auto">
            <a:xfrm>
              <a:off x="923" y="624"/>
              <a:ext cx="522" cy="960"/>
            </a:xfrm>
            <a:prstGeom prst="ellipse">
              <a:avLst/>
            </a:prstGeom>
            <a:solidFill>
              <a:schemeClr val="accent2">
                <a:alpha val="50000"/>
              </a:schemeClr>
            </a:solidFill>
            <a:ln w="34925">
              <a:solidFill>
                <a:srgbClr val="0000FF"/>
              </a:solidFill>
              <a:round/>
              <a:headEnd/>
              <a:tailEnd/>
            </a:ln>
            <a:effectLst/>
          </p:spPr>
          <p:txBody>
            <a:bodyPr wrap="none" anchor="ctr"/>
            <a:lstStyle/>
            <a:p>
              <a:endParaRPr lang="zh-CN" altLang="en-US"/>
            </a:p>
          </p:txBody>
        </p:sp>
        <p:sp>
          <p:nvSpPr>
            <p:cNvPr id="33860" name="Line 68"/>
            <p:cNvSpPr>
              <a:spLocks noChangeShapeType="1"/>
            </p:cNvSpPr>
            <p:nvPr/>
          </p:nvSpPr>
          <p:spPr bwMode="auto">
            <a:xfrm>
              <a:off x="1208" y="1104"/>
              <a:ext cx="712" cy="0"/>
            </a:xfrm>
            <a:prstGeom prst="line">
              <a:avLst/>
            </a:prstGeom>
            <a:noFill/>
            <a:ln w="22225">
              <a:solidFill>
                <a:srgbClr val="000000"/>
              </a:solidFill>
              <a:prstDash val="dash"/>
              <a:round/>
              <a:headEnd/>
              <a:tailEnd type="triangle" w="sm" len="lg"/>
            </a:ln>
            <a:effectLst/>
          </p:spPr>
          <p:txBody>
            <a:bodyPr wrap="none" anchor="ctr"/>
            <a:lstStyle/>
            <a:p>
              <a:endParaRPr lang="zh-CN" altLang="en-US"/>
            </a:p>
          </p:txBody>
        </p:sp>
        <p:sp>
          <p:nvSpPr>
            <p:cNvPr id="33861" name="Text Box 69"/>
            <p:cNvSpPr txBox="1">
              <a:spLocks noChangeArrowheads="1"/>
            </p:cNvSpPr>
            <p:nvPr/>
          </p:nvSpPr>
          <p:spPr bwMode="auto">
            <a:xfrm>
              <a:off x="672" y="1104"/>
              <a:ext cx="191"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00"/>
                  </a:solidFill>
                  <a:latin typeface="Times New Roman" pitchFamily="18" charset="0"/>
                </a:rPr>
                <a:t>I</a:t>
              </a:r>
            </a:p>
          </p:txBody>
        </p:sp>
        <p:sp>
          <p:nvSpPr>
            <p:cNvPr id="33862" name="Line 70"/>
            <p:cNvSpPr>
              <a:spLocks noChangeShapeType="1"/>
            </p:cNvSpPr>
            <p:nvPr/>
          </p:nvSpPr>
          <p:spPr bwMode="auto">
            <a:xfrm flipH="1" flipV="1">
              <a:off x="1018" y="720"/>
              <a:ext cx="190" cy="384"/>
            </a:xfrm>
            <a:prstGeom prst="line">
              <a:avLst/>
            </a:prstGeom>
            <a:noFill/>
            <a:ln w="25400">
              <a:solidFill>
                <a:schemeClr val="tx2"/>
              </a:solidFill>
              <a:round/>
              <a:headEnd/>
              <a:tailEnd type="triangle" w="sm" len="lg"/>
            </a:ln>
            <a:effectLst/>
          </p:spPr>
          <p:txBody>
            <a:bodyPr wrap="none" anchor="ctr"/>
            <a:lstStyle/>
            <a:p>
              <a:endParaRPr lang="zh-CN" altLang="en-US"/>
            </a:p>
          </p:txBody>
        </p:sp>
        <p:sp>
          <p:nvSpPr>
            <p:cNvPr id="33863" name="Text Box 71"/>
            <p:cNvSpPr txBox="1">
              <a:spLocks noChangeArrowheads="1"/>
            </p:cNvSpPr>
            <p:nvPr/>
          </p:nvSpPr>
          <p:spPr bwMode="auto">
            <a:xfrm>
              <a:off x="1148" y="720"/>
              <a:ext cx="253"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00"/>
                  </a:solidFill>
                  <a:latin typeface="Times New Roman" pitchFamily="18" charset="0"/>
                </a:rPr>
                <a:t>R</a:t>
              </a:r>
            </a:p>
          </p:txBody>
        </p:sp>
        <p:sp>
          <p:nvSpPr>
            <p:cNvPr id="33864" name="Line 72"/>
            <p:cNvSpPr>
              <a:spLocks noChangeShapeType="1"/>
            </p:cNvSpPr>
            <p:nvPr/>
          </p:nvSpPr>
          <p:spPr bwMode="auto">
            <a:xfrm flipH="1">
              <a:off x="576" y="1104"/>
              <a:ext cx="336" cy="0"/>
            </a:xfrm>
            <a:prstGeom prst="line">
              <a:avLst/>
            </a:prstGeom>
            <a:noFill/>
            <a:ln w="22225">
              <a:solidFill>
                <a:srgbClr val="000000"/>
              </a:solidFill>
              <a:prstDash val="dash"/>
              <a:round/>
              <a:headEnd/>
              <a:tailEnd type="none" w="sm" len="lg"/>
            </a:ln>
            <a:effectLst/>
          </p:spPr>
          <p:txBody>
            <a:bodyPr wrap="none" anchor="ctr"/>
            <a:lstStyle/>
            <a:p>
              <a:endParaRPr lang="zh-CN" altLang="en-US"/>
            </a:p>
          </p:txBody>
        </p:sp>
        <p:sp>
          <p:nvSpPr>
            <p:cNvPr id="33865" name="Text Box 73"/>
            <p:cNvSpPr txBox="1">
              <a:spLocks noChangeArrowheads="1"/>
            </p:cNvSpPr>
            <p:nvPr/>
          </p:nvSpPr>
          <p:spPr bwMode="auto">
            <a:xfrm>
              <a:off x="1113" y="1056"/>
              <a:ext cx="228"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00"/>
                  </a:solidFill>
                  <a:latin typeface="Times New Roman" pitchFamily="18" charset="0"/>
                </a:rPr>
                <a:t>o</a:t>
              </a:r>
            </a:p>
          </p:txBody>
        </p:sp>
        <p:sp>
          <p:nvSpPr>
            <p:cNvPr id="33866" name="Text Box 74"/>
            <p:cNvSpPr txBox="1">
              <a:spLocks noChangeArrowheads="1"/>
            </p:cNvSpPr>
            <p:nvPr/>
          </p:nvSpPr>
          <p:spPr bwMode="auto">
            <a:xfrm>
              <a:off x="255" y="528"/>
              <a:ext cx="624" cy="327"/>
            </a:xfrm>
            <a:prstGeom prst="rect">
              <a:avLst/>
            </a:prstGeom>
            <a:noFill/>
            <a:ln w="9525">
              <a:noFill/>
              <a:miter lim="800000"/>
              <a:headEnd/>
              <a:tailEnd/>
            </a:ln>
            <a:effectLst/>
          </p:spPr>
          <p:txBody>
            <a:bodyPr>
              <a:spAutoFit/>
            </a:bodyPr>
            <a:lstStyle/>
            <a:p>
              <a:pPr>
                <a:spcBef>
                  <a:spcPct val="50000"/>
                </a:spcBef>
              </a:pPr>
              <a:r>
                <a:rPr lang="zh-CN" altLang="en-US" sz="2800" b="1">
                  <a:solidFill>
                    <a:srgbClr val="000000"/>
                  </a:solidFill>
                  <a:latin typeface="Times New Roman" pitchFamily="18" charset="0"/>
                </a:rPr>
                <a:t>（</a:t>
              </a:r>
              <a:r>
                <a:rPr lang="en-US" altLang="zh-CN" sz="2800" b="1">
                  <a:solidFill>
                    <a:srgbClr val="CC0000"/>
                  </a:solidFill>
                  <a:latin typeface="Times New Roman" pitchFamily="18" charset="0"/>
                </a:rPr>
                <a:t>1</a:t>
              </a:r>
              <a:r>
                <a:rPr lang="zh-CN" altLang="en-US" sz="2800" b="1">
                  <a:solidFill>
                    <a:srgbClr val="000000"/>
                  </a:solidFill>
                  <a:latin typeface="Times New Roman" pitchFamily="18" charset="0"/>
                </a:rPr>
                <a:t>）</a:t>
              </a:r>
            </a:p>
          </p:txBody>
        </p:sp>
        <p:sp>
          <p:nvSpPr>
            <p:cNvPr id="33867" name="Line 75"/>
            <p:cNvSpPr>
              <a:spLocks noChangeShapeType="1"/>
            </p:cNvSpPr>
            <p:nvPr/>
          </p:nvSpPr>
          <p:spPr bwMode="auto">
            <a:xfrm>
              <a:off x="924" y="1056"/>
              <a:ext cx="0" cy="144"/>
            </a:xfrm>
            <a:prstGeom prst="line">
              <a:avLst/>
            </a:prstGeom>
            <a:noFill/>
            <a:ln w="38100">
              <a:solidFill>
                <a:srgbClr val="FF0000"/>
              </a:solidFill>
              <a:round/>
              <a:headEnd/>
              <a:tailEnd type="triangle" w="sm" len="lg"/>
            </a:ln>
            <a:effectLst/>
          </p:spPr>
          <p:txBody>
            <a:bodyPr wrap="none" anchor="ctr"/>
            <a:lstStyle/>
            <a:p>
              <a:endParaRPr lang="zh-CN" altLang="en-US"/>
            </a:p>
          </p:txBody>
        </p:sp>
      </p:grpSp>
      <p:graphicFrame>
        <p:nvGraphicFramePr>
          <p:cNvPr id="33868" name="Object 76"/>
          <p:cNvGraphicFramePr>
            <a:graphicFrameLocks noChangeAspect="1"/>
          </p:cNvGraphicFramePr>
          <p:nvPr>
            <p:extLst>
              <p:ext uri="{D42A27DB-BD31-4B8C-83A1-F6EECF244321}">
                <p14:modId xmlns:p14="http://schemas.microsoft.com/office/powerpoint/2010/main" val="2361899306"/>
              </p:ext>
            </p:extLst>
          </p:nvPr>
        </p:nvGraphicFramePr>
        <p:xfrm>
          <a:off x="2679700" y="1981200"/>
          <a:ext cx="1587500" cy="987425"/>
        </p:xfrm>
        <a:graphic>
          <a:graphicData uri="http://schemas.openxmlformats.org/presentationml/2006/ole">
            <mc:AlternateContent xmlns:mc="http://schemas.openxmlformats.org/markup-compatibility/2006">
              <mc:Choice xmlns:v="urn:schemas-microsoft-com:vml" Requires="v">
                <p:oleObj spid="_x0000_s13572" name="公式" r:id="rId7" imgW="596880" imgH="393480" progId="Equation.3">
                  <p:embed/>
                </p:oleObj>
              </mc:Choice>
              <mc:Fallback>
                <p:oleObj name="公式" r:id="rId7" imgW="596880" imgH="39348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9700" y="1981200"/>
                        <a:ext cx="1587500"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69" name="Object 77"/>
          <p:cNvGraphicFramePr>
            <a:graphicFrameLocks noChangeAspect="1"/>
          </p:cNvGraphicFramePr>
          <p:nvPr>
            <p:extLst>
              <p:ext uri="{D42A27DB-BD31-4B8C-83A1-F6EECF244321}">
                <p14:modId xmlns:p14="http://schemas.microsoft.com/office/powerpoint/2010/main" val="372604802"/>
              </p:ext>
            </p:extLst>
          </p:nvPr>
        </p:nvGraphicFramePr>
        <p:xfrm>
          <a:off x="2667000" y="3494087"/>
          <a:ext cx="1524000" cy="1001713"/>
        </p:xfrm>
        <a:graphic>
          <a:graphicData uri="http://schemas.openxmlformats.org/presentationml/2006/ole">
            <mc:AlternateContent xmlns:mc="http://schemas.openxmlformats.org/markup-compatibility/2006">
              <mc:Choice xmlns:v="urn:schemas-microsoft-com:vml" Requires="v">
                <p:oleObj spid="_x0000_s13573" name="公式" r:id="rId9" imgW="596880" imgH="393480" progId="Equation.3">
                  <p:embed/>
                </p:oleObj>
              </mc:Choice>
              <mc:Fallback>
                <p:oleObj name="公式" r:id="rId9" imgW="596880" imgH="39348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3494087"/>
                        <a:ext cx="1524000" cy="100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70" name="Object 78"/>
          <p:cNvGraphicFramePr>
            <a:graphicFrameLocks noChangeAspect="1"/>
          </p:cNvGraphicFramePr>
          <p:nvPr>
            <p:extLst>
              <p:ext uri="{D42A27DB-BD31-4B8C-83A1-F6EECF244321}">
                <p14:modId xmlns:p14="http://schemas.microsoft.com/office/powerpoint/2010/main" val="2464290683"/>
              </p:ext>
            </p:extLst>
          </p:nvPr>
        </p:nvGraphicFramePr>
        <p:xfrm>
          <a:off x="2667000" y="5334000"/>
          <a:ext cx="1600200" cy="1050925"/>
        </p:xfrm>
        <a:graphic>
          <a:graphicData uri="http://schemas.openxmlformats.org/presentationml/2006/ole">
            <mc:AlternateContent xmlns:mc="http://schemas.openxmlformats.org/markup-compatibility/2006">
              <mc:Choice xmlns:v="urn:schemas-microsoft-com:vml" Requires="v">
                <p:oleObj spid="_x0000_s13574" name="公式" r:id="rId11" imgW="596880" imgH="393480" progId="Equation.3">
                  <p:embed/>
                </p:oleObj>
              </mc:Choice>
              <mc:Fallback>
                <p:oleObj name="公式" r:id="rId11" imgW="596880" imgH="39348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7000" y="5334000"/>
                        <a:ext cx="1600200"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71" name="Object 79"/>
          <p:cNvGraphicFramePr>
            <a:graphicFrameLocks noChangeAspect="1"/>
          </p:cNvGraphicFramePr>
          <p:nvPr>
            <p:extLst>
              <p:ext uri="{D42A27DB-BD31-4B8C-83A1-F6EECF244321}">
                <p14:modId xmlns:p14="http://schemas.microsoft.com/office/powerpoint/2010/main" val="3286629333"/>
              </p:ext>
            </p:extLst>
          </p:nvPr>
        </p:nvGraphicFramePr>
        <p:xfrm>
          <a:off x="4638675" y="5562600"/>
          <a:ext cx="4057650" cy="1144587"/>
        </p:xfrm>
        <a:graphic>
          <a:graphicData uri="http://schemas.openxmlformats.org/presentationml/2006/ole">
            <mc:AlternateContent xmlns:mc="http://schemas.openxmlformats.org/markup-compatibility/2006">
              <mc:Choice xmlns:v="urn:schemas-microsoft-com:vml" Requires="v">
                <p:oleObj spid="_x0000_s13575" name="Equation" r:id="rId13" imgW="1498320" imgH="431640" progId="Equation.3">
                  <p:embed/>
                </p:oleObj>
              </mc:Choice>
              <mc:Fallback>
                <p:oleObj name="Equation" r:id="rId13" imgW="1498320" imgH="431640" progId="Equation.3">
                  <p:embed/>
                  <p:pic>
                    <p:nvPicPr>
                      <p:cNvPr id="0"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38675" y="5562600"/>
                        <a:ext cx="4057650" cy="1144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72" name="Object 80"/>
          <p:cNvGraphicFramePr>
            <a:graphicFrameLocks noChangeAspect="1"/>
          </p:cNvGraphicFramePr>
          <p:nvPr>
            <p:extLst>
              <p:ext uri="{D42A27DB-BD31-4B8C-83A1-F6EECF244321}">
                <p14:modId xmlns:p14="http://schemas.microsoft.com/office/powerpoint/2010/main" val="3481215510"/>
              </p:ext>
            </p:extLst>
          </p:nvPr>
        </p:nvGraphicFramePr>
        <p:xfrm>
          <a:off x="6642100" y="1751012"/>
          <a:ext cx="1739900" cy="1020763"/>
        </p:xfrm>
        <a:graphic>
          <a:graphicData uri="http://schemas.openxmlformats.org/presentationml/2006/ole">
            <mc:AlternateContent xmlns:mc="http://schemas.openxmlformats.org/markup-compatibility/2006">
              <mc:Choice xmlns:v="urn:schemas-microsoft-com:vml" Requires="v">
                <p:oleObj spid="_x0000_s13576" name="Equation" r:id="rId15" imgW="685800" imgH="393480" progId="Equation.3">
                  <p:embed/>
                </p:oleObj>
              </mc:Choice>
              <mc:Fallback>
                <p:oleObj name="Equation" r:id="rId15" imgW="685800" imgH="393480" progId="Equation.3">
                  <p:embed/>
                  <p:pic>
                    <p:nvPicPr>
                      <p:cNvPr id="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42100" y="1751012"/>
                        <a:ext cx="1739900"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73" name="Text Box 81"/>
          <p:cNvSpPr txBox="1">
            <a:spLocks noChangeArrowheads="1"/>
          </p:cNvSpPr>
          <p:nvPr/>
        </p:nvSpPr>
        <p:spPr bwMode="auto">
          <a:xfrm>
            <a:off x="2706688" y="1676400"/>
            <a:ext cx="950912" cy="519112"/>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Times New Roman" pitchFamily="18" charset="0"/>
              </a:rPr>
              <a:t>x</a:t>
            </a:r>
          </a:p>
        </p:txBody>
      </p:sp>
      <p:grpSp>
        <p:nvGrpSpPr>
          <p:cNvPr id="9" name="Group 82"/>
          <p:cNvGrpSpPr>
            <a:grpSpLocks/>
          </p:cNvGrpSpPr>
          <p:nvPr/>
        </p:nvGrpSpPr>
        <p:grpSpPr bwMode="auto">
          <a:xfrm>
            <a:off x="1828800" y="1676400"/>
            <a:ext cx="846138" cy="609600"/>
            <a:chOff x="1208" y="768"/>
            <a:chExt cx="533" cy="384"/>
          </a:xfrm>
        </p:grpSpPr>
        <p:sp>
          <p:nvSpPr>
            <p:cNvPr id="33875" name="Line 83"/>
            <p:cNvSpPr>
              <a:spLocks noChangeShapeType="1"/>
            </p:cNvSpPr>
            <p:nvPr/>
          </p:nvSpPr>
          <p:spPr bwMode="auto">
            <a:xfrm>
              <a:off x="1208" y="1104"/>
              <a:ext cx="487" cy="0"/>
            </a:xfrm>
            <a:prstGeom prst="line">
              <a:avLst/>
            </a:prstGeom>
            <a:noFill/>
            <a:ln w="38100">
              <a:solidFill>
                <a:srgbClr val="FF3300"/>
              </a:solidFill>
              <a:round/>
              <a:headEnd/>
              <a:tailEnd type="triangle" w="sm" len="lg"/>
            </a:ln>
            <a:effectLst/>
          </p:spPr>
          <p:txBody>
            <a:bodyPr wrap="none" anchor="ctr"/>
            <a:lstStyle/>
            <a:p>
              <a:endParaRPr lang="zh-CN" altLang="en-US"/>
            </a:p>
          </p:txBody>
        </p:sp>
        <p:graphicFrame>
          <p:nvGraphicFramePr>
            <p:cNvPr id="33876" name="Object 84"/>
            <p:cNvGraphicFramePr>
              <a:graphicFrameLocks noChangeAspect="1"/>
            </p:cNvGraphicFramePr>
            <p:nvPr/>
          </p:nvGraphicFramePr>
          <p:xfrm>
            <a:off x="1440" y="768"/>
            <a:ext cx="301" cy="384"/>
          </p:xfrm>
          <a:graphic>
            <a:graphicData uri="http://schemas.openxmlformats.org/presentationml/2006/ole">
              <mc:AlternateContent xmlns:mc="http://schemas.openxmlformats.org/markup-compatibility/2006">
                <mc:Choice xmlns:v="urn:schemas-microsoft-com:vml" Requires="v">
                  <p:oleObj spid="_x0000_s13577" name="公式" r:id="rId17" imgW="190440" imgH="241200" progId="Equation.3">
                    <p:embed/>
                  </p:oleObj>
                </mc:Choice>
                <mc:Fallback>
                  <p:oleObj name="公式" r:id="rId17" imgW="190440" imgH="241200" progId="Equation.3">
                    <p:embed/>
                    <p:pic>
                      <p:nvPicPr>
                        <p:cNvPr id="0"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40" y="768"/>
                          <a:ext cx="301"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5" name="Rectangle 39"/>
          <p:cNvSpPr>
            <a:spLocks noChangeArrowheads="1"/>
          </p:cNvSpPr>
          <p:nvPr/>
        </p:nvSpPr>
        <p:spPr bwMode="auto">
          <a:xfrm>
            <a:off x="609600" y="1524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868"/>
                                        </p:tgtEl>
                                        <p:attrNameLst>
                                          <p:attrName>style.visibility</p:attrName>
                                        </p:attrNameLst>
                                      </p:cBhvr>
                                      <p:to>
                                        <p:strVal val="visible"/>
                                      </p:to>
                                    </p:set>
                                    <p:animEffect transition="in" filter="blinds(horizontal)">
                                      <p:cBhvr>
                                        <p:cTn id="7" dur="500"/>
                                        <p:tgtEl>
                                          <p:spTgt spid="3386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3869"/>
                                        </p:tgtEl>
                                        <p:attrNameLst>
                                          <p:attrName>style.visibility</p:attrName>
                                        </p:attrNameLst>
                                      </p:cBhvr>
                                      <p:to>
                                        <p:strVal val="visible"/>
                                      </p:to>
                                    </p:set>
                                    <p:animEffect transition="in" filter="blinds(vertical)">
                                      <p:cBhvr>
                                        <p:cTn id="17" dur="500"/>
                                        <p:tgtEl>
                                          <p:spTgt spid="3386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338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nodeType="clickEffect">
                                  <p:stCondLst>
                                    <p:cond delay="0"/>
                                  </p:stCondLst>
                                  <p:childTnLst>
                                    <p:set>
                                      <p:cBhvr>
                                        <p:cTn id="30" dur="1" fill="hold">
                                          <p:stCondLst>
                                            <p:cond delay="0"/>
                                          </p:stCondLst>
                                        </p:cTn>
                                        <p:tgtEl>
                                          <p:spTgt spid="33870"/>
                                        </p:tgtEl>
                                        <p:attrNameLst>
                                          <p:attrName>style.visibility</p:attrName>
                                        </p:attrNameLst>
                                      </p:cBhvr>
                                      <p:to>
                                        <p:strVal val="visible"/>
                                      </p:to>
                                    </p:set>
                                    <p:animEffect transition="in" filter="blinds(vertical)">
                                      <p:cBhvr>
                                        <p:cTn id="31" dur="500"/>
                                        <p:tgtEl>
                                          <p:spTgt spid="338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nodeType="clickEffect">
                                  <p:stCondLst>
                                    <p:cond delay="0"/>
                                  </p:stCondLst>
                                  <p:childTnLst>
                                    <p:set>
                                      <p:cBhvr>
                                        <p:cTn id="39" dur="1" fill="hold">
                                          <p:stCondLst>
                                            <p:cond delay="0"/>
                                          </p:stCondLst>
                                        </p:cTn>
                                        <p:tgtEl>
                                          <p:spTgt spid="33872"/>
                                        </p:tgtEl>
                                        <p:attrNameLst>
                                          <p:attrName>style.visibility</p:attrName>
                                        </p:attrNameLst>
                                      </p:cBhvr>
                                      <p:to>
                                        <p:strVal val="visible"/>
                                      </p:to>
                                    </p:set>
                                    <p:animEffect transition="in" filter="blinds(vertical)">
                                      <p:cBhvr>
                                        <p:cTn id="40" dur="500"/>
                                        <p:tgtEl>
                                          <p:spTgt spid="33872"/>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ox(in)">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3871"/>
                                        </p:tgtEl>
                                        <p:attrNameLst>
                                          <p:attrName>style.visibility</p:attrName>
                                        </p:attrNameLst>
                                      </p:cBhvr>
                                      <p:to>
                                        <p:strVal val="visible"/>
                                      </p:to>
                                    </p:set>
                                    <p:animEffect transition="in" filter="blinds(horizontal)">
                                      <p:cBhvr>
                                        <p:cTn id="50" dur="500"/>
                                        <p:tgtEl>
                                          <p:spTgt spid="33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44"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1066800"/>
            <a:ext cx="5638800" cy="2057230"/>
          </a:xfrm>
          <a:prstGeom prst="rect">
            <a:avLst/>
          </a:prstGeom>
        </p:spPr>
        <p:txBody>
          <a:bodyPr wrap="square">
            <a:spAutoFit/>
          </a:bodyPr>
          <a:lstStyle/>
          <a:p>
            <a:pPr>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8.2.3</a:t>
            </a: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一</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无限长</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载有电流</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I</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的导线，中部弯成半径为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的半圆，如图所示。求图中</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点的磁感应强度的大小和方向。</a:t>
            </a:r>
          </a:p>
        </p:txBody>
      </p:sp>
      <p:sp>
        <p:nvSpPr>
          <p:cNvPr id="3" name="Rectangle 39"/>
          <p:cNvSpPr>
            <a:spLocks noChangeArrowheads="1"/>
          </p:cNvSpPr>
          <p:nvPr/>
        </p:nvSpPr>
        <p:spPr bwMode="auto">
          <a:xfrm>
            <a:off x="609600" y="177225"/>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pic>
        <p:nvPicPr>
          <p:cNvPr id="86018" name="Picture 2" descr="C:\Users\zhangru\Desktop\新教材ppt\上册整合后的图片\8.2.7.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143000"/>
            <a:ext cx="2395388"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8600" y="3276600"/>
            <a:ext cx="8435482" cy="2014206"/>
          </a:xfrm>
          <a:prstGeom prst="rect">
            <a:avLst/>
          </a:prstGeom>
        </p:spPr>
        <p:txBody>
          <a:bodyPr wrap="square">
            <a:spAutoFit/>
          </a:bodyPr>
          <a:lstStyle/>
          <a:p>
            <a:pPr>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两载流直导线在</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点的磁场可视为两个半无限长载流导线</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半圆环载流导线</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产生</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。由右手定则可知，各部分导线在</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点的磁感应强度方向一致，</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垂直纸面向里</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，则其大小为：</a:t>
            </a: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680781439"/>
              </p:ext>
            </p:extLst>
          </p:nvPr>
        </p:nvGraphicFramePr>
        <p:xfrm>
          <a:off x="1741271" y="5335457"/>
          <a:ext cx="5269129" cy="1065343"/>
        </p:xfrm>
        <a:graphic>
          <a:graphicData uri="http://schemas.openxmlformats.org/presentationml/2006/ole">
            <mc:AlternateContent xmlns:mc="http://schemas.openxmlformats.org/markup-compatibility/2006">
              <mc:Choice xmlns:v="urn:schemas-microsoft-com:vml" Requires="v">
                <p:oleObj spid="_x0000_s86049" r:id="rId4" imgW="1752600" imgH="355600" progId="Equation.DSMT4">
                  <p:embed/>
                </p:oleObj>
              </mc:Choice>
              <mc:Fallback>
                <p:oleObj r:id="rId4" imgW="1752600" imgH="355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271" y="5335457"/>
                        <a:ext cx="5269129" cy="1065343"/>
                      </a:xfrm>
                      <a:prstGeom prst="rect">
                        <a:avLst/>
                      </a:prstGeom>
                      <a:noFill/>
                    </p:spPr>
                  </p:pic>
                </p:oleObj>
              </mc:Fallback>
            </mc:AlternateContent>
          </a:graphicData>
        </a:graphic>
      </p:graphicFrame>
    </p:spTree>
    <p:extLst>
      <p:ext uri="{BB962C8B-B14F-4D97-AF65-F5344CB8AC3E}">
        <p14:creationId xmlns:p14="http://schemas.microsoft.com/office/powerpoint/2010/main" val="82430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76400" y="3124200"/>
            <a:ext cx="6553200" cy="2057400"/>
            <a:chOff x="672" y="1872"/>
            <a:chExt cx="4128" cy="1296"/>
          </a:xfrm>
        </p:grpSpPr>
        <p:sp>
          <p:nvSpPr>
            <p:cNvPr id="34819" name="Rectangle 3"/>
            <p:cNvSpPr>
              <a:spLocks noChangeArrowheads="1"/>
            </p:cNvSpPr>
            <p:nvPr/>
          </p:nvSpPr>
          <p:spPr bwMode="auto">
            <a:xfrm>
              <a:off x="672" y="1872"/>
              <a:ext cx="4128" cy="1296"/>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34820" name="Oval 4"/>
            <p:cNvSpPr>
              <a:spLocks noChangeArrowheads="1"/>
            </p:cNvSpPr>
            <p:nvPr/>
          </p:nvSpPr>
          <p:spPr bwMode="auto">
            <a:xfrm>
              <a:off x="1362" y="2016"/>
              <a:ext cx="185"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21" name="Oval 5"/>
            <p:cNvSpPr>
              <a:spLocks noChangeArrowheads="1"/>
            </p:cNvSpPr>
            <p:nvPr/>
          </p:nvSpPr>
          <p:spPr bwMode="auto">
            <a:xfrm>
              <a:off x="1424" y="2066"/>
              <a:ext cx="62"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22" name="Oval 6"/>
            <p:cNvSpPr>
              <a:spLocks noChangeArrowheads="1"/>
            </p:cNvSpPr>
            <p:nvPr/>
          </p:nvSpPr>
          <p:spPr bwMode="auto">
            <a:xfrm>
              <a:off x="1547" y="2016"/>
              <a:ext cx="187"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23" name="Oval 7"/>
            <p:cNvSpPr>
              <a:spLocks noChangeArrowheads="1"/>
            </p:cNvSpPr>
            <p:nvPr/>
          </p:nvSpPr>
          <p:spPr bwMode="auto">
            <a:xfrm>
              <a:off x="1609" y="2066"/>
              <a:ext cx="64"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24" name="Oval 8"/>
            <p:cNvSpPr>
              <a:spLocks noChangeArrowheads="1"/>
            </p:cNvSpPr>
            <p:nvPr/>
          </p:nvSpPr>
          <p:spPr bwMode="auto">
            <a:xfrm>
              <a:off x="1919" y="2016"/>
              <a:ext cx="185"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25" name="Oval 9"/>
            <p:cNvSpPr>
              <a:spLocks noChangeArrowheads="1"/>
            </p:cNvSpPr>
            <p:nvPr/>
          </p:nvSpPr>
          <p:spPr bwMode="auto">
            <a:xfrm>
              <a:off x="1981" y="2066"/>
              <a:ext cx="62"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26" name="Oval 10"/>
            <p:cNvSpPr>
              <a:spLocks noChangeArrowheads="1"/>
            </p:cNvSpPr>
            <p:nvPr/>
          </p:nvSpPr>
          <p:spPr bwMode="auto">
            <a:xfrm>
              <a:off x="1734" y="2016"/>
              <a:ext cx="185"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27" name="Oval 11"/>
            <p:cNvSpPr>
              <a:spLocks noChangeArrowheads="1"/>
            </p:cNvSpPr>
            <p:nvPr/>
          </p:nvSpPr>
          <p:spPr bwMode="auto">
            <a:xfrm>
              <a:off x="1796" y="2066"/>
              <a:ext cx="62"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28" name="Oval 12"/>
            <p:cNvSpPr>
              <a:spLocks noChangeArrowheads="1"/>
            </p:cNvSpPr>
            <p:nvPr/>
          </p:nvSpPr>
          <p:spPr bwMode="auto">
            <a:xfrm>
              <a:off x="2104" y="2016"/>
              <a:ext cx="187"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29" name="Oval 13"/>
            <p:cNvSpPr>
              <a:spLocks noChangeArrowheads="1"/>
            </p:cNvSpPr>
            <p:nvPr/>
          </p:nvSpPr>
          <p:spPr bwMode="auto">
            <a:xfrm>
              <a:off x="2166" y="2066"/>
              <a:ext cx="64"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30" name="Oval 14"/>
            <p:cNvSpPr>
              <a:spLocks noChangeArrowheads="1"/>
            </p:cNvSpPr>
            <p:nvPr/>
          </p:nvSpPr>
          <p:spPr bwMode="auto">
            <a:xfrm>
              <a:off x="2291" y="2016"/>
              <a:ext cx="186"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31" name="Oval 15"/>
            <p:cNvSpPr>
              <a:spLocks noChangeArrowheads="1"/>
            </p:cNvSpPr>
            <p:nvPr/>
          </p:nvSpPr>
          <p:spPr bwMode="auto">
            <a:xfrm>
              <a:off x="2353" y="2066"/>
              <a:ext cx="62"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32" name="Oval 16"/>
            <p:cNvSpPr>
              <a:spLocks noChangeArrowheads="1"/>
            </p:cNvSpPr>
            <p:nvPr/>
          </p:nvSpPr>
          <p:spPr bwMode="auto">
            <a:xfrm>
              <a:off x="2477" y="2016"/>
              <a:ext cx="185"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33" name="Oval 17"/>
            <p:cNvSpPr>
              <a:spLocks noChangeArrowheads="1"/>
            </p:cNvSpPr>
            <p:nvPr/>
          </p:nvSpPr>
          <p:spPr bwMode="auto">
            <a:xfrm>
              <a:off x="2538" y="2066"/>
              <a:ext cx="62"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34" name="Oval 18"/>
            <p:cNvSpPr>
              <a:spLocks noChangeArrowheads="1"/>
            </p:cNvSpPr>
            <p:nvPr/>
          </p:nvSpPr>
          <p:spPr bwMode="auto">
            <a:xfrm>
              <a:off x="2662" y="2016"/>
              <a:ext cx="187"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35" name="Oval 19"/>
            <p:cNvSpPr>
              <a:spLocks noChangeArrowheads="1"/>
            </p:cNvSpPr>
            <p:nvPr/>
          </p:nvSpPr>
          <p:spPr bwMode="auto">
            <a:xfrm>
              <a:off x="2723" y="2066"/>
              <a:ext cx="64"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36" name="Oval 20"/>
            <p:cNvSpPr>
              <a:spLocks noChangeArrowheads="1"/>
            </p:cNvSpPr>
            <p:nvPr/>
          </p:nvSpPr>
          <p:spPr bwMode="auto">
            <a:xfrm>
              <a:off x="2849" y="2016"/>
              <a:ext cx="185"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37" name="Oval 21"/>
            <p:cNvSpPr>
              <a:spLocks noChangeArrowheads="1"/>
            </p:cNvSpPr>
            <p:nvPr/>
          </p:nvSpPr>
          <p:spPr bwMode="auto">
            <a:xfrm>
              <a:off x="2910" y="2066"/>
              <a:ext cx="62"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38" name="Oval 22"/>
            <p:cNvSpPr>
              <a:spLocks noChangeArrowheads="1"/>
            </p:cNvSpPr>
            <p:nvPr/>
          </p:nvSpPr>
          <p:spPr bwMode="auto">
            <a:xfrm>
              <a:off x="3034" y="2016"/>
              <a:ext cx="185"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39" name="Oval 23"/>
            <p:cNvSpPr>
              <a:spLocks noChangeArrowheads="1"/>
            </p:cNvSpPr>
            <p:nvPr/>
          </p:nvSpPr>
          <p:spPr bwMode="auto">
            <a:xfrm>
              <a:off x="3095" y="2066"/>
              <a:ext cx="62"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40" name="Oval 24"/>
            <p:cNvSpPr>
              <a:spLocks noChangeArrowheads="1"/>
            </p:cNvSpPr>
            <p:nvPr/>
          </p:nvSpPr>
          <p:spPr bwMode="auto">
            <a:xfrm>
              <a:off x="3219" y="2016"/>
              <a:ext cx="187"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41" name="Oval 25"/>
            <p:cNvSpPr>
              <a:spLocks noChangeArrowheads="1"/>
            </p:cNvSpPr>
            <p:nvPr/>
          </p:nvSpPr>
          <p:spPr bwMode="auto">
            <a:xfrm>
              <a:off x="3280" y="2066"/>
              <a:ext cx="64"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42" name="Oval 26"/>
            <p:cNvSpPr>
              <a:spLocks noChangeArrowheads="1"/>
            </p:cNvSpPr>
            <p:nvPr/>
          </p:nvSpPr>
          <p:spPr bwMode="auto">
            <a:xfrm>
              <a:off x="3406" y="2016"/>
              <a:ext cx="185"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43" name="Oval 27"/>
            <p:cNvSpPr>
              <a:spLocks noChangeArrowheads="1"/>
            </p:cNvSpPr>
            <p:nvPr/>
          </p:nvSpPr>
          <p:spPr bwMode="auto">
            <a:xfrm>
              <a:off x="3467" y="2066"/>
              <a:ext cx="62"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44" name="Oval 28"/>
            <p:cNvSpPr>
              <a:spLocks noChangeArrowheads="1"/>
            </p:cNvSpPr>
            <p:nvPr/>
          </p:nvSpPr>
          <p:spPr bwMode="auto">
            <a:xfrm>
              <a:off x="1411"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45" name="Text Box 29"/>
            <p:cNvSpPr txBox="1">
              <a:spLocks noChangeArrowheads="1"/>
            </p:cNvSpPr>
            <p:nvPr/>
          </p:nvSpPr>
          <p:spPr bwMode="auto">
            <a:xfrm>
              <a:off x="1396"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46" name="Oval 30"/>
            <p:cNvSpPr>
              <a:spLocks noChangeArrowheads="1"/>
            </p:cNvSpPr>
            <p:nvPr/>
          </p:nvSpPr>
          <p:spPr bwMode="auto">
            <a:xfrm>
              <a:off x="1597"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47" name="Text Box 31"/>
            <p:cNvSpPr txBox="1">
              <a:spLocks noChangeArrowheads="1"/>
            </p:cNvSpPr>
            <p:nvPr/>
          </p:nvSpPr>
          <p:spPr bwMode="auto">
            <a:xfrm>
              <a:off x="1581"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48" name="Oval 32"/>
            <p:cNvSpPr>
              <a:spLocks noChangeArrowheads="1"/>
            </p:cNvSpPr>
            <p:nvPr/>
          </p:nvSpPr>
          <p:spPr bwMode="auto">
            <a:xfrm>
              <a:off x="1782"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49" name="Text Box 33"/>
            <p:cNvSpPr txBox="1">
              <a:spLocks noChangeArrowheads="1"/>
            </p:cNvSpPr>
            <p:nvPr/>
          </p:nvSpPr>
          <p:spPr bwMode="auto">
            <a:xfrm>
              <a:off x="1768"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50" name="Oval 34"/>
            <p:cNvSpPr>
              <a:spLocks noChangeArrowheads="1"/>
            </p:cNvSpPr>
            <p:nvPr/>
          </p:nvSpPr>
          <p:spPr bwMode="auto">
            <a:xfrm>
              <a:off x="2339"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51" name="Text Box 35"/>
            <p:cNvSpPr txBox="1">
              <a:spLocks noChangeArrowheads="1"/>
            </p:cNvSpPr>
            <p:nvPr/>
          </p:nvSpPr>
          <p:spPr bwMode="auto">
            <a:xfrm>
              <a:off x="2323"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52" name="Oval 36"/>
            <p:cNvSpPr>
              <a:spLocks noChangeArrowheads="1"/>
            </p:cNvSpPr>
            <p:nvPr/>
          </p:nvSpPr>
          <p:spPr bwMode="auto">
            <a:xfrm>
              <a:off x="2154"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53" name="Text Box 37"/>
            <p:cNvSpPr txBox="1">
              <a:spLocks noChangeArrowheads="1"/>
            </p:cNvSpPr>
            <p:nvPr/>
          </p:nvSpPr>
          <p:spPr bwMode="auto">
            <a:xfrm>
              <a:off x="2138"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54" name="Oval 38"/>
            <p:cNvSpPr>
              <a:spLocks noChangeArrowheads="1"/>
            </p:cNvSpPr>
            <p:nvPr/>
          </p:nvSpPr>
          <p:spPr bwMode="auto">
            <a:xfrm>
              <a:off x="1969"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55" name="Text Box 39"/>
            <p:cNvSpPr txBox="1">
              <a:spLocks noChangeArrowheads="1"/>
            </p:cNvSpPr>
            <p:nvPr/>
          </p:nvSpPr>
          <p:spPr bwMode="auto">
            <a:xfrm>
              <a:off x="1953"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56" name="Oval 40"/>
            <p:cNvSpPr>
              <a:spLocks noChangeArrowheads="1"/>
            </p:cNvSpPr>
            <p:nvPr/>
          </p:nvSpPr>
          <p:spPr bwMode="auto">
            <a:xfrm>
              <a:off x="2526"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57" name="Text Box 41"/>
            <p:cNvSpPr txBox="1">
              <a:spLocks noChangeArrowheads="1"/>
            </p:cNvSpPr>
            <p:nvPr/>
          </p:nvSpPr>
          <p:spPr bwMode="auto">
            <a:xfrm>
              <a:off x="2510"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58" name="Oval 42"/>
            <p:cNvSpPr>
              <a:spLocks noChangeArrowheads="1"/>
            </p:cNvSpPr>
            <p:nvPr/>
          </p:nvSpPr>
          <p:spPr bwMode="auto">
            <a:xfrm>
              <a:off x="2711"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59" name="Text Box 43"/>
            <p:cNvSpPr txBox="1">
              <a:spLocks noChangeArrowheads="1"/>
            </p:cNvSpPr>
            <p:nvPr/>
          </p:nvSpPr>
          <p:spPr bwMode="auto">
            <a:xfrm>
              <a:off x="2695"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60" name="Oval 44"/>
            <p:cNvSpPr>
              <a:spLocks noChangeArrowheads="1"/>
            </p:cNvSpPr>
            <p:nvPr/>
          </p:nvSpPr>
          <p:spPr bwMode="auto">
            <a:xfrm>
              <a:off x="2898" y="2834"/>
              <a:ext cx="185"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61" name="Text Box 45"/>
            <p:cNvSpPr txBox="1">
              <a:spLocks noChangeArrowheads="1"/>
            </p:cNvSpPr>
            <p:nvPr/>
          </p:nvSpPr>
          <p:spPr bwMode="auto">
            <a:xfrm>
              <a:off x="2882"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62" name="Oval 46"/>
            <p:cNvSpPr>
              <a:spLocks noChangeArrowheads="1"/>
            </p:cNvSpPr>
            <p:nvPr/>
          </p:nvSpPr>
          <p:spPr bwMode="auto">
            <a:xfrm>
              <a:off x="3083"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63" name="Text Box 47"/>
            <p:cNvSpPr txBox="1">
              <a:spLocks noChangeArrowheads="1"/>
            </p:cNvSpPr>
            <p:nvPr/>
          </p:nvSpPr>
          <p:spPr bwMode="auto">
            <a:xfrm>
              <a:off x="3067"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64" name="Oval 48"/>
            <p:cNvSpPr>
              <a:spLocks noChangeArrowheads="1"/>
            </p:cNvSpPr>
            <p:nvPr/>
          </p:nvSpPr>
          <p:spPr bwMode="auto">
            <a:xfrm>
              <a:off x="3268"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65" name="Text Box 49"/>
            <p:cNvSpPr txBox="1">
              <a:spLocks noChangeArrowheads="1"/>
            </p:cNvSpPr>
            <p:nvPr/>
          </p:nvSpPr>
          <p:spPr bwMode="auto">
            <a:xfrm>
              <a:off x="3252"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66" name="Oval 50"/>
            <p:cNvSpPr>
              <a:spLocks noChangeArrowheads="1"/>
            </p:cNvSpPr>
            <p:nvPr/>
          </p:nvSpPr>
          <p:spPr bwMode="auto">
            <a:xfrm>
              <a:off x="3455" y="2834"/>
              <a:ext cx="185"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67" name="Text Box 51"/>
            <p:cNvSpPr txBox="1">
              <a:spLocks noChangeArrowheads="1"/>
            </p:cNvSpPr>
            <p:nvPr/>
          </p:nvSpPr>
          <p:spPr bwMode="auto">
            <a:xfrm>
              <a:off x="3439"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68" name="Line 52"/>
            <p:cNvSpPr>
              <a:spLocks noChangeShapeType="1"/>
            </p:cNvSpPr>
            <p:nvPr/>
          </p:nvSpPr>
          <p:spPr bwMode="auto">
            <a:xfrm>
              <a:off x="912" y="2496"/>
              <a:ext cx="3439" cy="0"/>
            </a:xfrm>
            <a:prstGeom prst="line">
              <a:avLst/>
            </a:prstGeom>
            <a:noFill/>
            <a:ln w="12700">
              <a:solidFill>
                <a:srgbClr val="000000"/>
              </a:solidFill>
              <a:round/>
              <a:headEnd/>
              <a:tailEnd type="triangle" w="sm" len="lg"/>
            </a:ln>
            <a:effectLst/>
          </p:spPr>
          <p:txBody>
            <a:bodyPr wrap="none"/>
            <a:lstStyle/>
            <a:p>
              <a:endParaRPr lang="zh-CN" altLang="en-US"/>
            </a:p>
          </p:txBody>
        </p:sp>
        <p:sp>
          <p:nvSpPr>
            <p:cNvPr id="34869" name="Line 53"/>
            <p:cNvSpPr>
              <a:spLocks noChangeShapeType="1"/>
            </p:cNvSpPr>
            <p:nvPr/>
          </p:nvSpPr>
          <p:spPr bwMode="auto">
            <a:xfrm flipH="1">
              <a:off x="993" y="2112"/>
              <a:ext cx="322" cy="0"/>
            </a:xfrm>
            <a:prstGeom prst="line">
              <a:avLst/>
            </a:prstGeom>
            <a:noFill/>
            <a:ln w="9525">
              <a:solidFill>
                <a:schemeClr val="tx1"/>
              </a:solidFill>
              <a:prstDash val="dash"/>
              <a:round/>
              <a:headEnd/>
              <a:tailEnd/>
            </a:ln>
            <a:effectLst/>
          </p:spPr>
          <p:txBody>
            <a:bodyPr wrap="none"/>
            <a:lstStyle/>
            <a:p>
              <a:endParaRPr lang="zh-CN" altLang="en-US"/>
            </a:p>
          </p:txBody>
        </p:sp>
        <p:sp>
          <p:nvSpPr>
            <p:cNvPr id="34870" name="Text Box 54"/>
            <p:cNvSpPr txBox="1">
              <a:spLocks noChangeArrowheads="1"/>
            </p:cNvSpPr>
            <p:nvPr/>
          </p:nvSpPr>
          <p:spPr bwMode="auto">
            <a:xfrm>
              <a:off x="1769" y="2400"/>
              <a:ext cx="583" cy="365"/>
            </a:xfrm>
            <a:prstGeom prst="rect">
              <a:avLst/>
            </a:prstGeom>
            <a:noFill/>
            <a:ln w="9525">
              <a:noFill/>
              <a:miter lim="800000"/>
              <a:headEnd/>
              <a:tailEnd/>
            </a:ln>
            <a:effectLst/>
          </p:spPr>
          <p:txBody>
            <a:bodyPr>
              <a:spAutoFit/>
            </a:bodyPr>
            <a:lstStyle/>
            <a:p>
              <a:r>
                <a:rPr lang="en-US" altLang="zh-CN" sz="3200" i="1">
                  <a:solidFill>
                    <a:srgbClr val="1C1C1C"/>
                  </a:solidFill>
                  <a:latin typeface="黑体" pitchFamily="2" charset="-122"/>
                  <a:ea typeface="黑体" pitchFamily="2" charset="-122"/>
                </a:rPr>
                <a:t>p</a:t>
              </a:r>
            </a:p>
          </p:txBody>
        </p:sp>
        <p:sp>
          <p:nvSpPr>
            <p:cNvPr id="34871" name="Text Box 55"/>
            <p:cNvSpPr txBox="1">
              <a:spLocks noChangeArrowheads="1"/>
            </p:cNvSpPr>
            <p:nvPr/>
          </p:nvSpPr>
          <p:spPr bwMode="auto">
            <a:xfrm>
              <a:off x="993" y="2208"/>
              <a:ext cx="639" cy="288"/>
            </a:xfrm>
            <a:prstGeom prst="rect">
              <a:avLst/>
            </a:prstGeom>
            <a:noFill/>
            <a:ln w="9525">
              <a:noFill/>
              <a:miter lim="800000"/>
              <a:headEnd/>
              <a:tailEnd/>
            </a:ln>
            <a:effectLst/>
          </p:spPr>
          <p:txBody>
            <a:bodyPr>
              <a:spAutoFit/>
            </a:bodyPr>
            <a:lstStyle/>
            <a:p>
              <a:r>
                <a:rPr lang="en-US" altLang="zh-CN" sz="2400" i="1" dirty="0">
                  <a:solidFill>
                    <a:srgbClr val="1C1C1C"/>
                  </a:solidFill>
                  <a:latin typeface="Times New Roman" panose="02020603050405020304" pitchFamily="18" charset="0"/>
                  <a:ea typeface="黑体" pitchFamily="2" charset="-122"/>
                  <a:cs typeface="Times New Roman" panose="02020603050405020304" pitchFamily="18" charset="0"/>
                </a:rPr>
                <a:t>R</a:t>
              </a:r>
            </a:p>
          </p:txBody>
        </p:sp>
        <p:sp>
          <p:nvSpPr>
            <p:cNvPr id="34872" name="Line 56"/>
            <p:cNvSpPr>
              <a:spLocks noChangeShapeType="1"/>
            </p:cNvSpPr>
            <p:nvPr/>
          </p:nvSpPr>
          <p:spPr bwMode="auto">
            <a:xfrm flipV="1">
              <a:off x="1121" y="2112"/>
              <a:ext cx="0" cy="96"/>
            </a:xfrm>
            <a:prstGeom prst="line">
              <a:avLst/>
            </a:prstGeom>
            <a:noFill/>
            <a:ln w="15875">
              <a:solidFill>
                <a:schemeClr val="tx1"/>
              </a:solidFill>
              <a:round/>
              <a:headEnd/>
              <a:tailEnd type="triangle" w="sm" len="lg"/>
            </a:ln>
            <a:effectLst/>
          </p:spPr>
          <p:txBody>
            <a:bodyPr wrap="none"/>
            <a:lstStyle/>
            <a:p>
              <a:endParaRPr lang="zh-CN" altLang="en-US"/>
            </a:p>
          </p:txBody>
        </p:sp>
        <p:sp>
          <p:nvSpPr>
            <p:cNvPr id="34873" name="Line 57"/>
            <p:cNvSpPr>
              <a:spLocks noChangeShapeType="1"/>
            </p:cNvSpPr>
            <p:nvPr/>
          </p:nvSpPr>
          <p:spPr bwMode="auto">
            <a:xfrm>
              <a:off x="1121" y="2400"/>
              <a:ext cx="0" cy="144"/>
            </a:xfrm>
            <a:prstGeom prst="line">
              <a:avLst/>
            </a:prstGeom>
            <a:noFill/>
            <a:ln w="15875">
              <a:solidFill>
                <a:schemeClr val="tx1"/>
              </a:solidFill>
              <a:round/>
              <a:headEnd/>
              <a:tailEnd type="triangle" w="sm" len="lg"/>
            </a:ln>
            <a:effectLst/>
          </p:spPr>
          <p:txBody>
            <a:bodyPr wrap="none"/>
            <a:lstStyle/>
            <a:p>
              <a:endParaRPr lang="zh-CN" altLang="en-US"/>
            </a:p>
          </p:txBody>
        </p:sp>
        <p:sp>
          <p:nvSpPr>
            <p:cNvPr id="34874" name="Oval 58"/>
            <p:cNvSpPr>
              <a:spLocks noChangeArrowheads="1"/>
            </p:cNvSpPr>
            <p:nvPr/>
          </p:nvSpPr>
          <p:spPr bwMode="auto">
            <a:xfrm>
              <a:off x="3605" y="2016"/>
              <a:ext cx="187"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75" name="Oval 59"/>
            <p:cNvSpPr>
              <a:spLocks noChangeArrowheads="1"/>
            </p:cNvSpPr>
            <p:nvPr/>
          </p:nvSpPr>
          <p:spPr bwMode="auto">
            <a:xfrm>
              <a:off x="3680" y="2066"/>
              <a:ext cx="64"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76" name="Oval 60"/>
            <p:cNvSpPr>
              <a:spLocks noChangeArrowheads="1"/>
            </p:cNvSpPr>
            <p:nvPr/>
          </p:nvSpPr>
          <p:spPr bwMode="auto">
            <a:xfrm>
              <a:off x="3826" y="2066"/>
              <a:ext cx="62"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77" name="Oval 61"/>
            <p:cNvSpPr>
              <a:spLocks noChangeArrowheads="1"/>
            </p:cNvSpPr>
            <p:nvPr/>
          </p:nvSpPr>
          <p:spPr bwMode="auto">
            <a:xfrm>
              <a:off x="3627"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78" name="Text Box 62"/>
            <p:cNvSpPr txBox="1">
              <a:spLocks noChangeArrowheads="1"/>
            </p:cNvSpPr>
            <p:nvPr/>
          </p:nvSpPr>
          <p:spPr bwMode="auto">
            <a:xfrm>
              <a:off x="3611"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79" name="Oval 63"/>
            <p:cNvSpPr>
              <a:spLocks noChangeArrowheads="1"/>
            </p:cNvSpPr>
            <p:nvPr/>
          </p:nvSpPr>
          <p:spPr bwMode="auto">
            <a:xfrm>
              <a:off x="3797" y="2016"/>
              <a:ext cx="187" cy="151"/>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80" name="Oval 64"/>
            <p:cNvSpPr>
              <a:spLocks noChangeArrowheads="1"/>
            </p:cNvSpPr>
            <p:nvPr/>
          </p:nvSpPr>
          <p:spPr bwMode="auto">
            <a:xfrm>
              <a:off x="3872" y="2066"/>
              <a:ext cx="64" cy="51"/>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sp>
          <p:nvSpPr>
            <p:cNvPr id="34881" name="Oval 65"/>
            <p:cNvSpPr>
              <a:spLocks noChangeArrowheads="1"/>
            </p:cNvSpPr>
            <p:nvPr/>
          </p:nvSpPr>
          <p:spPr bwMode="auto">
            <a:xfrm>
              <a:off x="3823" y="2834"/>
              <a:ext cx="187" cy="152"/>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4882" name="Text Box 66"/>
            <p:cNvSpPr txBox="1">
              <a:spLocks noChangeArrowheads="1"/>
            </p:cNvSpPr>
            <p:nvPr/>
          </p:nvSpPr>
          <p:spPr bwMode="auto">
            <a:xfrm>
              <a:off x="3807" y="2784"/>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黑体" pitchFamily="2" charset="-122"/>
                  <a:ea typeface="黑体" pitchFamily="2" charset="-122"/>
                </a:rPr>
                <a:t>+</a:t>
              </a:r>
              <a:endParaRPr lang="en-US" altLang="zh-CN" sz="2400" b="1">
                <a:latin typeface="黑体" pitchFamily="2" charset="-122"/>
                <a:ea typeface="黑体" pitchFamily="2" charset="-122"/>
              </a:endParaRPr>
            </a:p>
          </p:txBody>
        </p:sp>
        <p:sp>
          <p:nvSpPr>
            <p:cNvPr id="34883" name="Text Box 67"/>
            <p:cNvSpPr txBox="1">
              <a:spLocks noChangeArrowheads="1"/>
            </p:cNvSpPr>
            <p:nvPr/>
          </p:nvSpPr>
          <p:spPr bwMode="auto">
            <a:xfrm>
              <a:off x="1824" y="2361"/>
              <a:ext cx="288"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00"/>
                  </a:solidFill>
                  <a:latin typeface="黑体" pitchFamily="2" charset="-122"/>
                  <a:ea typeface="黑体" pitchFamily="2" charset="-122"/>
                </a:rPr>
                <a:t>*</a:t>
              </a:r>
            </a:p>
          </p:txBody>
        </p:sp>
      </p:grpSp>
      <p:sp>
        <p:nvSpPr>
          <p:cNvPr id="34885" name="Text Box 69"/>
          <p:cNvSpPr txBox="1">
            <a:spLocks noChangeArrowheads="1"/>
          </p:cNvSpPr>
          <p:nvPr/>
        </p:nvSpPr>
        <p:spPr bwMode="auto">
          <a:xfrm>
            <a:off x="228600" y="992053"/>
            <a:ext cx="8458200" cy="2055947"/>
          </a:xfrm>
          <a:prstGeom prst="rect">
            <a:avLst/>
          </a:prstGeom>
          <a:noFill/>
          <a:ln w="9525">
            <a:noFill/>
            <a:miter lim="800000"/>
            <a:headEnd/>
            <a:tailEnd/>
          </a:ln>
          <a:effectLst/>
        </p:spPr>
        <p:txBody>
          <a:bodyPr>
            <a:spAutoFit/>
          </a:bodyPr>
          <a:lstStyle/>
          <a:p>
            <a:pPr>
              <a:lnSpc>
                <a:spcPct val="110000"/>
              </a:lnSpc>
            </a:pPr>
            <a:r>
              <a:rPr lang="zh-CN" altLang="en-US"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cs typeface="Times New Roman" panose="02020603050405020304" pitchFamily="18" charset="0"/>
              </a:rPr>
              <a:t>8.2.4</a:t>
            </a:r>
            <a:r>
              <a:rPr lang="en-US" altLang="zh-CN" sz="2800" b="1" dirty="0">
                <a:solidFill>
                  <a:srgbClr val="FF0000"/>
                </a:solidFill>
                <a:latin typeface="Times New Roman" panose="02020603050405020304" pitchFamily="18" charset="0"/>
                <a:ea typeface="黑体" pitchFamily="2"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黑体" pitchFamily="2" charset="-122"/>
                <a:cs typeface="Times New Roman" panose="02020603050405020304" pitchFamily="18" charset="0"/>
              </a:rPr>
              <a:t>载流直螺线管的磁场 </a:t>
            </a:r>
            <a:r>
              <a:rPr lang="zh-CN" altLang="en-US" sz="2800" dirty="0">
                <a:solidFill>
                  <a:srgbClr val="1C1C1C"/>
                </a:solidFill>
                <a:latin typeface="黑体" pitchFamily="2" charset="-122"/>
                <a:ea typeface="黑体" pitchFamily="2" charset="-122"/>
              </a:rPr>
              <a:t>如图所示，有一长为 </a:t>
            </a:r>
            <a:r>
              <a:rPr lang="en-US" altLang="zh-CN" sz="2800" i="1" dirty="0">
                <a:solidFill>
                  <a:srgbClr val="1C1C1C"/>
                </a:solidFill>
                <a:latin typeface="Times New Roman" pitchFamily="18" charset="0"/>
                <a:ea typeface="幼圆" pitchFamily="49" charset="-122"/>
                <a:cs typeface="Times New Roman" pitchFamily="18" charset="0"/>
              </a:rPr>
              <a:t>l</a:t>
            </a:r>
            <a:r>
              <a:rPr lang="en-US" altLang="zh-CN" sz="2800" i="1" dirty="0">
                <a:solidFill>
                  <a:srgbClr val="1C1C1C"/>
                </a:solidFill>
                <a:latin typeface="黑体" pitchFamily="2" charset="-122"/>
                <a:ea typeface="黑体" pitchFamily="2" charset="-122"/>
              </a:rPr>
              <a:t> , </a:t>
            </a:r>
            <a:r>
              <a:rPr lang="zh-CN" altLang="en-US" sz="2800" dirty="0">
                <a:solidFill>
                  <a:srgbClr val="1C1C1C"/>
                </a:solidFill>
                <a:latin typeface="黑体" pitchFamily="2" charset="-122"/>
                <a:ea typeface="黑体" pitchFamily="2" charset="-122"/>
              </a:rPr>
              <a:t>半径为</a:t>
            </a:r>
            <a:r>
              <a:rPr lang="en-US" altLang="zh-CN" sz="3200" i="1" dirty="0">
                <a:solidFill>
                  <a:srgbClr val="1C1C1C"/>
                </a:solidFill>
                <a:latin typeface="Times New Roman" pitchFamily="18" charset="0"/>
                <a:ea typeface="黑体" pitchFamily="2" charset="-122"/>
                <a:cs typeface="Times New Roman" pitchFamily="18" charset="0"/>
              </a:rPr>
              <a:t>R</a:t>
            </a:r>
            <a:r>
              <a:rPr lang="zh-CN" altLang="en-US" sz="2800" dirty="0">
                <a:solidFill>
                  <a:srgbClr val="1C1C1C"/>
                </a:solidFill>
                <a:latin typeface="黑体" pitchFamily="2" charset="-122"/>
                <a:ea typeface="黑体" pitchFamily="2" charset="-122"/>
              </a:rPr>
              <a:t>的载流密绕直螺线管，螺线管的总匝数为</a:t>
            </a:r>
            <a:r>
              <a:rPr lang="en-US" altLang="zh-CN" sz="2800" i="1" dirty="0">
                <a:solidFill>
                  <a:srgbClr val="1C1C1C"/>
                </a:solidFill>
                <a:latin typeface="Times New Roman" pitchFamily="18" charset="0"/>
                <a:ea typeface="黑体" pitchFamily="2" charset="-122"/>
                <a:cs typeface="Times New Roman" pitchFamily="18" charset="0"/>
              </a:rPr>
              <a:t>N</a:t>
            </a:r>
            <a:r>
              <a:rPr lang="zh-CN" altLang="en-US" sz="2800" dirty="0">
                <a:solidFill>
                  <a:srgbClr val="1C1C1C"/>
                </a:solidFill>
                <a:latin typeface="黑体" pitchFamily="2" charset="-122"/>
                <a:ea typeface="黑体" pitchFamily="2" charset="-122"/>
              </a:rPr>
              <a:t>，通有电流 </a:t>
            </a:r>
            <a:r>
              <a:rPr lang="en-US" altLang="zh-CN" sz="2800" i="1" dirty="0">
                <a:solidFill>
                  <a:srgbClr val="1C1C1C"/>
                </a:solidFill>
                <a:latin typeface="Times New Roman" pitchFamily="18" charset="0"/>
                <a:ea typeface="幼圆" pitchFamily="49" charset="-122"/>
                <a:cs typeface="Times New Roman" pitchFamily="18" charset="0"/>
              </a:rPr>
              <a:t>I</a:t>
            </a:r>
            <a:r>
              <a:rPr lang="en-US" altLang="zh-CN" sz="2800" i="1" dirty="0">
                <a:solidFill>
                  <a:srgbClr val="1C1C1C"/>
                </a:solidFill>
                <a:latin typeface="黑体" pitchFamily="2" charset="-122"/>
                <a:ea typeface="黑体" pitchFamily="2" charset="-122"/>
              </a:rPr>
              <a:t>. </a:t>
            </a:r>
            <a:r>
              <a:rPr lang="zh-CN" altLang="en-US" sz="2800" dirty="0">
                <a:solidFill>
                  <a:srgbClr val="1C1C1C"/>
                </a:solidFill>
                <a:latin typeface="黑体" pitchFamily="2" charset="-122"/>
                <a:ea typeface="黑体" pitchFamily="2" charset="-122"/>
              </a:rPr>
              <a:t>设把螺线管放在真空中，求管内轴线上一点处的磁感强度</a:t>
            </a:r>
            <a:r>
              <a:rPr lang="en-US" altLang="zh-CN" sz="2800" dirty="0">
                <a:solidFill>
                  <a:srgbClr val="1C1C1C"/>
                </a:solidFill>
                <a:latin typeface="黑体" pitchFamily="2" charset="-122"/>
                <a:ea typeface="黑体" pitchFamily="2" charset="-122"/>
              </a:rPr>
              <a:t>.</a:t>
            </a:r>
          </a:p>
        </p:txBody>
      </p:sp>
      <p:grpSp>
        <p:nvGrpSpPr>
          <p:cNvPr id="3" name="Group 70"/>
          <p:cNvGrpSpPr>
            <a:grpSpLocks/>
          </p:cNvGrpSpPr>
          <p:nvPr/>
        </p:nvGrpSpPr>
        <p:grpSpPr bwMode="auto">
          <a:xfrm>
            <a:off x="304800" y="5333271"/>
            <a:ext cx="7769376" cy="1343663"/>
            <a:chOff x="576" y="3177"/>
            <a:chExt cx="4633" cy="750"/>
          </a:xfrm>
        </p:grpSpPr>
        <p:graphicFrame>
          <p:nvGraphicFramePr>
            <p:cNvPr id="34887" name="Object 71"/>
            <p:cNvGraphicFramePr>
              <a:graphicFrameLocks noChangeAspect="1"/>
            </p:cNvGraphicFramePr>
            <p:nvPr>
              <p:extLst>
                <p:ext uri="{D42A27DB-BD31-4B8C-83A1-F6EECF244321}">
                  <p14:modId xmlns:p14="http://schemas.microsoft.com/office/powerpoint/2010/main" val="1778969372"/>
                </p:ext>
              </p:extLst>
            </p:nvPr>
          </p:nvGraphicFramePr>
          <p:xfrm>
            <a:off x="3211" y="3177"/>
            <a:ext cx="1998" cy="750"/>
          </p:xfrm>
          <a:graphic>
            <a:graphicData uri="http://schemas.openxmlformats.org/presentationml/2006/ole">
              <mc:AlternateContent xmlns:mc="http://schemas.openxmlformats.org/markup-compatibility/2006">
                <mc:Choice xmlns:v="urn:schemas-microsoft-com:vml" Requires="v">
                  <p:oleObj spid="_x0000_s14470" name="Equation" r:id="rId3" imgW="1117440" imgH="419040" progId="Equation.3">
                    <p:embed/>
                  </p:oleObj>
                </mc:Choice>
                <mc:Fallback>
                  <p:oleObj name="Equation" r:id="rId3" imgW="1117440" imgH="41904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 y="3177"/>
                          <a:ext cx="1998" cy="750"/>
                        </a:xfrm>
                        <a:prstGeom prst="rect">
                          <a:avLst/>
                        </a:prstGeom>
                        <a:noFill/>
                      </p:spPr>
                    </p:pic>
                  </p:oleObj>
                </mc:Fallback>
              </mc:AlternateContent>
            </a:graphicData>
          </a:graphic>
        </p:graphicFrame>
        <p:sp>
          <p:nvSpPr>
            <p:cNvPr id="34888" name="Text Box 72"/>
            <p:cNvSpPr txBox="1">
              <a:spLocks noChangeArrowheads="1"/>
            </p:cNvSpPr>
            <p:nvPr/>
          </p:nvSpPr>
          <p:spPr bwMode="auto">
            <a:xfrm>
              <a:off x="576" y="3408"/>
              <a:ext cx="3552" cy="292"/>
            </a:xfrm>
            <a:prstGeom prst="rect">
              <a:avLst/>
            </a:prstGeom>
            <a:noFill/>
            <a:ln w="9525">
              <a:noFill/>
              <a:miter lim="800000"/>
              <a:headEnd/>
              <a:tailEnd/>
            </a:ln>
            <a:effectLst/>
          </p:spPr>
          <p:txBody>
            <a:bodyPr>
              <a:spAutoFit/>
            </a:bodyPr>
            <a:lstStyle/>
            <a:p>
              <a:r>
                <a:rPr lang="zh-CN" altLang="en-US" sz="2800" b="1" dirty="0">
                  <a:solidFill>
                    <a:srgbClr val="FF0000"/>
                  </a:solidFill>
                  <a:latin typeface="黑体" pitchFamily="2" charset="-122"/>
                  <a:ea typeface="黑体" pitchFamily="2" charset="-122"/>
                </a:rPr>
                <a:t>解</a:t>
              </a:r>
              <a:r>
                <a:rPr lang="en-US" altLang="zh-CN" sz="2800" b="1" dirty="0">
                  <a:solidFill>
                    <a:srgbClr val="FF0000"/>
                  </a:solidFill>
                  <a:latin typeface="黑体" pitchFamily="2" charset="-122"/>
                  <a:ea typeface="黑体" pitchFamily="2" charset="-122"/>
                </a:rPr>
                <a:t>:</a:t>
              </a:r>
              <a:r>
                <a:rPr lang="zh-CN" altLang="en-US" sz="2800" b="1" dirty="0">
                  <a:solidFill>
                    <a:srgbClr val="CC0000"/>
                  </a:solidFill>
                  <a:latin typeface="黑体" pitchFamily="2" charset="-122"/>
                  <a:ea typeface="黑体" pitchFamily="2" charset="-122"/>
                </a:rPr>
                <a:t>  </a:t>
              </a:r>
              <a:r>
                <a:rPr lang="zh-CN" altLang="en-US" sz="2800" dirty="0">
                  <a:solidFill>
                    <a:srgbClr val="000000"/>
                  </a:solidFill>
                  <a:latin typeface="黑体" pitchFamily="2" charset="-122"/>
                  <a:ea typeface="黑体" pitchFamily="2" charset="-122"/>
                </a:rPr>
                <a:t>由圆形电流磁场公式</a:t>
              </a:r>
            </a:p>
          </p:txBody>
        </p:sp>
      </p:grpSp>
      <p:grpSp>
        <p:nvGrpSpPr>
          <p:cNvPr id="4" name="Group 73"/>
          <p:cNvGrpSpPr>
            <a:grpSpLocks/>
          </p:cNvGrpSpPr>
          <p:nvPr/>
        </p:nvGrpSpPr>
        <p:grpSpPr bwMode="auto">
          <a:xfrm>
            <a:off x="3513138" y="3200400"/>
            <a:ext cx="3954462" cy="1828800"/>
            <a:chOff x="1829" y="1920"/>
            <a:chExt cx="2491" cy="1152"/>
          </a:xfrm>
        </p:grpSpPr>
        <p:sp>
          <p:nvSpPr>
            <p:cNvPr id="34890" name="Line 74"/>
            <p:cNvSpPr>
              <a:spLocks noChangeShapeType="1"/>
            </p:cNvSpPr>
            <p:nvPr/>
          </p:nvSpPr>
          <p:spPr bwMode="auto">
            <a:xfrm>
              <a:off x="1968" y="2256"/>
              <a:ext cx="0" cy="528"/>
            </a:xfrm>
            <a:prstGeom prst="line">
              <a:avLst/>
            </a:prstGeom>
            <a:noFill/>
            <a:ln w="12700">
              <a:solidFill>
                <a:srgbClr val="000000"/>
              </a:solidFill>
              <a:prstDash val="dash"/>
              <a:round/>
              <a:headEnd/>
              <a:tailEnd/>
            </a:ln>
            <a:effectLst/>
          </p:spPr>
          <p:txBody>
            <a:bodyPr wrap="none"/>
            <a:lstStyle/>
            <a:p>
              <a:endParaRPr lang="zh-CN" altLang="en-US"/>
            </a:p>
          </p:txBody>
        </p:sp>
        <p:sp>
          <p:nvSpPr>
            <p:cNvPr id="34891" name="Line 75"/>
            <p:cNvSpPr>
              <a:spLocks noChangeShapeType="1"/>
            </p:cNvSpPr>
            <p:nvPr/>
          </p:nvSpPr>
          <p:spPr bwMode="auto">
            <a:xfrm flipH="1">
              <a:off x="3249" y="2592"/>
              <a:ext cx="257" cy="0"/>
            </a:xfrm>
            <a:prstGeom prst="line">
              <a:avLst/>
            </a:prstGeom>
            <a:noFill/>
            <a:ln w="19050">
              <a:solidFill>
                <a:srgbClr val="0000FF"/>
              </a:solidFill>
              <a:round/>
              <a:headEnd/>
              <a:tailEnd type="triangle" w="sm" len="lg"/>
            </a:ln>
            <a:effectLst/>
          </p:spPr>
          <p:txBody>
            <a:bodyPr wrap="none"/>
            <a:lstStyle/>
            <a:p>
              <a:endParaRPr lang="zh-CN" altLang="en-US"/>
            </a:p>
          </p:txBody>
        </p:sp>
        <p:sp>
          <p:nvSpPr>
            <p:cNvPr id="34892" name="Text Box 76"/>
            <p:cNvSpPr txBox="1">
              <a:spLocks noChangeArrowheads="1"/>
            </p:cNvSpPr>
            <p:nvPr/>
          </p:nvSpPr>
          <p:spPr bwMode="auto">
            <a:xfrm>
              <a:off x="1829" y="2169"/>
              <a:ext cx="667" cy="327"/>
            </a:xfrm>
            <a:prstGeom prst="rect">
              <a:avLst/>
            </a:prstGeom>
            <a:noFill/>
            <a:ln w="9525">
              <a:noFill/>
              <a:miter lim="800000"/>
              <a:headEnd/>
              <a:tailEnd/>
            </a:ln>
            <a:effectLst/>
          </p:spPr>
          <p:txBody>
            <a:bodyPr>
              <a:spAutoFit/>
            </a:bodyPr>
            <a:lstStyle/>
            <a:p>
              <a:r>
                <a:rPr lang="en-US" altLang="zh-CN" sz="2800" i="1" dirty="0">
                  <a:solidFill>
                    <a:srgbClr val="1C1C1C"/>
                  </a:solidFill>
                  <a:latin typeface="Times New Roman" panose="02020603050405020304" pitchFamily="18" charset="0"/>
                  <a:ea typeface="黑体" pitchFamily="2" charset="-122"/>
                  <a:cs typeface="Times New Roman" panose="02020603050405020304" pitchFamily="18" charset="0"/>
                </a:rPr>
                <a:t>o</a:t>
              </a:r>
            </a:p>
          </p:txBody>
        </p:sp>
        <p:sp>
          <p:nvSpPr>
            <p:cNvPr id="34893" name="Rectangle 77"/>
            <p:cNvSpPr>
              <a:spLocks noChangeArrowheads="1"/>
            </p:cNvSpPr>
            <p:nvPr/>
          </p:nvSpPr>
          <p:spPr bwMode="auto">
            <a:xfrm>
              <a:off x="3120" y="1920"/>
              <a:ext cx="144" cy="1152"/>
            </a:xfrm>
            <a:prstGeom prst="rect">
              <a:avLst/>
            </a:prstGeom>
            <a:solidFill>
              <a:srgbClr val="66CCFF">
                <a:alpha val="50000"/>
              </a:srgbClr>
            </a:solidFill>
            <a:ln w="19050">
              <a:solidFill>
                <a:srgbClr val="0000FF"/>
              </a:solidFill>
              <a:prstDash val="dash"/>
              <a:miter lim="800000"/>
              <a:headEnd/>
              <a:tailEnd/>
            </a:ln>
            <a:effectLst/>
          </p:spPr>
          <p:txBody>
            <a:bodyPr wrap="none" anchor="ctr"/>
            <a:lstStyle/>
            <a:p>
              <a:endParaRPr lang="zh-CN" altLang="en-US"/>
            </a:p>
          </p:txBody>
        </p:sp>
        <p:sp>
          <p:nvSpPr>
            <p:cNvPr id="34894" name="Line 78"/>
            <p:cNvSpPr>
              <a:spLocks noChangeShapeType="1"/>
            </p:cNvSpPr>
            <p:nvPr/>
          </p:nvSpPr>
          <p:spPr bwMode="auto">
            <a:xfrm flipH="1">
              <a:off x="1968" y="2592"/>
              <a:ext cx="1159" cy="0"/>
            </a:xfrm>
            <a:prstGeom prst="line">
              <a:avLst/>
            </a:prstGeom>
            <a:noFill/>
            <a:ln w="19050">
              <a:solidFill>
                <a:srgbClr val="0000FF"/>
              </a:solidFill>
              <a:round/>
              <a:headEnd type="triangle" w="sm" len="lg"/>
              <a:tailEnd type="triangle" w="sm" len="lg"/>
            </a:ln>
            <a:effectLst/>
          </p:spPr>
          <p:txBody>
            <a:bodyPr wrap="none"/>
            <a:lstStyle/>
            <a:p>
              <a:endParaRPr lang="zh-CN" altLang="en-US"/>
            </a:p>
          </p:txBody>
        </p:sp>
        <p:graphicFrame>
          <p:nvGraphicFramePr>
            <p:cNvPr id="34895" name="Object 79"/>
            <p:cNvGraphicFramePr>
              <a:graphicFrameLocks noChangeAspect="1"/>
            </p:cNvGraphicFramePr>
            <p:nvPr/>
          </p:nvGraphicFramePr>
          <p:xfrm>
            <a:off x="2483" y="2580"/>
            <a:ext cx="254" cy="204"/>
          </p:xfrm>
          <a:graphic>
            <a:graphicData uri="http://schemas.openxmlformats.org/presentationml/2006/ole">
              <mc:AlternateContent xmlns:mc="http://schemas.openxmlformats.org/markup-compatibility/2006">
                <mc:Choice xmlns:v="urn:schemas-microsoft-com:vml" Requires="v">
                  <p:oleObj spid="_x0000_s14471" name="公式" r:id="rId5" imgW="177480" imgH="190440" progId="Equation.3">
                    <p:embed/>
                  </p:oleObj>
                </mc:Choice>
                <mc:Fallback>
                  <p:oleObj name="公式" r:id="rId5" imgW="177480" imgH="190440" progId="Equation.3">
                    <p:embed/>
                    <p:pic>
                      <p:nvPicPr>
                        <p:cNvPr id="0" name="Picture 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 y="2580"/>
                          <a:ext cx="254"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96" name="Object 80"/>
            <p:cNvGraphicFramePr>
              <a:graphicFrameLocks noChangeAspect="1"/>
            </p:cNvGraphicFramePr>
            <p:nvPr/>
          </p:nvGraphicFramePr>
          <p:xfrm>
            <a:off x="3024" y="2229"/>
            <a:ext cx="336" cy="315"/>
          </p:xfrm>
          <a:graphic>
            <a:graphicData uri="http://schemas.openxmlformats.org/presentationml/2006/ole">
              <mc:AlternateContent xmlns:mc="http://schemas.openxmlformats.org/markup-compatibility/2006">
                <mc:Choice xmlns:v="urn:schemas-microsoft-com:vml" Requires="v">
                  <p:oleObj spid="_x0000_s14472" name="Equation" r:id="rId7" imgW="190440" imgH="177480" progId="Equation.3">
                    <p:embed/>
                  </p:oleObj>
                </mc:Choice>
                <mc:Fallback>
                  <p:oleObj name="Equation" r:id="rId7" imgW="190440" imgH="177480" progId="Equation.3">
                    <p:embed/>
                    <p:pic>
                      <p:nvPicPr>
                        <p:cNvPr id="0" name="Picture 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4" y="2229"/>
                          <a:ext cx="336"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97" name="Object 81"/>
            <p:cNvGraphicFramePr>
              <a:graphicFrameLocks noChangeAspect="1"/>
            </p:cNvGraphicFramePr>
            <p:nvPr/>
          </p:nvGraphicFramePr>
          <p:xfrm>
            <a:off x="4066" y="2532"/>
            <a:ext cx="254" cy="204"/>
          </p:xfrm>
          <a:graphic>
            <a:graphicData uri="http://schemas.openxmlformats.org/presentationml/2006/ole">
              <mc:AlternateContent xmlns:mc="http://schemas.openxmlformats.org/markup-compatibility/2006">
                <mc:Choice xmlns:v="urn:schemas-microsoft-com:vml" Requires="v">
                  <p:oleObj spid="_x0000_s14473" name="公式" r:id="rId9" imgW="177480" imgH="190440" progId="Equation.3">
                    <p:embed/>
                  </p:oleObj>
                </mc:Choice>
                <mc:Fallback>
                  <p:oleObj name="公式" r:id="rId9" imgW="177480" imgH="190440" progId="Equation.3">
                    <p:embed/>
                    <p:pic>
                      <p:nvPicPr>
                        <p:cNvPr id="0" name="Picture 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6" y="2532"/>
                          <a:ext cx="254"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2" name="Rectangle 39"/>
          <p:cNvSpPr>
            <a:spLocks noChangeArrowheads="1"/>
          </p:cNvSpPr>
          <p:nvPr/>
        </p:nvSpPr>
        <p:spPr bwMode="auto">
          <a:xfrm>
            <a:off x="685800" y="1524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2971800" y="3429000"/>
            <a:ext cx="838200" cy="457200"/>
          </a:xfrm>
          <a:prstGeom prst="rect">
            <a:avLst/>
          </a:prstGeom>
          <a:solidFill>
            <a:srgbClr val="FFE1FF"/>
          </a:solidFill>
          <a:ln w="9525">
            <a:solidFill>
              <a:srgbClr val="FF33CC"/>
            </a:solidFill>
            <a:miter lim="800000"/>
            <a:headEnd/>
            <a:tailEnd/>
          </a:ln>
          <a:effectLst/>
        </p:spPr>
        <p:txBody>
          <a:bodyPr wrap="none" anchor="ctr"/>
          <a:lstStyle/>
          <a:p>
            <a:endParaRPr lang="zh-CN" altLang="en-US"/>
          </a:p>
        </p:txBody>
      </p:sp>
      <p:grpSp>
        <p:nvGrpSpPr>
          <p:cNvPr id="2" name="Group 3"/>
          <p:cNvGrpSpPr>
            <a:grpSpLocks/>
          </p:cNvGrpSpPr>
          <p:nvPr/>
        </p:nvGrpSpPr>
        <p:grpSpPr bwMode="auto">
          <a:xfrm>
            <a:off x="990600" y="990600"/>
            <a:ext cx="6858000" cy="2286000"/>
            <a:chOff x="720" y="384"/>
            <a:chExt cx="4320" cy="1440"/>
          </a:xfrm>
        </p:grpSpPr>
        <p:sp>
          <p:nvSpPr>
            <p:cNvPr id="35844" name="Rectangle 4"/>
            <p:cNvSpPr>
              <a:spLocks noChangeArrowheads="1"/>
            </p:cNvSpPr>
            <p:nvPr/>
          </p:nvSpPr>
          <p:spPr bwMode="auto">
            <a:xfrm>
              <a:off x="720" y="384"/>
              <a:ext cx="4320" cy="1440"/>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35845" name="Text Box 5"/>
            <p:cNvSpPr txBox="1">
              <a:spLocks noChangeArrowheads="1"/>
            </p:cNvSpPr>
            <p:nvPr/>
          </p:nvSpPr>
          <p:spPr bwMode="auto">
            <a:xfrm>
              <a:off x="1813" y="1017"/>
              <a:ext cx="539" cy="327"/>
            </a:xfrm>
            <a:prstGeom prst="rect">
              <a:avLst/>
            </a:prstGeom>
            <a:noFill/>
            <a:ln w="9525">
              <a:noFill/>
              <a:miter lim="800000"/>
              <a:headEnd/>
              <a:tailEnd/>
            </a:ln>
            <a:effectLst/>
          </p:spPr>
          <p:txBody>
            <a:bodyPr>
              <a:spAutoFit/>
            </a:bodyPr>
            <a:lstStyle/>
            <a:p>
              <a:r>
                <a:rPr lang="en-US" altLang="zh-CN" sz="2800" i="1">
                  <a:solidFill>
                    <a:srgbClr val="1C1C1C"/>
                  </a:solidFill>
                  <a:latin typeface="Times New Roman" pitchFamily="18" charset="0"/>
                </a:rPr>
                <a:t>o</a:t>
              </a:r>
            </a:p>
          </p:txBody>
        </p:sp>
        <p:sp>
          <p:nvSpPr>
            <p:cNvPr id="35846" name="Text Box 6"/>
            <p:cNvSpPr txBox="1">
              <a:spLocks noChangeArrowheads="1"/>
            </p:cNvSpPr>
            <p:nvPr/>
          </p:nvSpPr>
          <p:spPr bwMode="auto">
            <a:xfrm>
              <a:off x="2028" y="1017"/>
              <a:ext cx="516" cy="365"/>
            </a:xfrm>
            <a:prstGeom prst="rect">
              <a:avLst/>
            </a:prstGeom>
            <a:noFill/>
            <a:ln w="9525">
              <a:noFill/>
              <a:miter lim="800000"/>
              <a:headEnd/>
              <a:tailEnd/>
            </a:ln>
            <a:effectLst/>
          </p:spPr>
          <p:txBody>
            <a:bodyPr>
              <a:spAutoFit/>
            </a:bodyPr>
            <a:lstStyle/>
            <a:p>
              <a:r>
                <a:rPr lang="en-US" altLang="zh-CN" sz="3200" i="1">
                  <a:solidFill>
                    <a:srgbClr val="1C1C1C"/>
                  </a:solidFill>
                  <a:latin typeface="Times New Roman" pitchFamily="18" charset="0"/>
                </a:rPr>
                <a:t>p</a:t>
              </a:r>
            </a:p>
          </p:txBody>
        </p:sp>
        <p:sp>
          <p:nvSpPr>
            <p:cNvPr id="35847" name="Line 7"/>
            <p:cNvSpPr>
              <a:spLocks noChangeShapeType="1"/>
            </p:cNvSpPr>
            <p:nvPr/>
          </p:nvSpPr>
          <p:spPr bwMode="auto">
            <a:xfrm>
              <a:off x="3216" y="1104"/>
              <a:ext cx="1" cy="672"/>
            </a:xfrm>
            <a:prstGeom prst="line">
              <a:avLst/>
            </a:prstGeom>
            <a:noFill/>
            <a:ln w="12700">
              <a:solidFill>
                <a:srgbClr val="000000"/>
              </a:solidFill>
              <a:prstDash val="dash"/>
              <a:round/>
              <a:headEnd/>
              <a:tailEnd/>
            </a:ln>
            <a:effectLst/>
          </p:spPr>
          <p:txBody>
            <a:bodyPr wrap="none"/>
            <a:lstStyle/>
            <a:p>
              <a:endParaRPr lang="zh-CN" altLang="en-US"/>
            </a:p>
          </p:txBody>
        </p:sp>
        <p:sp>
          <p:nvSpPr>
            <p:cNvPr id="35848" name="Line 8"/>
            <p:cNvSpPr>
              <a:spLocks noChangeShapeType="1"/>
            </p:cNvSpPr>
            <p:nvPr/>
          </p:nvSpPr>
          <p:spPr bwMode="auto">
            <a:xfrm flipH="1">
              <a:off x="2064" y="1104"/>
              <a:ext cx="0" cy="672"/>
            </a:xfrm>
            <a:prstGeom prst="line">
              <a:avLst/>
            </a:prstGeom>
            <a:noFill/>
            <a:ln w="12700">
              <a:solidFill>
                <a:srgbClr val="000000"/>
              </a:solidFill>
              <a:prstDash val="dash"/>
              <a:round/>
              <a:headEnd/>
              <a:tailEnd/>
            </a:ln>
            <a:effectLst/>
          </p:spPr>
          <p:txBody>
            <a:bodyPr wrap="none"/>
            <a:lstStyle/>
            <a:p>
              <a:endParaRPr lang="zh-CN" altLang="en-US"/>
            </a:p>
          </p:txBody>
        </p:sp>
        <p:sp>
          <p:nvSpPr>
            <p:cNvPr id="35849" name="Line 9"/>
            <p:cNvSpPr>
              <a:spLocks noChangeShapeType="1"/>
            </p:cNvSpPr>
            <p:nvPr/>
          </p:nvSpPr>
          <p:spPr bwMode="auto">
            <a:xfrm>
              <a:off x="1343" y="680"/>
              <a:ext cx="1" cy="418"/>
            </a:xfrm>
            <a:prstGeom prst="line">
              <a:avLst/>
            </a:prstGeom>
            <a:noFill/>
            <a:ln w="12700">
              <a:solidFill>
                <a:schemeClr val="tx1"/>
              </a:solidFill>
              <a:prstDash val="dash"/>
              <a:round/>
              <a:headEnd/>
              <a:tailEnd/>
            </a:ln>
            <a:effectLst/>
          </p:spPr>
          <p:txBody>
            <a:bodyPr wrap="none"/>
            <a:lstStyle/>
            <a:p>
              <a:endParaRPr lang="zh-CN" altLang="en-US"/>
            </a:p>
          </p:txBody>
        </p:sp>
        <p:graphicFrame>
          <p:nvGraphicFramePr>
            <p:cNvPr id="35850" name="Object 10"/>
            <p:cNvGraphicFramePr>
              <a:graphicFrameLocks noChangeAspect="1"/>
            </p:cNvGraphicFramePr>
            <p:nvPr/>
          </p:nvGraphicFramePr>
          <p:xfrm>
            <a:off x="1152" y="1056"/>
            <a:ext cx="326" cy="341"/>
          </p:xfrm>
          <a:graphic>
            <a:graphicData uri="http://schemas.openxmlformats.org/presentationml/2006/ole">
              <mc:AlternateContent xmlns:mc="http://schemas.openxmlformats.org/markup-compatibility/2006">
                <mc:Choice xmlns:v="urn:schemas-microsoft-com:vml" Requires="v">
                  <p:oleObj spid="_x0000_s15778" name="Equation" r:id="rId3" imgW="152280" imgH="215640" progId="Equation.3">
                    <p:embed/>
                  </p:oleObj>
                </mc:Choice>
                <mc:Fallback>
                  <p:oleObj name="Equation" r:id="rId3" imgW="152280" imgH="215640" progId="Equation.3">
                    <p:embed/>
                    <p:pic>
                      <p:nvPicPr>
                        <p:cNvPr id="0" name="Picture 1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056"/>
                          <a:ext cx="326"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1"/>
            <p:cNvGrpSpPr>
              <a:grpSpLocks/>
            </p:cNvGrpSpPr>
            <p:nvPr/>
          </p:nvGrpSpPr>
          <p:grpSpPr bwMode="auto">
            <a:xfrm>
              <a:off x="2064" y="1567"/>
              <a:ext cx="1152" cy="246"/>
              <a:chOff x="2064" y="1567"/>
              <a:chExt cx="1152" cy="246"/>
            </a:xfrm>
          </p:grpSpPr>
          <p:graphicFrame>
            <p:nvGraphicFramePr>
              <p:cNvPr id="35852" name="Object 12"/>
              <p:cNvGraphicFramePr>
                <a:graphicFrameLocks noChangeAspect="1"/>
              </p:cNvGraphicFramePr>
              <p:nvPr/>
            </p:nvGraphicFramePr>
            <p:xfrm>
              <a:off x="2483" y="1567"/>
              <a:ext cx="301" cy="246"/>
            </p:xfrm>
            <a:graphic>
              <a:graphicData uri="http://schemas.openxmlformats.org/presentationml/2006/ole">
                <mc:AlternateContent xmlns:mc="http://schemas.openxmlformats.org/markup-compatibility/2006">
                  <mc:Choice xmlns:v="urn:schemas-microsoft-com:vml" Requires="v">
                    <p:oleObj spid="_x0000_s15779" name="公式" r:id="rId5" imgW="177480" imgH="190440" progId="Equation.3">
                      <p:embed/>
                    </p:oleObj>
                  </mc:Choice>
                  <mc:Fallback>
                    <p:oleObj name="公式" r:id="rId5" imgW="177480" imgH="190440" progId="Equation.3">
                      <p:embed/>
                      <p:pic>
                        <p:nvPicPr>
                          <p:cNvPr id="0" name="Picture 1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 y="1567"/>
                            <a:ext cx="301"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53" name="Line 13"/>
              <p:cNvSpPr>
                <a:spLocks noChangeShapeType="1"/>
              </p:cNvSpPr>
              <p:nvPr/>
            </p:nvSpPr>
            <p:spPr bwMode="auto">
              <a:xfrm>
                <a:off x="2801" y="1672"/>
                <a:ext cx="415" cy="0"/>
              </a:xfrm>
              <a:prstGeom prst="line">
                <a:avLst/>
              </a:prstGeom>
              <a:noFill/>
              <a:ln w="15875">
                <a:solidFill>
                  <a:srgbClr val="0000FF"/>
                </a:solidFill>
                <a:round/>
                <a:headEnd/>
                <a:tailEnd type="triangle" w="sm" len="lg"/>
              </a:ln>
              <a:effectLst/>
            </p:spPr>
            <p:txBody>
              <a:bodyPr wrap="none"/>
              <a:lstStyle/>
              <a:p>
                <a:endParaRPr lang="zh-CN" altLang="en-US"/>
              </a:p>
            </p:txBody>
          </p:sp>
          <p:sp>
            <p:nvSpPr>
              <p:cNvPr id="35854" name="Line 14"/>
              <p:cNvSpPr>
                <a:spLocks noChangeShapeType="1"/>
              </p:cNvSpPr>
              <p:nvPr/>
            </p:nvSpPr>
            <p:spPr bwMode="auto">
              <a:xfrm flipH="1">
                <a:off x="2064" y="1672"/>
                <a:ext cx="415" cy="0"/>
              </a:xfrm>
              <a:prstGeom prst="line">
                <a:avLst/>
              </a:prstGeom>
              <a:noFill/>
              <a:ln w="15875">
                <a:solidFill>
                  <a:srgbClr val="0000FF"/>
                </a:solidFill>
                <a:round/>
                <a:headEnd/>
                <a:tailEnd type="triangle" w="sm" len="lg"/>
              </a:ln>
              <a:effectLst/>
            </p:spPr>
            <p:txBody>
              <a:bodyPr wrap="none"/>
              <a:lstStyle/>
              <a:p>
                <a:endParaRPr lang="zh-CN" altLang="en-US"/>
              </a:p>
            </p:txBody>
          </p:sp>
        </p:grpSp>
        <p:sp>
          <p:nvSpPr>
            <p:cNvPr id="35855" name="Line 15"/>
            <p:cNvSpPr>
              <a:spLocks noChangeShapeType="1"/>
            </p:cNvSpPr>
            <p:nvPr/>
          </p:nvSpPr>
          <p:spPr bwMode="auto">
            <a:xfrm>
              <a:off x="4368" y="680"/>
              <a:ext cx="1" cy="418"/>
            </a:xfrm>
            <a:prstGeom prst="line">
              <a:avLst/>
            </a:prstGeom>
            <a:noFill/>
            <a:ln w="12700">
              <a:solidFill>
                <a:schemeClr val="tx1"/>
              </a:solidFill>
              <a:prstDash val="dash"/>
              <a:round/>
              <a:headEnd/>
              <a:tailEnd/>
            </a:ln>
            <a:effectLst/>
          </p:spPr>
          <p:txBody>
            <a:bodyPr wrap="none"/>
            <a:lstStyle/>
            <a:p>
              <a:endParaRPr lang="zh-CN" altLang="en-US"/>
            </a:p>
          </p:txBody>
        </p:sp>
        <p:graphicFrame>
          <p:nvGraphicFramePr>
            <p:cNvPr id="35856" name="Object 16"/>
            <p:cNvGraphicFramePr>
              <a:graphicFrameLocks noChangeAspect="1"/>
            </p:cNvGraphicFramePr>
            <p:nvPr/>
          </p:nvGraphicFramePr>
          <p:xfrm>
            <a:off x="4244" y="1008"/>
            <a:ext cx="364" cy="351"/>
          </p:xfrm>
          <a:graphic>
            <a:graphicData uri="http://schemas.openxmlformats.org/presentationml/2006/ole">
              <mc:AlternateContent xmlns:mc="http://schemas.openxmlformats.org/markup-compatibility/2006">
                <mc:Choice xmlns:v="urn:schemas-microsoft-com:vml" Requires="v">
                  <p:oleObj spid="_x0000_s15780" name="Equation" r:id="rId7" imgW="164880" imgH="215640" progId="Equation.3">
                    <p:embed/>
                  </p:oleObj>
                </mc:Choice>
                <mc:Fallback>
                  <p:oleObj name="Equation" r:id="rId7" imgW="164880" imgH="215640" progId="Equation.3">
                    <p:embed/>
                    <p:pic>
                      <p:nvPicPr>
                        <p:cNvPr id="0" name="Picture 1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4" y="1008"/>
                          <a:ext cx="364" cy="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7"/>
            <p:cNvGrpSpPr>
              <a:grpSpLocks/>
            </p:cNvGrpSpPr>
            <p:nvPr/>
          </p:nvGrpSpPr>
          <p:grpSpPr bwMode="auto">
            <a:xfrm>
              <a:off x="1343" y="528"/>
              <a:ext cx="3075" cy="164"/>
              <a:chOff x="1343" y="528"/>
              <a:chExt cx="3075" cy="164"/>
            </a:xfrm>
          </p:grpSpPr>
          <p:grpSp>
            <p:nvGrpSpPr>
              <p:cNvPr id="5" name="Group 18"/>
              <p:cNvGrpSpPr>
                <a:grpSpLocks/>
              </p:cNvGrpSpPr>
              <p:nvPr/>
            </p:nvGrpSpPr>
            <p:grpSpPr bwMode="auto">
              <a:xfrm>
                <a:off x="1556" y="528"/>
                <a:ext cx="200" cy="164"/>
                <a:chOff x="1200" y="2304"/>
                <a:chExt cx="144" cy="144"/>
              </a:xfrm>
            </p:grpSpPr>
            <p:sp>
              <p:nvSpPr>
                <p:cNvPr id="35859" name="Oval 19"/>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60" name="Oval 20"/>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6" name="Group 21"/>
              <p:cNvGrpSpPr>
                <a:grpSpLocks/>
              </p:cNvGrpSpPr>
              <p:nvPr/>
            </p:nvGrpSpPr>
            <p:grpSpPr bwMode="auto">
              <a:xfrm>
                <a:off x="1743" y="528"/>
                <a:ext cx="201" cy="164"/>
                <a:chOff x="1200" y="2304"/>
                <a:chExt cx="144" cy="144"/>
              </a:xfrm>
            </p:grpSpPr>
            <p:sp>
              <p:nvSpPr>
                <p:cNvPr id="35862" name="Oval 22"/>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63" name="Oval 23"/>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7" name="Group 24"/>
              <p:cNvGrpSpPr>
                <a:grpSpLocks/>
              </p:cNvGrpSpPr>
              <p:nvPr/>
            </p:nvGrpSpPr>
            <p:grpSpPr bwMode="auto">
              <a:xfrm>
                <a:off x="2156" y="528"/>
                <a:ext cx="198" cy="164"/>
                <a:chOff x="1200" y="2304"/>
                <a:chExt cx="144" cy="144"/>
              </a:xfrm>
            </p:grpSpPr>
            <p:sp>
              <p:nvSpPr>
                <p:cNvPr id="35865" name="Oval 25"/>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66" name="Oval 26"/>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8" name="Group 27"/>
              <p:cNvGrpSpPr>
                <a:grpSpLocks/>
              </p:cNvGrpSpPr>
              <p:nvPr/>
            </p:nvGrpSpPr>
            <p:grpSpPr bwMode="auto">
              <a:xfrm>
                <a:off x="1951" y="528"/>
                <a:ext cx="198" cy="164"/>
                <a:chOff x="1200" y="2304"/>
                <a:chExt cx="144" cy="144"/>
              </a:xfrm>
            </p:grpSpPr>
            <p:sp>
              <p:nvSpPr>
                <p:cNvPr id="35868" name="Oval 28"/>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69" name="Oval 29"/>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9" name="Group 30"/>
              <p:cNvGrpSpPr>
                <a:grpSpLocks/>
              </p:cNvGrpSpPr>
              <p:nvPr/>
            </p:nvGrpSpPr>
            <p:grpSpPr bwMode="auto">
              <a:xfrm>
                <a:off x="2361" y="528"/>
                <a:ext cx="201" cy="164"/>
                <a:chOff x="1200" y="2304"/>
                <a:chExt cx="144" cy="144"/>
              </a:xfrm>
            </p:grpSpPr>
            <p:sp>
              <p:nvSpPr>
                <p:cNvPr id="35871" name="Oval 31"/>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72" name="Oval 32"/>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0" name="Group 33"/>
              <p:cNvGrpSpPr>
                <a:grpSpLocks/>
              </p:cNvGrpSpPr>
              <p:nvPr/>
            </p:nvGrpSpPr>
            <p:grpSpPr bwMode="auto">
              <a:xfrm>
                <a:off x="2569" y="528"/>
                <a:ext cx="198" cy="164"/>
                <a:chOff x="1200" y="2304"/>
                <a:chExt cx="144" cy="144"/>
              </a:xfrm>
            </p:grpSpPr>
            <p:sp>
              <p:nvSpPr>
                <p:cNvPr id="35874" name="Oval 34"/>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75" name="Oval 35"/>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1" name="Group 36"/>
              <p:cNvGrpSpPr>
                <a:grpSpLocks/>
              </p:cNvGrpSpPr>
              <p:nvPr/>
            </p:nvGrpSpPr>
            <p:grpSpPr bwMode="auto">
              <a:xfrm>
                <a:off x="2774" y="528"/>
                <a:ext cx="199" cy="164"/>
                <a:chOff x="1200" y="2304"/>
                <a:chExt cx="144" cy="144"/>
              </a:xfrm>
            </p:grpSpPr>
            <p:sp>
              <p:nvSpPr>
                <p:cNvPr id="35877" name="Oval 37"/>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78" name="Oval 38"/>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2" name="Group 39"/>
              <p:cNvGrpSpPr>
                <a:grpSpLocks/>
              </p:cNvGrpSpPr>
              <p:nvPr/>
            </p:nvGrpSpPr>
            <p:grpSpPr bwMode="auto">
              <a:xfrm>
                <a:off x="2980" y="528"/>
                <a:ext cx="200" cy="164"/>
                <a:chOff x="1200" y="2304"/>
                <a:chExt cx="144" cy="144"/>
              </a:xfrm>
            </p:grpSpPr>
            <p:sp>
              <p:nvSpPr>
                <p:cNvPr id="35880" name="Oval 40"/>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81" name="Oval 41"/>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3" name="Group 42"/>
              <p:cNvGrpSpPr>
                <a:grpSpLocks/>
              </p:cNvGrpSpPr>
              <p:nvPr/>
            </p:nvGrpSpPr>
            <p:grpSpPr bwMode="auto">
              <a:xfrm>
                <a:off x="3187" y="528"/>
                <a:ext cx="198" cy="164"/>
                <a:chOff x="1200" y="2304"/>
                <a:chExt cx="144" cy="144"/>
              </a:xfrm>
            </p:grpSpPr>
            <p:sp>
              <p:nvSpPr>
                <p:cNvPr id="35883" name="Oval 43"/>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84" name="Oval 44"/>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4" name="Group 45"/>
              <p:cNvGrpSpPr>
                <a:grpSpLocks/>
              </p:cNvGrpSpPr>
              <p:nvPr/>
            </p:nvGrpSpPr>
            <p:grpSpPr bwMode="auto">
              <a:xfrm>
                <a:off x="3392" y="528"/>
                <a:ext cx="199" cy="164"/>
                <a:chOff x="1200" y="2304"/>
                <a:chExt cx="144" cy="144"/>
              </a:xfrm>
            </p:grpSpPr>
            <p:sp>
              <p:nvSpPr>
                <p:cNvPr id="35886" name="Oval 46"/>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87" name="Oval 47"/>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5" name="Group 48"/>
              <p:cNvGrpSpPr>
                <a:grpSpLocks/>
              </p:cNvGrpSpPr>
              <p:nvPr/>
            </p:nvGrpSpPr>
            <p:grpSpPr bwMode="auto">
              <a:xfrm>
                <a:off x="3598" y="528"/>
                <a:ext cx="200" cy="164"/>
                <a:chOff x="1200" y="2304"/>
                <a:chExt cx="144" cy="144"/>
              </a:xfrm>
            </p:grpSpPr>
            <p:sp>
              <p:nvSpPr>
                <p:cNvPr id="35889" name="Oval 49"/>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90" name="Oval 50"/>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6" name="Group 51"/>
              <p:cNvGrpSpPr>
                <a:grpSpLocks/>
              </p:cNvGrpSpPr>
              <p:nvPr/>
            </p:nvGrpSpPr>
            <p:grpSpPr bwMode="auto">
              <a:xfrm>
                <a:off x="3805" y="528"/>
                <a:ext cx="199" cy="164"/>
                <a:chOff x="1200" y="2304"/>
                <a:chExt cx="144" cy="144"/>
              </a:xfrm>
            </p:grpSpPr>
            <p:sp>
              <p:nvSpPr>
                <p:cNvPr id="35892" name="Oval 52"/>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93" name="Oval 53"/>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7" name="Group 54"/>
              <p:cNvGrpSpPr>
                <a:grpSpLocks/>
              </p:cNvGrpSpPr>
              <p:nvPr/>
            </p:nvGrpSpPr>
            <p:grpSpPr bwMode="auto">
              <a:xfrm>
                <a:off x="1343" y="528"/>
                <a:ext cx="198" cy="164"/>
                <a:chOff x="1200" y="2304"/>
                <a:chExt cx="144" cy="144"/>
              </a:xfrm>
            </p:grpSpPr>
            <p:sp>
              <p:nvSpPr>
                <p:cNvPr id="35895" name="Oval 55"/>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96" name="Oval 56"/>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8" name="Group 57"/>
              <p:cNvGrpSpPr>
                <a:grpSpLocks/>
              </p:cNvGrpSpPr>
              <p:nvPr/>
            </p:nvGrpSpPr>
            <p:grpSpPr bwMode="auto">
              <a:xfrm>
                <a:off x="4017" y="528"/>
                <a:ext cx="199" cy="164"/>
                <a:chOff x="1200" y="2304"/>
                <a:chExt cx="144" cy="144"/>
              </a:xfrm>
            </p:grpSpPr>
            <p:sp>
              <p:nvSpPr>
                <p:cNvPr id="35898" name="Oval 58"/>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899" name="Oval 59"/>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nvGrpSpPr>
              <p:cNvPr id="19" name="Group 60"/>
              <p:cNvGrpSpPr>
                <a:grpSpLocks/>
              </p:cNvGrpSpPr>
              <p:nvPr/>
            </p:nvGrpSpPr>
            <p:grpSpPr bwMode="auto">
              <a:xfrm>
                <a:off x="4219" y="528"/>
                <a:ext cx="199" cy="164"/>
                <a:chOff x="1200" y="2304"/>
                <a:chExt cx="144" cy="144"/>
              </a:xfrm>
            </p:grpSpPr>
            <p:sp>
              <p:nvSpPr>
                <p:cNvPr id="35901" name="Oval 61"/>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02" name="Oval 62"/>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a:effectLst/>
              </p:spPr>
              <p:txBody>
                <a:bodyPr wrap="none" anchor="ctr"/>
                <a:lstStyle/>
                <a:p>
                  <a:endParaRPr lang="zh-CN" altLang="en-US"/>
                </a:p>
              </p:txBody>
            </p:sp>
          </p:grpSp>
        </p:grpSp>
        <p:grpSp>
          <p:nvGrpSpPr>
            <p:cNvPr id="20" name="Group 63"/>
            <p:cNvGrpSpPr>
              <a:grpSpLocks/>
            </p:cNvGrpSpPr>
            <p:nvPr/>
          </p:nvGrpSpPr>
          <p:grpSpPr bwMode="auto">
            <a:xfrm>
              <a:off x="1373" y="1344"/>
              <a:ext cx="3084" cy="288"/>
              <a:chOff x="1373" y="1344"/>
              <a:chExt cx="3084" cy="288"/>
            </a:xfrm>
          </p:grpSpPr>
          <p:sp>
            <p:nvSpPr>
              <p:cNvPr id="35904" name="Oval 64"/>
              <p:cNvSpPr>
                <a:spLocks noChangeArrowheads="1"/>
              </p:cNvSpPr>
              <p:nvPr/>
            </p:nvSpPr>
            <p:spPr bwMode="auto">
              <a:xfrm>
                <a:off x="1392" y="1396"/>
                <a:ext cx="199" cy="165"/>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05" name="Oval 65"/>
              <p:cNvSpPr>
                <a:spLocks noChangeArrowheads="1"/>
              </p:cNvSpPr>
              <p:nvPr/>
            </p:nvSpPr>
            <p:spPr bwMode="auto">
              <a:xfrm>
                <a:off x="1575" y="1398"/>
                <a:ext cx="201"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06" name="Text Box 66"/>
              <p:cNvSpPr txBox="1">
                <a:spLocks noChangeArrowheads="1"/>
              </p:cNvSpPr>
              <p:nvPr/>
            </p:nvSpPr>
            <p:spPr bwMode="auto">
              <a:xfrm>
                <a:off x="1535"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07" name="Oval 67"/>
              <p:cNvSpPr>
                <a:spLocks noChangeArrowheads="1"/>
              </p:cNvSpPr>
              <p:nvPr/>
            </p:nvSpPr>
            <p:spPr bwMode="auto">
              <a:xfrm>
                <a:off x="1782" y="1398"/>
                <a:ext cx="199"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08" name="Text Box 68"/>
              <p:cNvSpPr txBox="1">
                <a:spLocks noChangeArrowheads="1"/>
              </p:cNvSpPr>
              <p:nvPr/>
            </p:nvSpPr>
            <p:spPr bwMode="auto">
              <a:xfrm>
                <a:off x="1743"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09" name="Oval 69"/>
              <p:cNvSpPr>
                <a:spLocks noChangeArrowheads="1"/>
              </p:cNvSpPr>
              <p:nvPr/>
            </p:nvSpPr>
            <p:spPr bwMode="auto">
              <a:xfrm>
                <a:off x="1987" y="1398"/>
                <a:ext cx="201"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10" name="Text Box 70"/>
              <p:cNvSpPr txBox="1">
                <a:spLocks noChangeArrowheads="1"/>
              </p:cNvSpPr>
              <p:nvPr/>
            </p:nvSpPr>
            <p:spPr bwMode="auto">
              <a:xfrm>
                <a:off x="1948"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11" name="Oval 71"/>
              <p:cNvSpPr>
                <a:spLocks noChangeArrowheads="1"/>
              </p:cNvSpPr>
              <p:nvPr/>
            </p:nvSpPr>
            <p:spPr bwMode="auto">
              <a:xfrm>
                <a:off x="2605" y="1398"/>
                <a:ext cx="201"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12" name="Text Box 72"/>
              <p:cNvSpPr txBox="1">
                <a:spLocks noChangeArrowheads="1"/>
              </p:cNvSpPr>
              <p:nvPr/>
            </p:nvSpPr>
            <p:spPr bwMode="auto">
              <a:xfrm>
                <a:off x="2567"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13" name="Oval 73"/>
              <p:cNvSpPr>
                <a:spLocks noChangeArrowheads="1"/>
              </p:cNvSpPr>
              <p:nvPr/>
            </p:nvSpPr>
            <p:spPr bwMode="auto">
              <a:xfrm>
                <a:off x="2400" y="1398"/>
                <a:ext cx="199"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14" name="Text Box 74"/>
              <p:cNvSpPr txBox="1">
                <a:spLocks noChangeArrowheads="1"/>
              </p:cNvSpPr>
              <p:nvPr/>
            </p:nvSpPr>
            <p:spPr bwMode="auto">
              <a:xfrm>
                <a:off x="2361"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15" name="Oval 75"/>
              <p:cNvSpPr>
                <a:spLocks noChangeArrowheads="1"/>
              </p:cNvSpPr>
              <p:nvPr/>
            </p:nvSpPr>
            <p:spPr bwMode="auto">
              <a:xfrm>
                <a:off x="2195" y="1398"/>
                <a:ext cx="199"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16" name="Text Box 76"/>
              <p:cNvSpPr txBox="1">
                <a:spLocks noChangeArrowheads="1"/>
              </p:cNvSpPr>
              <p:nvPr/>
            </p:nvSpPr>
            <p:spPr bwMode="auto">
              <a:xfrm>
                <a:off x="2156"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17" name="Oval 77"/>
              <p:cNvSpPr>
                <a:spLocks noChangeArrowheads="1"/>
              </p:cNvSpPr>
              <p:nvPr/>
            </p:nvSpPr>
            <p:spPr bwMode="auto">
              <a:xfrm>
                <a:off x="2813" y="1398"/>
                <a:ext cx="199"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18" name="Text Box 78"/>
              <p:cNvSpPr txBox="1">
                <a:spLocks noChangeArrowheads="1"/>
              </p:cNvSpPr>
              <p:nvPr/>
            </p:nvSpPr>
            <p:spPr bwMode="auto">
              <a:xfrm>
                <a:off x="2774"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19" name="Oval 79"/>
              <p:cNvSpPr>
                <a:spLocks noChangeArrowheads="1"/>
              </p:cNvSpPr>
              <p:nvPr/>
            </p:nvSpPr>
            <p:spPr bwMode="auto">
              <a:xfrm>
                <a:off x="3018" y="1398"/>
                <a:ext cx="201"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20" name="Text Box 80"/>
              <p:cNvSpPr txBox="1">
                <a:spLocks noChangeArrowheads="1"/>
              </p:cNvSpPr>
              <p:nvPr/>
            </p:nvSpPr>
            <p:spPr bwMode="auto">
              <a:xfrm>
                <a:off x="2980"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21" name="Oval 81"/>
              <p:cNvSpPr>
                <a:spLocks noChangeArrowheads="1"/>
              </p:cNvSpPr>
              <p:nvPr/>
            </p:nvSpPr>
            <p:spPr bwMode="auto">
              <a:xfrm>
                <a:off x="3226" y="1398"/>
                <a:ext cx="198"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22" name="Text Box 82"/>
              <p:cNvSpPr txBox="1">
                <a:spLocks noChangeArrowheads="1"/>
              </p:cNvSpPr>
              <p:nvPr/>
            </p:nvSpPr>
            <p:spPr bwMode="auto">
              <a:xfrm>
                <a:off x="3187"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23" name="Oval 83"/>
              <p:cNvSpPr>
                <a:spLocks noChangeArrowheads="1"/>
              </p:cNvSpPr>
              <p:nvPr/>
            </p:nvSpPr>
            <p:spPr bwMode="auto">
              <a:xfrm>
                <a:off x="3431" y="1398"/>
                <a:ext cx="201"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24" name="Text Box 84"/>
              <p:cNvSpPr txBox="1">
                <a:spLocks noChangeArrowheads="1"/>
              </p:cNvSpPr>
              <p:nvPr/>
            </p:nvSpPr>
            <p:spPr bwMode="auto">
              <a:xfrm>
                <a:off x="3396"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25" name="Oval 85"/>
              <p:cNvSpPr>
                <a:spLocks noChangeArrowheads="1"/>
              </p:cNvSpPr>
              <p:nvPr/>
            </p:nvSpPr>
            <p:spPr bwMode="auto">
              <a:xfrm>
                <a:off x="3637" y="1398"/>
                <a:ext cx="200"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26" name="Text Box 86"/>
              <p:cNvSpPr txBox="1">
                <a:spLocks noChangeArrowheads="1"/>
              </p:cNvSpPr>
              <p:nvPr/>
            </p:nvSpPr>
            <p:spPr bwMode="auto">
              <a:xfrm>
                <a:off x="3598"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27" name="Oval 87"/>
              <p:cNvSpPr>
                <a:spLocks noChangeArrowheads="1"/>
              </p:cNvSpPr>
              <p:nvPr/>
            </p:nvSpPr>
            <p:spPr bwMode="auto">
              <a:xfrm>
                <a:off x="3844" y="1398"/>
                <a:ext cx="199"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28" name="Text Box 88"/>
              <p:cNvSpPr txBox="1">
                <a:spLocks noChangeArrowheads="1"/>
              </p:cNvSpPr>
              <p:nvPr/>
            </p:nvSpPr>
            <p:spPr bwMode="auto">
              <a:xfrm>
                <a:off x="3805"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29" name="Text Box 89"/>
              <p:cNvSpPr txBox="1">
                <a:spLocks noChangeArrowheads="1"/>
              </p:cNvSpPr>
              <p:nvPr/>
            </p:nvSpPr>
            <p:spPr bwMode="auto">
              <a:xfrm>
                <a:off x="1373"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30" name="Oval 90"/>
              <p:cNvSpPr>
                <a:spLocks noChangeArrowheads="1"/>
              </p:cNvSpPr>
              <p:nvPr/>
            </p:nvSpPr>
            <p:spPr bwMode="auto">
              <a:xfrm>
                <a:off x="4056" y="1398"/>
                <a:ext cx="199"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31" name="Text Box 91"/>
              <p:cNvSpPr txBox="1">
                <a:spLocks noChangeArrowheads="1"/>
              </p:cNvSpPr>
              <p:nvPr/>
            </p:nvSpPr>
            <p:spPr bwMode="auto">
              <a:xfrm>
                <a:off x="4017"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sp>
            <p:nvSpPr>
              <p:cNvPr id="35932" name="Oval 92"/>
              <p:cNvSpPr>
                <a:spLocks noChangeArrowheads="1"/>
              </p:cNvSpPr>
              <p:nvPr/>
            </p:nvSpPr>
            <p:spPr bwMode="auto">
              <a:xfrm>
                <a:off x="4258" y="1398"/>
                <a:ext cx="199" cy="166"/>
              </a:xfrm>
              <a:prstGeom prst="ellipse">
                <a:avLst/>
              </a:prstGeom>
              <a:solidFill>
                <a:srgbClr val="FFFFFF"/>
              </a:solidFill>
              <a:ln w="38100">
                <a:solidFill>
                  <a:schemeClr val="tx1"/>
                </a:solidFill>
                <a:round/>
                <a:headEnd/>
                <a:tailEnd/>
              </a:ln>
              <a:effectLst/>
            </p:spPr>
            <p:txBody>
              <a:bodyPr wrap="none" anchor="ctr"/>
              <a:lstStyle/>
              <a:p>
                <a:endParaRPr lang="zh-CN" altLang="en-US"/>
              </a:p>
            </p:txBody>
          </p:sp>
          <p:sp>
            <p:nvSpPr>
              <p:cNvPr id="35933" name="Text Box 93"/>
              <p:cNvSpPr txBox="1">
                <a:spLocks noChangeArrowheads="1"/>
              </p:cNvSpPr>
              <p:nvPr/>
            </p:nvSpPr>
            <p:spPr bwMode="auto">
              <a:xfrm>
                <a:off x="4219" y="1344"/>
                <a:ext cx="225" cy="288"/>
              </a:xfrm>
              <a:prstGeom prst="rect">
                <a:avLst/>
              </a:prstGeom>
              <a:noFill/>
              <a:ln w="9525">
                <a:noFill/>
                <a:miter lim="800000"/>
                <a:headEnd/>
                <a:tailEnd/>
              </a:ln>
              <a:effectLst/>
            </p:spPr>
            <p:txBody>
              <a:bodyPr wrap="none">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grpSp>
        <p:sp>
          <p:nvSpPr>
            <p:cNvPr id="35934" name="Rectangle 94"/>
            <p:cNvSpPr>
              <a:spLocks noChangeArrowheads="1"/>
            </p:cNvSpPr>
            <p:nvPr/>
          </p:nvSpPr>
          <p:spPr bwMode="auto">
            <a:xfrm>
              <a:off x="3216" y="480"/>
              <a:ext cx="144" cy="1152"/>
            </a:xfrm>
            <a:prstGeom prst="rect">
              <a:avLst/>
            </a:prstGeom>
            <a:solidFill>
              <a:srgbClr val="66CCFF">
                <a:alpha val="50000"/>
              </a:srgbClr>
            </a:solidFill>
            <a:ln w="19050">
              <a:solidFill>
                <a:srgbClr val="0000FF"/>
              </a:solidFill>
              <a:prstDash val="dash"/>
              <a:miter lim="800000"/>
              <a:headEnd/>
              <a:tailEnd/>
            </a:ln>
            <a:effectLst/>
          </p:spPr>
          <p:txBody>
            <a:bodyPr wrap="none" anchor="ctr"/>
            <a:lstStyle/>
            <a:p>
              <a:endParaRPr lang="zh-CN" altLang="en-US"/>
            </a:p>
          </p:txBody>
        </p:sp>
      </p:grpSp>
      <p:graphicFrame>
        <p:nvGraphicFramePr>
          <p:cNvPr id="35935" name="Object 95"/>
          <p:cNvGraphicFramePr>
            <a:graphicFrameLocks noChangeAspect="1"/>
          </p:cNvGraphicFramePr>
          <p:nvPr>
            <p:extLst>
              <p:ext uri="{D42A27DB-BD31-4B8C-83A1-F6EECF244321}">
                <p14:modId xmlns:p14="http://schemas.microsoft.com/office/powerpoint/2010/main" val="1439384815"/>
              </p:ext>
            </p:extLst>
          </p:nvPr>
        </p:nvGraphicFramePr>
        <p:xfrm>
          <a:off x="533400" y="3352800"/>
          <a:ext cx="3733800" cy="1219200"/>
        </p:xfrm>
        <a:graphic>
          <a:graphicData uri="http://schemas.openxmlformats.org/presentationml/2006/ole">
            <mc:AlternateContent xmlns:mc="http://schemas.openxmlformats.org/markup-compatibility/2006">
              <mc:Choice xmlns:v="urn:schemas-microsoft-com:vml" Requires="v">
                <p:oleObj spid="_x0000_s15781" name="Equation" r:id="rId9" imgW="1282680" imgH="482400" progId="Equation.3">
                  <p:embed/>
                </p:oleObj>
              </mc:Choice>
              <mc:Fallback>
                <p:oleObj name="Equation" r:id="rId9" imgW="1282680" imgH="482400" progId="Equation.3">
                  <p:embed/>
                  <p:pic>
                    <p:nvPicPr>
                      <p:cNvPr id="0" name="Picture 2"/>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3352800"/>
                        <a:ext cx="37338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36" name="Object 96"/>
          <p:cNvGraphicFramePr>
            <a:graphicFrameLocks noChangeAspect="1"/>
          </p:cNvGraphicFramePr>
          <p:nvPr>
            <p:extLst>
              <p:ext uri="{D42A27DB-BD31-4B8C-83A1-F6EECF244321}">
                <p14:modId xmlns:p14="http://schemas.microsoft.com/office/powerpoint/2010/main" val="1128688994"/>
              </p:ext>
            </p:extLst>
          </p:nvPr>
        </p:nvGraphicFramePr>
        <p:xfrm>
          <a:off x="5867400" y="3352800"/>
          <a:ext cx="2133600" cy="588963"/>
        </p:xfrm>
        <a:graphic>
          <a:graphicData uri="http://schemas.openxmlformats.org/presentationml/2006/ole">
            <mc:AlternateContent xmlns:mc="http://schemas.openxmlformats.org/markup-compatibility/2006">
              <mc:Choice xmlns:v="urn:schemas-microsoft-com:vml" Requires="v">
                <p:oleObj spid="_x0000_s15782" name="Equation" r:id="rId11" imgW="660240" imgH="203040" progId="Equation.3">
                  <p:embed/>
                </p:oleObj>
              </mc:Choice>
              <mc:Fallback>
                <p:oleObj name="Equation" r:id="rId11" imgW="660240" imgH="203040" progId="Equation.3">
                  <p:embed/>
                  <p:pic>
                    <p:nvPicPr>
                      <p:cNvPr id="0" name="Picture 3"/>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3352800"/>
                        <a:ext cx="2133600"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37" name="Object 97"/>
          <p:cNvGraphicFramePr>
            <a:graphicFrameLocks noChangeAspect="1"/>
          </p:cNvGraphicFramePr>
          <p:nvPr>
            <p:extLst>
              <p:ext uri="{D42A27DB-BD31-4B8C-83A1-F6EECF244321}">
                <p14:modId xmlns:p14="http://schemas.microsoft.com/office/powerpoint/2010/main" val="499280464"/>
              </p:ext>
            </p:extLst>
          </p:nvPr>
        </p:nvGraphicFramePr>
        <p:xfrm>
          <a:off x="5715000" y="4953000"/>
          <a:ext cx="2895600" cy="646113"/>
        </p:xfrm>
        <a:graphic>
          <a:graphicData uri="http://schemas.openxmlformats.org/presentationml/2006/ole">
            <mc:AlternateContent xmlns:mc="http://schemas.openxmlformats.org/markup-compatibility/2006">
              <mc:Choice xmlns:v="urn:schemas-microsoft-com:vml" Requires="v">
                <p:oleObj spid="_x0000_s15783" name="Equation" r:id="rId13" imgW="1231560" imgH="228600" progId="Equation.3">
                  <p:embed/>
                </p:oleObj>
              </mc:Choice>
              <mc:Fallback>
                <p:oleObj name="Equation" r:id="rId13" imgW="1231560" imgH="228600" progId="Equation.3">
                  <p:embed/>
                  <p:pic>
                    <p:nvPicPr>
                      <p:cNvPr id="0" name="Picture 4"/>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5000" y="4953000"/>
                        <a:ext cx="2895600"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38" name="Object 98"/>
          <p:cNvGraphicFramePr>
            <a:graphicFrameLocks noChangeAspect="1"/>
          </p:cNvGraphicFramePr>
          <p:nvPr>
            <p:extLst>
              <p:ext uri="{D42A27DB-BD31-4B8C-83A1-F6EECF244321}">
                <p14:modId xmlns:p14="http://schemas.microsoft.com/office/powerpoint/2010/main" val="3040602607"/>
              </p:ext>
            </p:extLst>
          </p:nvPr>
        </p:nvGraphicFramePr>
        <p:xfrm>
          <a:off x="76200" y="4495800"/>
          <a:ext cx="5334000" cy="1247775"/>
        </p:xfrm>
        <a:graphic>
          <a:graphicData uri="http://schemas.openxmlformats.org/presentationml/2006/ole">
            <mc:AlternateContent xmlns:mc="http://schemas.openxmlformats.org/markup-compatibility/2006">
              <mc:Choice xmlns:v="urn:schemas-microsoft-com:vml" Requires="v">
                <p:oleObj spid="_x0000_s15784" name="Equation" r:id="rId15" imgW="1942920" imgH="482400" progId="Equation.3">
                  <p:embed/>
                </p:oleObj>
              </mc:Choice>
              <mc:Fallback>
                <p:oleObj name="Equation" r:id="rId15" imgW="1942920" imgH="482400" progId="Equation.3">
                  <p:embed/>
                  <p:pic>
                    <p:nvPicPr>
                      <p:cNvPr id="0" name="Picture 5"/>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 y="4495800"/>
                        <a:ext cx="5334000"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39" name="Object 99"/>
          <p:cNvGraphicFramePr>
            <a:graphicFrameLocks noChangeAspect="1"/>
          </p:cNvGraphicFramePr>
          <p:nvPr>
            <p:extLst>
              <p:ext uri="{D42A27DB-BD31-4B8C-83A1-F6EECF244321}">
                <p14:modId xmlns:p14="http://schemas.microsoft.com/office/powerpoint/2010/main" val="949413020"/>
              </p:ext>
            </p:extLst>
          </p:nvPr>
        </p:nvGraphicFramePr>
        <p:xfrm>
          <a:off x="5486400" y="4038600"/>
          <a:ext cx="3048000" cy="625475"/>
        </p:xfrm>
        <a:graphic>
          <a:graphicData uri="http://schemas.openxmlformats.org/presentationml/2006/ole">
            <mc:AlternateContent xmlns:mc="http://schemas.openxmlformats.org/markup-compatibility/2006">
              <mc:Choice xmlns:v="urn:schemas-microsoft-com:vml" Requires="v">
                <p:oleObj spid="_x0000_s15785" name="Equation" r:id="rId17" imgW="1104840" imgH="228600" progId="Equation.3">
                  <p:embed/>
                </p:oleObj>
              </mc:Choice>
              <mc:Fallback>
                <p:oleObj name="Equation" r:id="rId17" imgW="1104840" imgH="228600" progId="Equation.3">
                  <p:embed/>
                  <p:pic>
                    <p:nvPicPr>
                      <p:cNvPr id="0" name="Picture 6"/>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86400" y="4038600"/>
                        <a:ext cx="30480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40" name="Object 100"/>
          <p:cNvGraphicFramePr>
            <a:graphicFrameLocks noChangeAspect="1"/>
          </p:cNvGraphicFramePr>
          <p:nvPr>
            <p:extLst>
              <p:ext uri="{D42A27DB-BD31-4B8C-83A1-F6EECF244321}">
                <p14:modId xmlns:p14="http://schemas.microsoft.com/office/powerpoint/2010/main" val="2459107303"/>
              </p:ext>
            </p:extLst>
          </p:nvPr>
        </p:nvGraphicFramePr>
        <p:xfrm>
          <a:off x="4953000" y="5791200"/>
          <a:ext cx="3352800" cy="1014413"/>
        </p:xfrm>
        <a:graphic>
          <a:graphicData uri="http://schemas.openxmlformats.org/presentationml/2006/ole">
            <mc:AlternateContent xmlns:mc="http://schemas.openxmlformats.org/markup-compatibility/2006">
              <mc:Choice xmlns:v="urn:schemas-microsoft-com:vml" Requires="v">
                <p:oleObj spid="_x0000_s15786" name="Equation" r:id="rId19" imgW="1346040" imgH="393480" progId="Equation.3">
                  <p:embed/>
                </p:oleObj>
              </mc:Choice>
              <mc:Fallback>
                <p:oleObj name="Equation" r:id="rId19" imgW="1346040" imgH="393480" progId="Equation.3">
                  <p:embed/>
                  <p:pic>
                    <p:nvPicPr>
                      <p:cNvPr id="0" name="Picture 7"/>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53000" y="5791200"/>
                        <a:ext cx="3352800"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41" name="Object 101"/>
          <p:cNvGraphicFramePr>
            <a:graphicFrameLocks noChangeAspect="1"/>
          </p:cNvGraphicFramePr>
          <p:nvPr>
            <p:extLst>
              <p:ext uri="{D42A27DB-BD31-4B8C-83A1-F6EECF244321}">
                <p14:modId xmlns:p14="http://schemas.microsoft.com/office/powerpoint/2010/main" val="1213424002"/>
              </p:ext>
            </p:extLst>
          </p:nvPr>
        </p:nvGraphicFramePr>
        <p:xfrm>
          <a:off x="304800" y="5715000"/>
          <a:ext cx="4648200" cy="1143000"/>
        </p:xfrm>
        <a:graphic>
          <a:graphicData uri="http://schemas.openxmlformats.org/presentationml/2006/ole">
            <mc:AlternateContent xmlns:mc="http://schemas.openxmlformats.org/markup-compatibility/2006">
              <mc:Choice xmlns:v="urn:schemas-microsoft-com:vml" Requires="v">
                <p:oleObj spid="_x0000_s15787" name="公式" r:id="rId21" imgW="1701720" imgH="444240" progId="Equation.3">
                  <p:embed/>
                </p:oleObj>
              </mc:Choice>
              <mc:Fallback>
                <p:oleObj name="公式" r:id="rId21" imgW="1701720" imgH="444240" progId="Equation.3">
                  <p:embed/>
                  <p:pic>
                    <p:nvPicPr>
                      <p:cNvPr id="0" name="Picture 8"/>
                      <p:cNvPicPr preferRelativeResize="0">
                        <a:picLocks noChangeAspect="1" noChangeArrowheads="1"/>
                      </p:cNvPicPr>
                      <p:nvPr/>
                    </p:nvPicPr>
                    <p:blipFill>
                      <a:blip r:embed="rId22"/>
                      <a:srcRect/>
                      <a:stretch>
                        <a:fillRect/>
                      </a:stretch>
                    </p:blipFill>
                    <p:spPr bwMode="auto">
                      <a:xfrm>
                        <a:off x="304800" y="5715000"/>
                        <a:ext cx="46482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102"/>
          <p:cNvGrpSpPr>
            <a:grpSpLocks/>
          </p:cNvGrpSpPr>
          <p:nvPr/>
        </p:nvGrpSpPr>
        <p:grpSpPr bwMode="auto">
          <a:xfrm>
            <a:off x="3124200" y="1447800"/>
            <a:ext cx="1844675" cy="682625"/>
            <a:chOff x="2064" y="672"/>
            <a:chExt cx="1162" cy="430"/>
          </a:xfrm>
        </p:grpSpPr>
        <p:sp>
          <p:nvSpPr>
            <p:cNvPr id="35943" name="Arc 103"/>
            <p:cNvSpPr>
              <a:spLocks/>
            </p:cNvSpPr>
            <p:nvPr/>
          </p:nvSpPr>
          <p:spPr bwMode="auto">
            <a:xfrm>
              <a:off x="2853" y="818"/>
              <a:ext cx="68" cy="284"/>
            </a:xfrm>
            <a:custGeom>
              <a:avLst/>
              <a:gdLst>
                <a:gd name="G0" fmla="+- 0 0 0"/>
                <a:gd name="G1" fmla="+- 21600 0 0"/>
                <a:gd name="G2" fmla="+- 21600 0 0"/>
                <a:gd name="T0" fmla="*/ 0 w 21600"/>
                <a:gd name="T1" fmla="*/ 0 h 21600"/>
                <a:gd name="T2" fmla="*/ 21600 w 21600"/>
                <a:gd name="T3" fmla="*/ 21507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893" y="0"/>
                    <a:pt x="21548" y="9614"/>
                    <a:pt x="21599" y="21507"/>
                  </a:cubicBezTo>
                </a:path>
                <a:path w="21600" h="21600" stroke="0" extrusionOk="0">
                  <a:moveTo>
                    <a:pt x="-1" y="0"/>
                  </a:moveTo>
                  <a:cubicBezTo>
                    <a:pt x="11893" y="0"/>
                    <a:pt x="21548" y="9614"/>
                    <a:pt x="21599" y="21507"/>
                  </a:cubicBezTo>
                  <a:lnTo>
                    <a:pt x="0" y="21600"/>
                  </a:lnTo>
                  <a:close/>
                </a:path>
              </a:pathLst>
            </a:custGeom>
            <a:noFill/>
            <a:ln w="28575">
              <a:solidFill>
                <a:srgbClr val="CC00CC"/>
              </a:solidFill>
              <a:round/>
              <a:headEnd/>
              <a:tailEnd/>
            </a:ln>
            <a:effectLst/>
          </p:spPr>
          <p:txBody>
            <a:bodyPr wrap="none" anchor="ctr"/>
            <a:lstStyle/>
            <a:p>
              <a:endParaRPr lang="zh-CN" altLang="en-US"/>
            </a:p>
          </p:txBody>
        </p:sp>
        <p:grpSp>
          <p:nvGrpSpPr>
            <p:cNvPr id="22" name="Group 104"/>
            <p:cNvGrpSpPr>
              <a:grpSpLocks/>
            </p:cNvGrpSpPr>
            <p:nvPr/>
          </p:nvGrpSpPr>
          <p:grpSpPr bwMode="auto">
            <a:xfrm>
              <a:off x="2064" y="672"/>
              <a:ext cx="1162" cy="426"/>
              <a:chOff x="2064" y="672"/>
              <a:chExt cx="1162" cy="426"/>
            </a:xfrm>
          </p:grpSpPr>
          <p:sp>
            <p:nvSpPr>
              <p:cNvPr id="35945" name="Line 105"/>
              <p:cNvSpPr>
                <a:spLocks noChangeShapeType="1"/>
              </p:cNvSpPr>
              <p:nvPr/>
            </p:nvSpPr>
            <p:spPr bwMode="auto">
              <a:xfrm flipV="1">
                <a:off x="2064" y="672"/>
                <a:ext cx="1162" cy="426"/>
              </a:xfrm>
              <a:prstGeom prst="line">
                <a:avLst/>
              </a:prstGeom>
              <a:noFill/>
              <a:ln w="28575">
                <a:solidFill>
                  <a:srgbClr val="6666FF"/>
                </a:solidFill>
                <a:round/>
                <a:headEnd/>
                <a:tailEnd/>
              </a:ln>
              <a:effectLst/>
            </p:spPr>
            <p:txBody>
              <a:bodyPr wrap="none"/>
              <a:lstStyle/>
              <a:p>
                <a:endParaRPr lang="zh-CN" altLang="en-US"/>
              </a:p>
            </p:txBody>
          </p:sp>
          <p:graphicFrame>
            <p:nvGraphicFramePr>
              <p:cNvPr id="35946" name="Object 106"/>
              <p:cNvGraphicFramePr>
                <a:graphicFrameLocks noChangeAspect="1"/>
              </p:cNvGraphicFramePr>
              <p:nvPr/>
            </p:nvGraphicFramePr>
            <p:xfrm>
              <a:off x="2928" y="768"/>
              <a:ext cx="271" cy="267"/>
            </p:xfrm>
            <a:graphic>
              <a:graphicData uri="http://schemas.openxmlformats.org/presentationml/2006/ole">
                <mc:AlternateContent xmlns:mc="http://schemas.openxmlformats.org/markup-compatibility/2006">
                  <mc:Choice xmlns:v="urn:schemas-microsoft-com:vml" Requires="v">
                    <p:oleObj spid="_x0000_s15788" name="Equation" r:id="rId23" imgW="152280" imgH="203040" progId="Equation.3">
                      <p:embed/>
                    </p:oleObj>
                  </mc:Choice>
                  <mc:Fallback>
                    <p:oleObj name="Equation" r:id="rId23" imgW="152280" imgH="203040" progId="Equation.3">
                      <p:embed/>
                      <p:pic>
                        <p:nvPicPr>
                          <p:cNvPr id="0" name="Picture 11"/>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28" y="768"/>
                            <a:ext cx="271"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23" name="Group 107"/>
          <p:cNvGrpSpPr>
            <a:grpSpLocks/>
          </p:cNvGrpSpPr>
          <p:nvPr/>
        </p:nvGrpSpPr>
        <p:grpSpPr bwMode="auto">
          <a:xfrm>
            <a:off x="3113088" y="1447800"/>
            <a:ext cx="3668712" cy="1166813"/>
            <a:chOff x="2057" y="672"/>
            <a:chExt cx="2311" cy="735"/>
          </a:xfrm>
        </p:grpSpPr>
        <p:sp>
          <p:nvSpPr>
            <p:cNvPr id="35948" name="Line 108"/>
            <p:cNvSpPr>
              <a:spLocks noChangeShapeType="1"/>
            </p:cNvSpPr>
            <p:nvPr/>
          </p:nvSpPr>
          <p:spPr bwMode="auto">
            <a:xfrm flipV="1">
              <a:off x="2057" y="672"/>
              <a:ext cx="2311" cy="426"/>
            </a:xfrm>
            <a:prstGeom prst="line">
              <a:avLst/>
            </a:prstGeom>
            <a:noFill/>
            <a:ln w="28575">
              <a:solidFill>
                <a:srgbClr val="009900"/>
              </a:solidFill>
              <a:round/>
              <a:headEnd/>
              <a:tailEnd/>
            </a:ln>
            <a:effectLst/>
          </p:spPr>
          <p:txBody>
            <a:bodyPr wrap="none"/>
            <a:lstStyle/>
            <a:p>
              <a:endParaRPr lang="zh-CN" altLang="en-US"/>
            </a:p>
          </p:txBody>
        </p:sp>
        <p:sp>
          <p:nvSpPr>
            <p:cNvPr id="35949" name="Arc 109"/>
            <p:cNvSpPr>
              <a:spLocks/>
            </p:cNvSpPr>
            <p:nvPr/>
          </p:nvSpPr>
          <p:spPr bwMode="auto">
            <a:xfrm>
              <a:off x="2574" y="1013"/>
              <a:ext cx="50" cy="117"/>
            </a:xfrm>
            <a:custGeom>
              <a:avLst/>
              <a:gdLst>
                <a:gd name="G0" fmla="+- 0 0 0"/>
                <a:gd name="G1" fmla="+- 21600 0 0"/>
                <a:gd name="G2" fmla="+- 21600 0 0"/>
                <a:gd name="T0" fmla="*/ 0 w 20593"/>
                <a:gd name="T1" fmla="*/ 0 h 21600"/>
                <a:gd name="T2" fmla="*/ 20593 w 20593"/>
                <a:gd name="T3" fmla="*/ 15083 h 21600"/>
                <a:gd name="T4" fmla="*/ 0 w 20593"/>
                <a:gd name="T5" fmla="*/ 21600 h 21600"/>
              </a:gdLst>
              <a:ahLst/>
              <a:cxnLst>
                <a:cxn ang="0">
                  <a:pos x="T0" y="T1"/>
                </a:cxn>
                <a:cxn ang="0">
                  <a:pos x="T2" y="T3"/>
                </a:cxn>
                <a:cxn ang="0">
                  <a:pos x="T4" y="T5"/>
                </a:cxn>
              </a:cxnLst>
              <a:rect l="0" t="0" r="r" b="b"/>
              <a:pathLst>
                <a:path w="20593" h="21600" fill="none" extrusionOk="0">
                  <a:moveTo>
                    <a:pt x="-1" y="0"/>
                  </a:moveTo>
                  <a:cubicBezTo>
                    <a:pt x="9418" y="0"/>
                    <a:pt x="17751" y="6103"/>
                    <a:pt x="20593" y="15082"/>
                  </a:cubicBezTo>
                </a:path>
                <a:path w="20593" h="21600" stroke="0" extrusionOk="0">
                  <a:moveTo>
                    <a:pt x="-1" y="0"/>
                  </a:moveTo>
                  <a:cubicBezTo>
                    <a:pt x="9418" y="0"/>
                    <a:pt x="17751" y="6103"/>
                    <a:pt x="20593" y="15082"/>
                  </a:cubicBezTo>
                  <a:lnTo>
                    <a:pt x="0" y="21600"/>
                  </a:lnTo>
                  <a:close/>
                </a:path>
              </a:pathLst>
            </a:custGeom>
            <a:noFill/>
            <a:ln w="28575">
              <a:solidFill>
                <a:srgbClr val="FF0000"/>
              </a:solidFill>
              <a:round/>
              <a:headEnd/>
              <a:tailEnd/>
            </a:ln>
            <a:effectLst/>
          </p:spPr>
          <p:txBody>
            <a:bodyPr wrap="none" anchor="ctr"/>
            <a:lstStyle/>
            <a:p>
              <a:endParaRPr lang="zh-CN" altLang="en-US"/>
            </a:p>
          </p:txBody>
        </p:sp>
        <p:graphicFrame>
          <p:nvGraphicFramePr>
            <p:cNvPr id="35950" name="Object 110"/>
            <p:cNvGraphicFramePr>
              <a:graphicFrameLocks noChangeAspect="1"/>
            </p:cNvGraphicFramePr>
            <p:nvPr/>
          </p:nvGraphicFramePr>
          <p:xfrm>
            <a:off x="2496" y="1104"/>
            <a:ext cx="361" cy="303"/>
          </p:xfrm>
          <a:graphic>
            <a:graphicData uri="http://schemas.openxmlformats.org/presentationml/2006/ole">
              <mc:AlternateContent xmlns:mc="http://schemas.openxmlformats.org/markup-compatibility/2006">
                <mc:Choice xmlns:v="urn:schemas-microsoft-com:vml" Requires="v">
                  <p:oleObj spid="_x0000_s15789" name="Equation" r:id="rId25" imgW="190440" imgH="215640" progId="Equation.3">
                    <p:embed/>
                  </p:oleObj>
                </mc:Choice>
                <mc:Fallback>
                  <p:oleObj name="Equation" r:id="rId25" imgW="190440" imgH="215640" progId="Equation.3">
                    <p:embed/>
                    <p:pic>
                      <p:nvPicPr>
                        <p:cNvPr id="0" name="Picture 10"/>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96" y="1104"/>
                          <a:ext cx="361"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4" name="Group 111"/>
          <p:cNvGrpSpPr>
            <a:grpSpLocks/>
          </p:cNvGrpSpPr>
          <p:nvPr/>
        </p:nvGrpSpPr>
        <p:grpSpPr bwMode="auto">
          <a:xfrm>
            <a:off x="2057400" y="1447800"/>
            <a:ext cx="1573213" cy="681038"/>
            <a:chOff x="1392" y="672"/>
            <a:chExt cx="991" cy="429"/>
          </a:xfrm>
        </p:grpSpPr>
        <p:sp>
          <p:nvSpPr>
            <p:cNvPr id="35952" name="Line 112"/>
            <p:cNvSpPr>
              <a:spLocks noChangeShapeType="1"/>
            </p:cNvSpPr>
            <p:nvPr/>
          </p:nvSpPr>
          <p:spPr bwMode="auto">
            <a:xfrm flipH="1" flipV="1">
              <a:off x="1392" y="672"/>
              <a:ext cx="689" cy="426"/>
            </a:xfrm>
            <a:prstGeom prst="line">
              <a:avLst/>
            </a:prstGeom>
            <a:noFill/>
            <a:ln w="28575">
              <a:solidFill>
                <a:srgbClr val="9900CC"/>
              </a:solidFill>
              <a:round/>
              <a:headEnd/>
              <a:tailEnd/>
            </a:ln>
            <a:effectLst/>
          </p:spPr>
          <p:txBody>
            <a:bodyPr wrap="none"/>
            <a:lstStyle/>
            <a:p>
              <a:endParaRPr lang="zh-CN" altLang="en-US"/>
            </a:p>
          </p:txBody>
        </p:sp>
        <p:sp>
          <p:nvSpPr>
            <p:cNvPr id="35953" name="Arc 113"/>
            <p:cNvSpPr>
              <a:spLocks/>
            </p:cNvSpPr>
            <p:nvPr/>
          </p:nvSpPr>
          <p:spPr bwMode="auto">
            <a:xfrm>
              <a:off x="1924" y="996"/>
              <a:ext cx="457" cy="105"/>
            </a:xfrm>
            <a:custGeom>
              <a:avLst/>
              <a:gdLst>
                <a:gd name="G0" fmla="+- 2164 0 0"/>
                <a:gd name="G1" fmla="+- 21600 0 0"/>
                <a:gd name="G2" fmla="+- 21600 0 0"/>
                <a:gd name="T0" fmla="*/ 0 w 23764"/>
                <a:gd name="T1" fmla="*/ 109 h 21600"/>
                <a:gd name="T2" fmla="*/ 23764 w 23764"/>
                <a:gd name="T3" fmla="*/ 21600 h 21600"/>
                <a:gd name="T4" fmla="*/ 2164 w 23764"/>
                <a:gd name="T5" fmla="*/ 21600 h 21600"/>
              </a:gdLst>
              <a:ahLst/>
              <a:cxnLst>
                <a:cxn ang="0">
                  <a:pos x="T0" y="T1"/>
                </a:cxn>
                <a:cxn ang="0">
                  <a:pos x="T2" y="T3"/>
                </a:cxn>
                <a:cxn ang="0">
                  <a:pos x="T4" y="T5"/>
                </a:cxn>
              </a:cxnLst>
              <a:rect l="0" t="0" r="r" b="b"/>
              <a:pathLst>
                <a:path w="23764" h="21600" fill="none" extrusionOk="0">
                  <a:moveTo>
                    <a:pt x="-1" y="108"/>
                  </a:moveTo>
                  <a:cubicBezTo>
                    <a:pt x="719" y="36"/>
                    <a:pt x="1441" y="-1"/>
                    <a:pt x="2164" y="0"/>
                  </a:cubicBezTo>
                  <a:cubicBezTo>
                    <a:pt x="14093" y="0"/>
                    <a:pt x="23764" y="9670"/>
                    <a:pt x="23764" y="21600"/>
                  </a:cubicBezTo>
                </a:path>
                <a:path w="23764" h="21600" stroke="0" extrusionOk="0">
                  <a:moveTo>
                    <a:pt x="-1" y="108"/>
                  </a:moveTo>
                  <a:cubicBezTo>
                    <a:pt x="719" y="36"/>
                    <a:pt x="1441" y="-1"/>
                    <a:pt x="2164" y="0"/>
                  </a:cubicBezTo>
                  <a:cubicBezTo>
                    <a:pt x="14093" y="0"/>
                    <a:pt x="23764" y="9670"/>
                    <a:pt x="23764" y="21600"/>
                  </a:cubicBezTo>
                  <a:lnTo>
                    <a:pt x="2164" y="21600"/>
                  </a:lnTo>
                  <a:close/>
                </a:path>
              </a:pathLst>
            </a:custGeom>
            <a:noFill/>
            <a:ln w="28575">
              <a:solidFill>
                <a:srgbClr val="FF0000"/>
              </a:solidFill>
              <a:round/>
              <a:headEnd/>
              <a:tailEnd/>
            </a:ln>
            <a:effectLst/>
          </p:spPr>
          <p:txBody>
            <a:bodyPr wrap="none" anchor="ctr"/>
            <a:lstStyle/>
            <a:p>
              <a:endParaRPr lang="zh-CN" altLang="en-US"/>
            </a:p>
          </p:txBody>
        </p:sp>
        <p:graphicFrame>
          <p:nvGraphicFramePr>
            <p:cNvPr id="35954" name="Object 114"/>
            <p:cNvGraphicFramePr>
              <a:graphicFrameLocks noChangeAspect="1"/>
            </p:cNvGraphicFramePr>
            <p:nvPr/>
          </p:nvGraphicFramePr>
          <p:xfrm>
            <a:off x="2033" y="720"/>
            <a:ext cx="350" cy="288"/>
          </p:xfrm>
          <a:graphic>
            <a:graphicData uri="http://schemas.openxmlformats.org/presentationml/2006/ole">
              <mc:AlternateContent xmlns:mc="http://schemas.openxmlformats.org/markup-compatibility/2006">
                <mc:Choice xmlns:v="urn:schemas-microsoft-com:vml" Requires="v">
                  <p:oleObj spid="_x0000_s15790" name="Equation" r:id="rId27" imgW="177480" imgH="215640" progId="Equation.3">
                    <p:embed/>
                  </p:oleObj>
                </mc:Choice>
                <mc:Fallback>
                  <p:oleObj name="Equation" r:id="rId27" imgW="177480" imgH="215640" progId="Equation.3">
                    <p:embed/>
                    <p:pic>
                      <p:nvPicPr>
                        <p:cNvPr id="0" name="Picture 9"/>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33" y="720"/>
                          <a:ext cx="35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955" name="Line 115"/>
          <p:cNvSpPr>
            <a:spLocks noChangeShapeType="1"/>
          </p:cNvSpPr>
          <p:nvPr/>
        </p:nvSpPr>
        <p:spPr bwMode="auto">
          <a:xfrm>
            <a:off x="1524000" y="2133600"/>
            <a:ext cx="5791200" cy="0"/>
          </a:xfrm>
          <a:prstGeom prst="line">
            <a:avLst/>
          </a:prstGeom>
          <a:noFill/>
          <a:ln w="12700">
            <a:solidFill>
              <a:schemeClr val="tx1"/>
            </a:solidFill>
            <a:round/>
            <a:headEnd/>
            <a:tailEnd type="triangle" w="sm" len="lg"/>
          </a:ln>
          <a:effectLst/>
        </p:spPr>
        <p:txBody>
          <a:bodyPr/>
          <a:lstStyle/>
          <a:p>
            <a:endParaRPr lang="zh-CN" altLang="en-US"/>
          </a:p>
        </p:txBody>
      </p:sp>
      <p:sp>
        <p:nvSpPr>
          <p:cNvPr id="116" name="Rectangle 39"/>
          <p:cNvSpPr>
            <a:spLocks noChangeArrowheads="1"/>
          </p:cNvSpPr>
          <p:nvPr/>
        </p:nvSpPr>
        <p:spPr bwMode="auto">
          <a:xfrm>
            <a:off x="685800" y="1524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935"/>
                                        </p:tgtEl>
                                        <p:attrNameLst>
                                          <p:attrName>style.visibility</p:attrName>
                                        </p:attrNameLst>
                                      </p:cBhvr>
                                      <p:to>
                                        <p:strVal val="visible"/>
                                      </p:to>
                                    </p:set>
                                    <p:animEffect transition="in" filter="blinds(horizontal)">
                                      <p:cBhvr>
                                        <p:cTn id="7" dur="500"/>
                                        <p:tgtEl>
                                          <p:spTgt spid="3593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842"/>
                                        </p:tgtEl>
                                        <p:attrNameLst>
                                          <p:attrName>style.visibility</p:attrName>
                                        </p:attrNameLst>
                                      </p:cBhvr>
                                      <p:to>
                                        <p:strVal val="visible"/>
                                      </p:to>
                                    </p:set>
                                    <p:animEffect transition="in" filter="box(in)">
                                      <p:cBhvr>
                                        <p:cTn id="12" dur="500"/>
                                        <p:tgtEl>
                                          <p:spTgt spid="3584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5938"/>
                                        </p:tgtEl>
                                        <p:attrNameLst>
                                          <p:attrName>style.visibility</p:attrName>
                                        </p:attrNameLst>
                                      </p:cBhvr>
                                      <p:to>
                                        <p:strVal val="visible"/>
                                      </p:to>
                                    </p:set>
                                    <p:animEffect transition="in" filter="box(out)">
                                      <p:cBhvr>
                                        <p:cTn id="17" dur="500"/>
                                        <p:tgtEl>
                                          <p:spTgt spid="3593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strips(up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936"/>
                                        </p:tgtEl>
                                        <p:attrNameLst>
                                          <p:attrName>style.visibility</p:attrName>
                                        </p:attrNameLst>
                                      </p:cBhvr>
                                      <p:to>
                                        <p:strVal val="visible"/>
                                      </p:to>
                                    </p:set>
                                    <p:animEffect transition="in" filter="blinds(horizontal)">
                                      <p:cBhvr>
                                        <p:cTn id="27" dur="500"/>
                                        <p:tgtEl>
                                          <p:spTgt spid="3593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939"/>
                                        </p:tgtEl>
                                        <p:attrNameLst>
                                          <p:attrName>style.visibility</p:attrName>
                                        </p:attrNameLst>
                                      </p:cBhvr>
                                      <p:to>
                                        <p:strVal val="visible"/>
                                      </p:to>
                                    </p:set>
                                    <p:animEffect transition="in" filter="blinds(horizontal)">
                                      <p:cBhvr>
                                        <p:cTn id="32" dur="500"/>
                                        <p:tgtEl>
                                          <p:spTgt spid="3593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5937"/>
                                        </p:tgtEl>
                                        <p:attrNameLst>
                                          <p:attrName>style.visibility</p:attrName>
                                        </p:attrNameLst>
                                      </p:cBhvr>
                                      <p:to>
                                        <p:strVal val="visible"/>
                                      </p:to>
                                    </p:set>
                                    <p:animEffect transition="in" filter="blinds(horizontal)">
                                      <p:cBhvr>
                                        <p:cTn id="37" dur="500"/>
                                        <p:tgtEl>
                                          <p:spTgt spid="3593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strips(upRigh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9"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strips(up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5941"/>
                                        </p:tgtEl>
                                        <p:attrNameLst>
                                          <p:attrName>style.visibility</p:attrName>
                                        </p:attrNameLst>
                                      </p:cBhvr>
                                      <p:to>
                                        <p:strVal val="visible"/>
                                      </p:to>
                                    </p:set>
                                    <p:animEffect transition="in" filter="blinds(horizontal)">
                                      <p:cBhvr>
                                        <p:cTn id="52" dur="500"/>
                                        <p:tgtEl>
                                          <p:spTgt spid="3594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5940"/>
                                        </p:tgtEl>
                                        <p:attrNameLst>
                                          <p:attrName>style.visibility</p:attrName>
                                        </p:attrNameLst>
                                      </p:cBhvr>
                                      <p:to>
                                        <p:strVal val="visible"/>
                                      </p:to>
                                    </p:set>
                                    <p:animEffect transition="in" filter="blinds(horizontal)">
                                      <p:cBhvr>
                                        <p:cTn id="57" dur="500"/>
                                        <p:tgtEl>
                                          <p:spTgt spid="35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4460FFB-628D-42B3-B4AC-FEEDC4469509}"/>
              </a:ext>
            </a:extLst>
          </p:cNvPr>
          <p:cNvSpPr>
            <a:spLocks noGrp="1" noChangeArrowheads="1"/>
          </p:cNvSpPr>
          <p:nvPr>
            <p:ph type="title"/>
          </p:nvPr>
        </p:nvSpPr>
        <p:spPr>
          <a:xfrm>
            <a:off x="457200" y="274638"/>
            <a:ext cx="4835525" cy="633412"/>
          </a:xfrm>
        </p:spPr>
        <p:txBody>
          <a:bodyPr>
            <a:normAutofit fontScale="90000"/>
          </a:bodyPr>
          <a:lstStyle/>
          <a:p>
            <a:pPr algn="l" eaLnBrk="1" hangingPunct="1"/>
            <a:r>
              <a:rPr lang="zh-CN" altLang="en-US" sz="4000">
                <a:solidFill>
                  <a:srgbClr val="FF0000"/>
                </a:solidFill>
                <a:ea typeface="隶书" panose="02010509060101010101" pitchFamily="49" charset="-122"/>
              </a:rPr>
              <a:t>人类对磁学的认识</a:t>
            </a:r>
          </a:p>
        </p:txBody>
      </p:sp>
      <p:sp>
        <p:nvSpPr>
          <p:cNvPr id="6147" name="Rectangle 3">
            <a:extLst>
              <a:ext uri="{FF2B5EF4-FFF2-40B4-BE49-F238E27FC236}">
                <a16:creationId xmlns:a16="http://schemas.microsoft.com/office/drawing/2014/main" id="{81719418-7703-4983-A61F-51C5A8E22169}"/>
              </a:ext>
            </a:extLst>
          </p:cNvPr>
          <p:cNvSpPr>
            <a:spLocks noGrp="1" noChangeArrowheads="1"/>
          </p:cNvSpPr>
          <p:nvPr>
            <p:ph type="body" idx="1"/>
          </p:nvPr>
        </p:nvSpPr>
        <p:spPr>
          <a:xfrm>
            <a:off x="395288" y="1125538"/>
            <a:ext cx="8229600" cy="4525962"/>
          </a:xfrm>
        </p:spPr>
        <p:txBody>
          <a:bodyPr/>
          <a:lstStyle/>
          <a:p>
            <a:pPr eaLnBrk="1" hangingPunct="1"/>
            <a:r>
              <a:rPr lang="zh-CN" altLang="en-US" b="1"/>
              <a:t>磁现象起源：磁石吸铁</a:t>
            </a:r>
          </a:p>
          <a:p>
            <a:pPr eaLnBrk="1" hangingPunct="1"/>
            <a:r>
              <a:rPr lang="zh-CN" altLang="en-US" b="1"/>
              <a:t>磁铁矿：</a:t>
            </a:r>
            <a:r>
              <a:rPr lang="en-US" altLang="zh-CN" b="1"/>
              <a:t>Fe</a:t>
            </a:r>
            <a:r>
              <a:rPr lang="en-US" altLang="zh-CN" b="1" baseline="-25000"/>
              <a:t>3</a:t>
            </a:r>
            <a:r>
              <a:rPr lang="en-US" altLang="zh-CN" b="1"/>
              <a:t>O</a:t>
            </a:r>
            <a:r>
              <a:rPr lang="en-US" altLang="zh-CN" b="1" baseline="-25000"/>
              <a:t>4</a:t>
            </a:r>
            <a:endParaRPr lang="en-US" altLang="zh-CN" b="1"/>
          </a:p>
          <a:p>
            <a:pPr eaLnBrk="1" hangingPunct="1"/>
            <a:r>
              <a:rPr lang="zh-CN" altLang="en-US" b="1"/>
              <a:t>古代：慈石，“石铁之母也。以有慈石，故能引起子。” 东汉高诱</a:t>
            </a:r>
            <a:r>
              <a:rPr lang="en-US" altLang="zh-CN" b="1"/>
              <a:t>《</a:t>
            </a:r>
            <a:r>
              <a:rPr lang="zh-CN" altLang="en-US" b="1"/>
              <a:t>慈石注</a:t>
            </a:r>
            <a:r>
              <a:rPr lang="en-US" altLang="zh-CN" b="1"/>
              <a:t>》</a:t>
            </a:r>
          </a:p>
          <a:p>
            <a:pPr eaLnBrk="1" hangingPunct="1"/>
            <a:r>
              <a:rPr lang="zh-CN" altLang="en-US" b="1"/>
              <a:t>河北磁县，古称慈州，磁州，盛产磁石</a:t>
            </a:r>
          </a:p>
          <a:p>
            <a:pPr eaLnBrk="1" hangingPunct="1"/>
            <a:r>
              <a:rPr lang="zh-CN" altLang="en-US" b="1"/>
              <a:t>东汉 王充：</a:t>
            </a:r>
            <a:r>
              <a:rPr lang="en-US" altLang="zh-CN" b="1"/>
              <a:t>《</a:t>
            </a:r>
            <a:r>
              <a:rPr lang="zh-CN" altLang="en-US" b="1"/>
              <a:t>论衡</a:t>
            </a:r>
            <a:r>
              <a:rPr lang="en-US" altLang="zh-CN" b="1"/>
              <a:t>》“</a:t>
            </a:r>
            <a:r>
              <a:rPr lang="zh-CN" altLang="en-US" b="1"/>
              <a:t>司南勺” 最早磁性指南器具</a:t>
            </a:r>
          </a:p>
          <a:p>
            <a:pPr eaLnBrk="1" hangingPunct="1"/>
            <a:r>
              <a:rPr lang="zh-CN" altLang="en-US" b="1"/>
              <a:t>指南针：四大发明之一</a:t>
            </a:r>
          </a:p>
          <a:p>
            <a:pPr eaLnBrk="1" hangingPunct="1"/>
            <a:endParaRPr lang="en-US" altLang="zh-CN"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extLst>
              <p:ext uri="{D42A27DB-BD31-4B8C-83A1-F6EECF244321}">
                <p14:modId xmlns:p14="http://schemas.microsoft.com/office/powerpoint/2010/main" val="3158443209"/>
              </p:ext>
            </p:extLst>
          </p:nvPr>
        </p:nvGraphicFramePr>
        <p:xfrm>
          <a:off x="3352800" y="1143000"/>
          <a:ext cx="4724400" cy="1112838"/>
        </p:xfrm>
        <a:graphic>
          <a:graphicData uri="http://schemas.openxmlformats.org/presentationml/2006/ole">
            <mc:AlternateContent xmlns:mc="http://schemas.openxmlformats.org/markup-compatibility/2006">
              <mc:Choice xmlns:v="urn:schemas-microsoft-com:vml" Requires="v">
                <p:oleObj spid="_x0000_s16610" name="Equation" r:id="rId3" imgW="1612800" imgH="393480" progId="Equation.3">
                  <p:embed/>
                </p:oleObj>
              </mc:Choice>
              <mc:Fallback>
                <p:oleObj name="Equation" r:id="rId3" imgW="1612800" imgH="393480" progId="Equation.3">
                  <p:embed/>
                  <p:pic>
                    <p:nvPicPr>
                      <p:cNvPr id="0" name="Picture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143000"/>
                        <a:ext cx="4724400" cy="1112838"/>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p:spPr>
                  </p:pic>
                </p:oleObj>
              </mc:Fallback>
            </mc:AlternateContent>
          </a:graphicData>
        </a:graphic>
      </p:graphicFrame>
      <p:grpSp>
        <p:nvGrpSpPr>
          <p:cNvPr id="2" name="Group 18"/>
          <p:cNvGrpSpPr>
            <a:grpSpLocks/>
          </p:cNvGrpSpPr>
          <p:nvPr/>
        </p:nvGrpSpPr>
        <p:grpSpPr bwMode="auto">
          <a:xfrm>
            <a:off x="609600" y="1219200"/>
            <a:ext cx="2120900" cy="914400"/>
            <a:chOff x="384" y="576"/>
            <a:chExt cx="1336" cy="576"/>
          </a:xfrm>
        </p:grpSpPr>
        <p:sp>
          <p:nvSpPr>
            <p:cNvPr id="36868" name="AutoShape 4"/>
            <p:cNvSpPr>
              <a:spLocks noChangeArrowheads="1"/>
            </p:cNvSpPr>
            <p:nvPr/>
          </p:nvSpPr>
          <p:spPr bwMode="auto">
            <a:xfrm>
              <a:off x="432" y="576"/>
              <a:ext cx="1008" cy="576"/>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headEnd/>
              <a:tailEnd/>
            </a:ln>
            <a:effectLst>
              <a:outerShdw dist="107763" dir="13500000" algn="ctr" rotWithShape="0">
                <a:srgbClr val="009900"/>
              </a:outerShdw>
            </a:effectLst>
          </p:spPr>
          <p:txBody>
            <a:bodyPr wrap="none" anchor="ctr"/>
            <a:lstStyle/>
            <a:p>
              <a:endParaRPr lang="zh-CN" altLang="en-US"/>
            </a:p>
          </p:txBody>
        </p:sp>
        <p:sp>
          <p:nvSpPr>
            <p:cNvPr id="36869" name="Text Box 5"/>
            <p:cNvSpPr txBox="1">
              <a:spLocks noChangeArrowheads="1"/>
            </p:cNvSpPr>
            <p:nvPr/>
          </p:nvSpPr>
          <p:spPr bwMode="auto">
            <a:xfrm>
              <a:off x="384" y="663"/>
              <a:ext cx="1336" cy="365"/>
            </a:xfrm>
            <a:prstGeom prst="rect">
              <a:avLst/>
            </a:prstGeom>
            <a:noFill/>
            <a:ln w="9525">
              <a:noFill/>
              <a:miter lim="800000"/>
              <a:headEnd/>
              <a:tailEnd/>
            </a:ln>
            <a:effectLst/>
          </p:spPr>
          <p:txBody>
            <a:bodyPr>
              <a:spAutoFit/>
            </a:bodyPr>
            <a:lstStyle/>
            <a:p>
              <a:r>
                <a:rPr kumimoji="1" lang="en-US" altLang="zh-CN" sz="3200" dirty="0">
                  <a:solidFill>
                    <a:srgbClr val="CC0000"/>
                  </a:solidFill>
                  <a:latin typeface="黑体" pitchFamily="2" charset="-122"/>
                  <a:ea typeface="黑体" pitchFamily="2" charset="-122"/>
                </a:rPr>
                <a:t> </a:t>
              </a:r>
              <a:r>
                <a:rPr kumimoji="1" lang="zh-CN" altLang="en-US" sz="3200" dirty="0">
                  <a:solidFill>
                    <a:srgbClr val="CC0000"/>
                  </a:solidFill>
                  <a:latin typeface="黑体" pitchFamily="2" charset="-122"/>
                  <a:ea typeface="黑体" pitchFamily="2" charset="-122"/>
                </a:rPr>
                <a:t>讨 论</a:t>
              </a:r>
            </a:p>
          </p:txBody>
        </p:sp>
      </p:grpSp>
      <p:sp>
        <p:nvSpPr>
          <p:cNvPr id="36870" name="Text Box 6"/>
          <p:cNvSpPr txBox="1">
            <a:spLocks noChangeArrowheads="1"/>
          </p:cNvSpPr>
          <p:nvPr/>
        </p:nvSpPr>
        <p:spPr bwMode="auto">
          <a:xfrm>
            <a:off x="747713" y="2451100"/>
            <a:ext cx="5881687" cy="519113"/>
          </a:xfrm>
          <a:prstGeom prst="rect">
            <a:avLst/>
          </a:prstGeom>
          <a:noFill/>
          <a:ln w="9525">
            <a:noFill/>
            <a:miter lim="800000"/>
            <a:headEnd/>
            <a:tailEnd/>
          </a:ln>
          <a:effectLst/>
        </p:spPr>
        <p:txBody>
          <a:bodyPr>
            <a:spAutoFit/>
          </a:bodyPr>
          <a:lstStyle/>
          <a:p>
            <a:r>
              <a:rPr lang="zh-CN" altLang="en-US" sz="2800" dirty="0">
                <a:solidFill>
                  <a:srgbClr val="1C1C1C"/>
                </a:solidFill>
                <a:latin typeface="黑体" pitchFamily="2" charset="-122"/>
                <a:ea typeface="黑体" pitchFamily="2" charset="-122"/>
              </a:rPr>
              <a:t>（</a:t>
            </a:r>
            <a:r>
              <a:rPr lang="en-US" altLang="zh-CN" sz="2800" dirty="0">
                <a:solidFill>
                  <a:srgbClr val="CC0000"/>
                </a:solidFill>
                <a:latin typeface="黑体" pitchFamily="2" charset="-122"/>
                <a:ea typeface="黑体" pitchFamily="2" charset="-122"/>
              </a:rPr>
              <a:t>1</a:t>
            </a:r>
            <a:r>
              <a:rPr lang="zh-CN" altLang="en-US" sz="2800" dirty="0">
                <a:solidFill>
                  <a:srgbClr val="1C1C1C"/>
                </a:solidFill>
                <a:latin typeface="黑体" pitchFamily="2" charset="-122"/>
                <a:ea typeface="黑体" pitchFamily="2" charset="-122"/>
              </a:rPr>
              <a:t>）</a:t>
            </a:r>
            <a:r>
              <a:rPr lang="en-US" altLang="zh-CN" sz="2800" i="1" dirty="0">
                <a:solidFill>
                  <a:srgbClr val="1C1C1C"/>
                </a:solidFill>
                <a:latin typeface="Times New Roman" pitchFamily="18" charset="0"/>
                <a:ea typeface="黑体" pitchFamily="2" charset="-122"/>
                <a:cs typeface="Times New Roman" pitchFamily="18" charset="0"/>
              </a:rPr>
              <a:t>P</a:t>
            </a:r>
            <a:r>
              <a:rPr lang="zh-CN" altLang="en-US" sz="2800" dirty="0">
                <a:solidFill>
                  <a:srgbClr val="1C1C1C"/>
                </a:solidFill>
                <a:latin typeface="黑体" pitchFamily="2" charset="-122"/>
                <a:ea typeface="黑体" pitchFamily="2" charset="-122"/>
              </a:rPr>
              <a:t>点位于管内</a:t>
            </a:r>
            <a:r>
              <a:rPr lang="zh-CN" altLang="en-US" sz="2800" dirty="0">
                <a:solidFill>
                  <a:srgbClr val="CC0000"/>
                </a:solidFill>
                <a:latin typeface="黑体" pitchFamily="2" charset="-122"/>
                <a:ea typeface="黑体" pitchFamily="2" charset="-122"/>
              </a:rPr>
              <a:t>轴线中点</a:t>
            </a:r>
          </a:p>
        </p:txBody>
      </p:sp>
      <p:graphicFrame>
        <p:nvGraphicFramePr>
          <p:cNvPr id="36871" name="Object 7"/>
          <p:cNvGraphicFramePr>
            <a:graphicFrameLocks noChangeAspect="1"/>
          </p:cNvGraphicFramePr>
          <p:nvPr>
            <p:extLst>
              <p:ext uri="{D42A27DB-BD31-4B8C-83A1-F6EECF244321}">
                <p14:modId xmlns:p14="http://schemas.microsoft.com/office/powerpoint/2010/main" val="1877853818"/>
              </p:ext>
            </p:extLst>
          </p:nvPr>
        </p:nvGraphicFramePr>
        <p:xfrm>
          <a:off x="5730875" y="2409825"/>
          <a:ext cx="1889125" cy="598488"/>
        </p:xfrm>
        <a:graphic>
          <a:graphicData uri="http://schemas.openxmlformats.org/presentationml/2006/ole">
            <mc:AlternateContent xmlns:mc="http://schemas.openxmlformats.org/markup-compatibility/2006">
              <mc:Choice xmlns:v="urn:schemas-microsoft-com:vml" Requires="v">
                <p:oleObj spid="_x0000_s16611" name="Equation" r:id="rId5" imgW="685800" imgH="215640" progId="Equation.3">
                  <p:embed/>
                </p:oleObj>
              </mc:Choice>
              <mc:Fallback>
                <p:oleObj name="Equation" r:id="rId5" imgW="685800" imgH="215640" progId="Equation.3">
                  <p:embed/>
                  <p:pic>
                    <p:nvPicPr>
                      <p:cNvPr id="0" name="Picture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0875" y="2409825"/>
                        <a:ext cx="1889125"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2" name="Object 8"/>
          <p:cNvGraphicFramePr>
            <a:graphicFrameLocks noChangeAspect="1"/>
          </p:cNvGraphicFramePr>
          <p:nvPr>
            <p:extLst>
              <p:ext uri="{D42A27DB-BD31-4B8C-83A1-F6EECF244321}">
                <p14:modId xmlns:p14="http://schemas.microsoft.com/office/powerpoint/2010/main" val="3883197763"/>
              </p:ext>
            </p:extLst>
          </p:nvPr>
        </p:nvGraphicFramePr>
        <p:xfrm>
          <a:off x="914400" y="4419600"/>
          <a:ext cx="7010400" cy="1285875"/>
        </p:xfrm>
        <a:graphic>
          <a:graphicData uri="http://schemas.openxmlformats.org/presentationml/2006/ole">
            <mc:AlternateContent xmlns:mc="http://schemas.openxmlformats.org/markup-compatibility/2006">
              <mc:Choice xmlns:v="urn:schemas-microsoft-com:vml" Requires="v">
                <p:oleObj spid="_x0000_s16612" name="Equation" r:id="rId7" imgW="2323800" imgH="457200" progId="Equation.3">
                  <p:embed/>
                </p:oleObj>
              </mc:Choice>
              <mc:Fallback>
                <p:oleObj name="Equation" r:id="rId7" imgW="2323800" imgH="457200" progId="Equation.3">
                  <p:embed/>
                  <p:pic>
                    <p:nvPicPr>
                      <p:cNvPr id="0" name="Picture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419600"/>
                        <a:ext cx="7010400"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3" name="Object 9"/>
          <p:cNvGraphicFramePr>
            <a:graphicFrameLocks noChangeAspect="1"/>
          </p:cNvGraphicFramePr>
          <p:nvPr>
            <p:extLst>
              <p:ext uri="{D42A27DB-BD31-4B8C-83A1-F6EECF244321}">
                <p14:modId xmlns:p14="http://schemas.microsoft.com/office/powerpoint/2010/main" val="2371792500"/>
              </p:ext>
            </p:extLst>
          </p:nvPr>
        </p:nvGraphicFramePr>
        <p:xfrm>
          <a:off x="4495800" y="3124200"/>
          <a:ext cx="3352800" cy="1252538"/>
        </p:xfrm>
        <a:graphic>
          <a:graphicData uri="http://schemas.openxmlformats.org/presentationml/2006/ole">
            <mc:AlternateContent xmlns:mc="http://schemas.openxmlformats.org/markup-compatibility/2006">
              <mc:Choice xmlns:v="urn:schemas-microsoft-com:vml" Requires="v">
                <p:oleObj spid="_x0000_s16613" name="Equation" r:id="rId9" imgW="1396800" imgH="482400" progId="Equation.3">
                  <p:embed/>
                </p:oleObj>
              </mc:Choice>
              <mc:Fallback>
                <p:oleObj name="Equation" r:id="rId9" imgW="1396800" imgH="482400" progId="Equation.3">
                  <p:embed/>
                  <p:pic>
                    <p:nvPicPr>
                      <p:cNvPr id="0" name="Picture 5"/>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3124200"/>
                        <a:ext cx="3352800" cy="1252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4" name="Object 10"/>
          <p:cNvGraphicFramePr>
            <a:graphicFrameLocks noChangeAspect="1"/>
          </p:cNvGraphicFramePr>
          <p:nvPr>
            <p:extLst>
              <p:ext uri="{D42A27DB-BD31-4B8C-83A1-F6EECF244321}">
                <p14:modId xmlns:p14="http://schemas.microsoft.com/office/powerpoint/2010/main" val="524467217"/>
              </p:ext>
            </p:extLst>
          </p:nvPr>
        </p:nvGraphicFramePr>
        <p:xfrm>
          <a:off x="990600" y="3429000"/>
          <a:ext cx="2743200" cy="571500"/>
        </p:xfrm>
        <a:graphic>
          <a:graphicData uri="http://schemas.openxmlformats.org/presentationml/2006/ole">
            <mc:AlternateContent xmlns:mc="http://schemas.openxmlformats.org/markup-compatibility/2006">
              <mc:Choice xmlns:v="urn:schemas-microsoft-com:vml" Requires="v">
                <p:oleObj spid="_x0000_s16614" name="Equation" r:id="rId11" imgW="1041120" imgH="215640" progId="Equation.3">
                  <p:embed/>
                </p:oleObj>
              </mc:Choice>
              <mc:Fallback>
                <p:oleObj name="Equation" r:id="rId11" imgW="1041120" imgH="215640" progId="Equation.3">
                  <p:embed/>
                  <p:pic>
                    <p:nvPicPr>
                      <p:cNvPr id="0" name="Picture 6"/>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3429000"/>
                        <a:ext cx="27432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1"/>
          <p:cNvGrpSpPr>
            <a:grpSpLocks/>
          </p:cNvGrpSpPr>
          <p:nvPr/>
        </p:nvGrpSpPr>
        <p:grpSpPr bwMode="auto">
          <a:xfrm>
            <a:off x="1524000" y="5943600"/>
            <a:ext cx="5181600" cy="762000"/>
            <a:chOff x="960" y="3456"/>
            <a:chExt cx="3264" cy="480"/>
          </a:xfrm>
        </p:grpSpPr>
        <p:grpSp>
          <p:nvGrpSpPr>
            <p:cNvPr id="4" name="Group 12"/>
            <p:cNvGrpSpPr>
              <a:grpSpLocks/>
            </p:cNvGrpSpPr>
            <p:nvPr/>
          </p:nvGrpSpPr>
          <p:grpSpPr bwMode="auto">
            <a:xfrm>
              <a:off x="2928" y="3456"/>
              <a:ext cx="1296" cy="480"/>
              <a:chOff x="1584" y="1672"/>
              <a:chExt cx="1344" cy="576"/>
            </a:xfrm>
          </p:grpSpPr>
          <p:sp>
            <p:nvSpPr>
              <p:cNvPr id="36877" name="Rectangle 13"/>
              <p:cNvSpPr>
                <a:spLocks noChangeArrowheads="1"/>
              </p:cNvSpPr>
              <p:nvPr/>
            </p:nvSpPr>
            <p:spPr bwMode="auto">
              <a:xfrm>
                <a:off x="1584" y="1672"/>
                <a:ext cx="1344" cy="576"/>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wrap="none" anchor="ctr"/>
              <a:lstStyle/>
              <a:p>
                <a:endParaRPr lang="zh-CN" altLang="en-US"/>
              </a:p>
            </p:txBody>
          </p:sp>
          <p:graphicFrame>
            <p:nvGraphicFramePr>
              <p:cNvPr id="36878" name="Object 14"/>
              <p:cNvGraphicFramePr>
                <a:graphicFrameLocks noChangeAspect="1"/>
              </p:cNvGraphicFramePr>
              <p:nvPr/>
            </p:nvGraphicFramePr>
            <p:xfrm>
              <a:off x="1680" y="1737"/>
              <a:ext cx="1200" cy="511"/>
            </p:xfrm>
            <a:graphic>
              <a:graphicData uri="http://schemas.openxmlformats.org/presentationml/2006/ole">
                <mc:AlternateContent xmlns:mc="http://schemas.openxmlformats.org/markup-compatibility/2006">
                  <mc:Choice xmlns:v="urn:schemas-microsoft-com:vml" Requires="v">
                    <p:oleObj spid="_x0000_s16615" name="Equation" r:id="rId13" imgW="596880" imgH="228600" progId="Equation.3">
                      <p:embed/>
                    </p:oleObj>
                  </mc:Choice>
                  <mc:Fallback>
                    <p:oleObj name="Equation" r:id="rId13" imgW="596880" imgH="228600" progId="Equation.3">
                      <p:embed/>
                      <p:pic>
                        <p:nvPicPr>
                          <p:cNvPr id="0" name="Picture 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0" y="1737"/>
                            <a:ext cx="1200" cy="511"/>
                          </a:xfrm>
                          <a:prstGeom prst="rect">
                            <a:avLst/>
                          </a:prstGeom>
                          <a:gradFill rotWithShape="0">
                            <a:gsLst>
                              <a:gs pos="0">
                                <a:schemeClr val="accent1"/>
                              </a:gs>
                              <a:gs pos="50000">
                                <a:srgbClr val="FFFFFF"/>
                              </a:gs>
                              <a:gs pos="100000">
                                <a:schemeClr val="accent1"/>
                              </a:gs>
                            </a:gsLst>
                            <a:lin ang="5400000" scaled="1"/>
                          </a:gradFill>
                        </p:spPr>
                      </p:pic>
                    </p:oleObj>
                  </mc:Fallback>
                </mc:AlternateContent>
              </a:graphicData>
            </a:graphic>
          </p:graphicFrame>
        </p:grpSp>
        <p:grpSp>
          <p:nvGrpSpPr>
            <p:cNvPr id="5" name="Group 15"/>
            <p:cNvGrpSpPr>
              <a:grpSpLocks/>
            </p:cNvGrpSpPr>
            <p:nvPr/>
          </p:nvGrpSpPr>
          <p:grpSpPr bwMode="auto">
            <a:xfrm>
              <a:off x="960" y="3552"/>
              <a:ext cx="1258" cy="336"/>
              <a:chOff x="1094" y="3504"/>
              <a:chExt cx="1258" cy="371"/>
            </a:xfrm>
          </p:grpSpPr>
          <p:graphicFrame>
            <p:nvGraphicFramePr>
              <p:cNvPr id="36880" name="Object 16"/>
              <p:cNvGraphicFramePr>
                <a:graphicFrameLocks noChangeAspect="1"/>
              </p:cNvGraphicFramePr>
              <p:nvPr/>
            </p:nvGraphicFramePr>
            <p:xfrm>
              <a:off x="1632" y="3504"/>
              <a:ext cx="720" cy="371"/>
            </p:xfrm>
            <a:graphic>
              <a:graphicData uri="http://schemas.openxmlformats.org/presentationml/2006/ole">
                <mc:AlternateContent xmlns:mc="http://schemas.openxmlformats.org/markup-compatibility/2006">
                  <mc:Choice xmlns:v="urn:schemas-microsoft-com:vml" Requires="v">
                    <p:oleObj spid="_x0000_s16616" name="Equation" r:id="rId15" imgW="431640" imgH="177480" progId="Equation.3">
                      <p:embed/>
                    </p:oleObj>
                  </mc:Choice>
                  <mc:Fallback>
                    <p:oleObj name="Equation" r:id="rId15" imgW="431640" imgH="177480" progId="Equation.3">
                      <p:embed/>
                      <p:pic>
                        <p:nvPicPr>
                          <p:cNvPr id="0" name="Picture 7"/>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32" y="3504"/>
                            <a:ext cx="720" cy="3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81" name="Text Box 17"/>
              <p:cNvSpPr txBox="1">
                <a:spLocks noChangeArrowheads="1"/>
              </p:cNvSpPr>
              <p:nvPr/>
            </p:nvSpPr>
            <p:spPr bwMode="auto">
              <a:xfrm>
                <a:off x="1094" y="3513"/>
                <a:ext cx="682" cy="361"/>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00000"/>
                    </a:solidFill>
                    <a:latin typeface="黑体" pitchFamily="2" charset="-122"/>
                    <a:ea typeface="黑体" pitchFamily="2" charset="-122"/>
                  </a:rPr>
                  <a:t>若</a:t>
                </a:r>
              </a:p>
            </p:txBody>
          </p:sp>
        </p:grpSp>
      </p:grpSp>
      <p:sp>
        <p:nvSpPr>
          <p:cNvPr id="18" name="Rectangle 39"/>
          <p:cNvSpPr>
            <a:spLocks noChangeArrowheads="1"/>
          </p:cNvSpPr>
          <p:nvPr/>
        </p:nvSpPr>
        <p:spPr bwMode="auto">
          <a:xfrm>
            <a:off x="685800" y="1524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blinds(horizontal)">
                                      <p:cBhvr>
                                        <p:cTn id="7" dur="500"/>
                                        <p:tgtEl>
                                          <p:spTgt spid="368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1"/>
                                        </p:tgtEl>
                                        <p:attrNameLst>
                                          <p:attrName>style.visibility</p:attrName>
                                        </p:attrNameLst>
                                      </p:cBhvr>
                                      <p:to>
                                        <p:strVal val="visible"/>
                                      </p:to>
                                    </p:set>
                                    <p:animEffect transition="in" filter="blinds(horizontal)">
                                      <p:cBhvr>
                                        <p:cTn id="12" dur="500"/>
                                        <p:tgtEl>
                                          <p:spTgt spid="3687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6874"/>
                                        </p:tgtEl>
                                        <p:attrNameLst>
                                          <p:attrName>style.visibility</p:attrName>
                                        </p:attrNameLst>
                                      </p:cBhvr>
                                      <p:to>
                                        <p:strVal val="visible"/>
                                      </p:to>
                                    </p:set>
                                    <p:animEffect transition="in" filter="checkerboard(across)">
                                      <p:cBhvr>
                                        <p:cTn id="17" dur="500"/>
                                        <p:tgtEl>
                                          <p:spTgt spid="3687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6873"/>
                                        </p:tgtEl>
                                        <p:attrNameLst>
                                          <p:attrName>style.visibility</p:attrName>
                                        </p:attrNameLst>
                                      </p:cBhvr>
                                      <p:to>
                                        <p:strVal val="visible"/>
                                      </p:to>
                                    </p:set>
                                    <p:animEffect transition="in" filter="dissolve">
                                      <p:cBhvr>
                                        <p:cTn id="22" dur="500"/>
                                        <p:tgtEl>
                                          <p:spTgt spid="3687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6872"/>
                                        </p:tgtEl>
                                        <p:attrNameLst>
                                          <p:attrName>style.visibility</p:attrName>
                                        </p:attrNameLst>
                                      </p:cBhvr>
                                      <p:to>
                                        <p:strVal val="visible"/>
                                      </p:to>
                                    </p:set>
                                    <p:animEffect transition="in" filter="blinds(horizontal)">
                                      <p:cBhvr>
                                        <p:cTn id="27" dur="500"/>
                                        <p:tgtEl>
                                          <p:spTgt spid="36872"/>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838200" y="990600"/>
            <a:ext cx="3962400" cy="519113"/>
          </a:xfrm>
          <a:prstGeom prst="rect">
            <a:avLst/>
          </a:prstGeom>
          <a:noFill/>
          <a:ln w="9525">
            <a:noFill/>
            <a:miter lim="800000"/>
            <a:headEnd/>
            <a:tailEnd/>
          </a:ln>
          <a:effectLst/>
        </p:spPr>
        <p:txBody>
          <a:bodyPr>
            <a:spAutoFit/>
          </a:bodyPr>
          <a:lstStyle/>
          <a:p>
            <a:r>
              <a:rPr lang="en-US" altLang="zh-CN" sz="2800" dirty="0">
                <a:solidFill>
                  <a:srgbClr val="1C1C1C"/>
                </a:solidFill>
                <a:latin typeface="黑体" pitchFamily="2" charset="-122"/>
                <a:ea typeface="黑体" pitchFamily="2" charset="-122"/>
              </a:rPr>
              <a:t>(</a:t>
            </a:r>
            <a:r>
              <a:rPr lang="en-US" altLang="zh-CN" sz="2800" dirty="0">
                <a:solidFill>
                  <a:srgbClr val="CC0000"/>
                </a:solidFill>
                <a:latin typeface="黑体" pitchFamily="2" charset="-122"/>
                <a:ea typeface="黑体" pitchFamily="2" charset="-122"/>
              </a:rPr>
              <a:t>2</a:t>
            </a:r>
            <a:r>
              <a:rPr lang="en-US" altLang="zh-CN" sz="2800" dirty="0">
                <a:solidFill>
                  <a:srgbClr val="000000"/>
                </a:solidFill>
                <a:latin typeface="黑体" pitchFamily="2" charset="-122"/>
                <a:ea typeface="黑体" pitchFamily="2" charset="-122"/>
              </a:rPr>
              <a:t>) </a:t>
            </a:r>
            <a:r>
              <a:rPr lang="zh-CN" altLang="en-US" sz="2800" dirty="0">
                <a:solidFill>
                  <a:srgbClr val="CC0000"/>
                </a:solidFill>
                <a:latin typeface="黑体" pitchFamily="2" charset="-122"/>
                <a:ea typeface="黑体" pitchFamily="2" charset="-122"/>
              </a:rPr>
              <a:t>无限长的</a:t>
            </a:r>
            <a:r>
              <a:rPr lang="zh-CN" altLang="en-US" sz="2800" dirty="0">
                <a:solidFill>
                  <a:srgbClr val="000000"/>
                </a:solidFill>
                <a:latin typeface="黑体" pitchFamily="2" charset="-122"/>
                <a:ea typeface="黑体" pitchFamily="2" charset="-122"/>
              </a:rPr>
              <a:t>螺线管</a:t>
            </a:r>
            <a:r>
              <a:rPr lang="zh-CN" altLang="en-US" sz="2800" dirty="0">
                <a:solidFill>
                  <a:srgbClr val="CC0000"/>
                </a:solidFill>
                <a:latin typeface="黑体" pitchFamily="2" charset="-122"/>
                <a:ea typeface="黑体" pitchFamily="2" charset="-122"/>
              </a:rPr>
              <a:t>   </a:t>
            </a:r>
          </a:p>
        </p:txBody>
      </p:sp>
      <p:graphicFrame>
        <p:nvGraphicFramePr>
          <p:cNvPr id="37891" name="Object 3"/>
          <p:cNvGraphicFramePr>
            <a:graphicFrameLocks noChangeAspect="1"/>
          </p:cNvGraphicFramePr>
          <p:nvPr>
            <p:extLst>
              <p:ext uri="{D42A27DB-BD31-4B8C-83A1-F6EECF244321}">
                <p14:modId xmlns:p14="http://schemas.microsoft.com/office/powerpoint/2010/main" val="435554055"/>
              </p:ext>
            </p:extLst>
          </p:nvPr>
        </p:nvGraphicFramePr>
        <p:xfrm>
          <a:off x="5943600" y="2819400"/>
          <a:ext cx="2084388" cy="1066800"/>
        </p:xfrm>
        <a:graphic>
          <a:graphicData uri="http://schemas.openxmlformats.org/presentationml/2006/ole">
            <mc:AlternateContent xmlns:mc="http://schemas.openxmlformats.org/markup-compatibility/2006">
              <mc:Choice xmlns:v="urn:schemas-microsoft-com:vml" Requires="v">
                <p:oleObj spid="_x0000_s17698" name="Equation" r:id="rId3" imgW="711000" imgH="393480" progId="Equation.3">
                  <p:embed/>
                </p:oleObj>
              </mc:Choice>
              <mc:Fallback>
                <p:oleObj name="Equation" r:id="rId3" imgW="711000" imgH="393480" progId="Equation.3">
                  <p:embed/>
                  <p:pic>
                    <p:nvPicPr>
                      <p:cNvPr id="0" name="Picture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819400"/>
                        <a:ext cx="2084388" cy="106680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sp>
        <p:nvSpPr>
          <p:cNvPr id="37892" name="Text Box 4"/>
          <p:cNvSpPr txBox="1">
            <a:spLocks noChangeArrowheads="1"/>
          </p:cNvSpPr>
          <p:nvPr/>
        </p:nvSpPr>
        <p:spPr bwMode="auto">
          <a:xfrm>
            <a:off x="4876800" y="990600"/>
            <a:ext cx="4267200" cy="519113"/>
          </a:xfrm>
          <a:prstGeom prst="rect">
            <a:avLst/>
          </a:prstGeom>
          <a:noFill/>
          <a:ln w="9525">
            <a:noFill/>
            <a:miter lim="800000"/>
            <a:headEnd/>
            <a:tailEnd/>
          </a:ln>
          <a:effectLst/>
        </p:spPr>
        <p:txBody>
          <a:bodyPr>
            <a:spAutoFit/>
          </a:bodyPr>
          <a:lstStyle/>
          <a:p>
            <a:r>
              <a:rPr lang="zh-CN" altLang="en-US" sz="2800" dirty="0">
                <a:solidFill>
                  <a:srgbClr val="1C1C1C"/>
                </a:solidFill>
                <a:latin typeface="黑体" pitchFamily="2" charset="-122"/>
                <a:ea typeface="黑体" pitchFamily="2" charset="-122"/>
              </a:rPr>
              <a:t>（</a:t>
            </a:r>
            <a:r>
              <a:rPr lang="en-US" altLang="zh-CN" sz="2800" dirty="0">
                <a:solidFill>
                  <a:srgbClr val="CC0000"/>
                </a:solidFill>
                <a:latin typeface="黑体" pitchFamily="2" charset="-122"/>
                <a:ea typeface="黑体" pitchFamily="2" charset="-122"/>
              </a:rPr>
              <a:t>3</a:t>
            </a:r>
            <a:r>
              <a:rPr lang="zh-CN" altLang="en-US" sz="2800" dirty="0">
                <a:solidFill>
                  <a:srgbClr val="1C1C1C"/>
                </a:solidFill>
                <a:latin typeface="黑体" pitchFamily="2" charset="-122"/>
                <a:ea typeface="黑体" pitchFamily="2" charset="-122"/>
              </a:rPr>
              <a:t>）</a:t>
            </a:r>
            <a:r>
              <a:rPr lang="zh-CN" altLang="en-US" sz="2800" dirty="0">
                <a:solidFill>
                  <a:srgbClr val="CC0000"/>
                </a:solidFill>
                <a:latin typeface="黑体" pitchFamily="2" charset="-122"/>
                <a:ea typeface="黑体" pitchFamily="2" charset="-122"/>
              </a:rPr>
              <a:t>半无限长</a:t>
            </a:r>
            <a:r>
              <a:rPr lang="zh-CN" altLang="en-US" sz="2800" dirty="0">
                <a:solidFill>
                  <a:srgbClr val="1C1C1C"/>
                </a:solidFill>
                <a:latin typeface="黑体" pitchFamily="2" charset="-122"/>
                <a:ea typeface="黑体" pitchFamily="2" charset="-122"/>
              </a:rPr>
              <a:t>螺线管</a:t>
            </a:r>
          </a:p>
        </p:txBody>
      </p:sp>
      <p:graphicFrame>
        <p:nvGraphicFramePr>
          <p:cNvPr id="37893" name="Object 5"/>
          <p:cNvGraphicFramePr>
            <a:graphicFrameLocks noChangeAspect="1"/>
          </p:cNvGraphicFramePr>
          <p:nvPr>
            <p:extLst>
              <p:ext uri="{D42A27DB-BD31-4B8C-83A1-F6EECF244321}">
                <p14:modId xmlns:p14="http://schemas.microsoft.com/office/powerpoint/2010/main" val="2004021687"/>
              </p:ext>
            </p:extLst>
          </p:nvPr>
        </p:nvGraphicFramePr>
        <p:xfrm>
          <a:off x="5638800" y="1524000"/>
          <a:ext cx="2514600" cy="1087438"/>
        </p:xfrm>
        <a:graphic>
          <a:graphicData uri="http://schemas.openxmlformats.org/presentationml/2006/ole">
            <mc:AlternateContent xmlns:mc="http://schemas.openxmlformats.org/markup-compatibility/2006">
              <mc:Choice xmlns:v="urn:schemas-microsoft-com:vml" Requires="v">
                <p:oleObj spid="_x0000_s17699" name="Equation" r:id="rId5" imgW="914400" imgH="393480" progId="Equation.3">
                  <p:embed/>
                </p:oleObj>
              </mc:Choice>
              <mc:Fallback>
                <p:oleObj name="Equation" r:id="rId5" imgW="914400" imgH="393480" progId="Equation.3">
                  <p:embed/>
                  <p:pic>
                    <p:nvPicPr>
                      <p:cNvPr id="0" name="Picture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524000"/>
                        <a:ext cx="2514600" cy="108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838200" y="2559050"/>
            <a:ext cx="3962400" cy="523875"/>
            <a:chOff x="672" y="1632"/>
            <a:chExt cx="2496" cy="330"/>
          </a:xfrm>
        </p:grpSpPr>
        <p:sp>
          <p:nvSpPr>
            <p:cNvPr id="37895" name="Text Box 7"/>
            <p:cNvSpPr txBox="1">
              <a:spLocks noChangeArrowheads="1"/>
            </p:cNvSpPr>
            <p:nvPr/>
          </p:nvSpPr>
          <p:spPr bwMode="auto">
            <a:xfrm>
              <a:off x="672" y="1632"/>
              <a:ext cx="2496" cy="330"/>
            </a:xfrm>
            <a:prstGeom prst="rect">
              <a:avLst/>
            </a:prstGeom>
            <a:noFill/>
            <a:ln w="9525">
              <a:noFill/>
              <a:miter lim="800000"/>
              <a:headEnd/>
              <a:tailEnd/>
            </a:ln>
            <a:effectLst/>
          </p:spPr>
          <p:txBody>
            <a:bodyPr wrap="square">
              <a:spAutoFit/>
            </a:bodyPr>
            <a:lstStyle/>
            <a:p>
              <a:r>
                <a:rPr lang="zh-CN" altLang="en-US" sz="2800" dirty="0">
                  <a:latin typeface="黑体" pitchFamily="2" charset="-122"/>
                  <a:ea typeface="黑体" pitchFamily="2" charset="-122"/>
                </a:rPr>
                <a:t>或由 </a:t>
              </a:r>
              <a:r>
                <a:rPr lang="zh-CN" altLang="en-US" sz="2800" dirty="0">
                  <a:solidFill>
                    <a:srgbClr val="9900CC"/>
                  </a:solidFill>
                  <a:latin typeface="黑体" pitchFamily="2" charset="-122"/>
                  <a:ea typeface="黑体" pitchFamily="2" charset="-122"/>
                </a:rPr>
                <a:t>            </a:t>
              </a:r>
              <a:r>
                <a:rPr lang="zh-CN" altLang="en-US" sz="2800" dirty="0">
                  <a:latin typeface="黑体" pitchFamily="2" charset="-122"/>
                  <a:ea typeface="黑体" pitchFamily="2" charset="-122"/>
                </a:rPr>
                <a:t>代入</a:t>
              </a:r>
            </a:p>
          </p:txBody>
        </p:sp>
        <p:graphicFrame>
          <p:nvGraphicFramePr>
            <p:cNvPr id="37896" name="Object 8"/>
            <p:cNvGraphicFramePr>
              <a:graphicFrameLocks noChangeAspect="1"/>
            </p:cNvGraphicFramePr>
            <p:nvPr/>
          </p:nvGraphicFramePr>
          <p:xfrm>
            <a:off x="1200" y="1632"/>
            <a:ext cx="1392" cy="321"/>
          </p:xfrm>
          <a:graphic>
            <a:graphicData uri="http://schemas.openxmlformats.org/presentationml/2006/ole">
              <mc:AlternateContent xmlns:mc="http://schemas.openxmlformats.org/markup-compatibility/2006">
                <mc:Choice xmlns:v="urn:schemas-microsoft-com:vml" Requires="v">
                  <p:oleObj spid="_x0000_s17700" name="Equation" r:id="rId7" imgW="1434960" imgH="317160" progId="Equation.3">
                    <p:embed/>
                  </p:oleObj>
                </mc:Choice>
                <mc:Fallback>
                  <p:oleObj name="Equation" r:id="rId7" imgW="1434960" imgH="317160" progId="Equation.3">
                    <p:embed/>
                    <p:pic>
                      <p:nvPicPr>
                        <p:cNvPr id="0" name="Picture 10"/>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 y="1632"/>
                          <a:ext cx="1392"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7897" name="Object 9"/>
          <p:cNvGraphicFramePr>
            <a:graphicFrameLocks noChangeAspect="1"/>
          </p:cNvGraphicFramePr>
          <p:nvPr>
            <p:extLst>
              <p:ext uri="{D42A27DB-BD31-4B8C-83A1-F6EECF244321}">
                <p14:modId xmlns:p14="http://schemas.microsoft.com/office/powerpoint/2010/main" val="3118047741"/>
              </p:ext>
            </p:extLst>
          </p:nvPr>
        </p:nvGraphicFramePr>
        <p:xfrm>
          <a:off x="762000" y="3200400"/>
          <a:ext cx="4337050" cy="1135063"/>
        </p:xfrm>
        <a:graphic>
          <a:graphicData uri="http://schemas.openxmlformats.org/presentationml/2006/ole">
            <mc:AlternateContent xmlns:mc="http://schemas.openxmlformats.org/markup-compatibility/2006">
              <mc:Choice xmlns:v="urn:schemas-microsoft-com:vml" Requires="v">
                <p:oleObj spid="_x0000_s17701" name="Equation" r:id="rId9" imgW="1612800" imgH="393480" progId="Equation.3">
                  <p:embed/>
                </p:oleObj>
              </mc:Choice>
              <mc:Fallback>
                <p:oleObj name="Equation" r:id="rId9" imgW="1612800" imgH="393480" progId="Equation.3">
                  <p:embed/>
                  <p:pic>
                    <p:nvPicPr>
                      <p:cNvPr id="0" name="Picture 4"/>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3200400"/>
                        <a:ext cx="4337050" cy="1135063"/>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00"/>
                            </a:solidFill>
                            <a:miter lim="800000"/>
                            <a:headEnd/>
                            <a:tailEnd/>
                          </a14:hiddenLine>
                        </a:ext>
                      </a:extLst>
                    </p:spPr>
                  </p:pic>
                </p:oleObj>
              </mc:Fallback>
            </mc:AlternateContent>
          </a:graphicData>
        </a:graphic>
      </p:graphicFrame>
      <p:grpSp>
        <p:nvGrpSpPr>
          <p:cNvPr id="3" name="Group 10"/>
          <p:cNvGrpSpPr>
            <a:grpSpLocks/>
          </p:cNvGrpSpPr>
          <p:nvPr/>
        </p:nvGrpSpPr>
        <p:grpSpPr bwMode="auto">
          <a:xfrm>
            <a:off x="1676400" y="1676400"/>
            <a:ext cx="2057400" cy="762000"/>
            <a:chOff x="1584" y="1672"/>
            <a:chExt cx="1344" cy="576"/>
          </a:xfrm>
        </p:grpSpPr>
        <p:sp>
          <p:nvSpPr>
            <p:cNvPr id="37899" name="Rectangle 11"/>
            <p:cNvSpPr>
              <a:spLocks noChangeArrowheads="1"/>
            </p:cNvSpPr>
            <p:nvPr/>
          </p:nvSpPr>
          <p:spPr bwMode="auto">
            <a:xfrm>
              <a:off x="1584" y="1672"/>
              <a:ext cx="1344" cy="576"/>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wrap="none" anchor="ctr"/>
            <a:lstStyle/>
            <a:p>
              <a:endParaRPr lang="zh-CN" altLang="en-US"/>
            </a:p>
          </p:txBody>
        </p:sp>
        <p:graphicFrame>
          <p:nvGraphicFramePr>
            <p:cNvPr id="37900" name="Object 12"/>
            <p:cNvGraphicFramePr>
              <a:graphicFrameLocks noChangeAspect="1"/>
            </p:cNvGraphicFramePr>
            <p:nvPr/>
          </p:nvGraphicFramePr>
          <p:xfrm>
            <a:off x="1680" y="1737"/>
            <a:ext cx="1200" cy="511"/>
          </p:xfrm>
          <a:graphic>
            <a:graphicData uri="http://schemas.openxmlformats.org/presentationml/2006/ole">
              <mc:AlternateContent xmlns:mc="http://schemas.openxmlformats.org/markup-compatibility/2006">
                <mc:Choice xmlns:v="urn:schemas-microsoft-com:vml" Requires="v">
                  <p:oleObj spid="_x0000_s17702" name="Equation" r:id="rId11" imgW="596880" imgH="228600" progId="Equation.3">
                    <p:embed/>
                  </p:oleObj>
                </mc:Choice>
                <mc:Fallback>
                  <p:oleObj name="Equation" r:id="rId11" imgW="596880" imgH="228600" progId="Equation.3">
                    <p:embed/>
                    <p:pic>
                      <p:nvPicPr>
                        <p:cNvPr id="0" name="Picture 9"/>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0" y="1737"/>
                          <a:ext cx="1200" cy="511"/>
                        </a:xfrm>
                        <a:prstGeom prst="rect">
                          <a:avLst/>
                        </a:prstGeom>
                        <a:gradFill rotWithShape="0">
                          <a:gsLst>
                            <a:gs pos="0">
                              <a:schemeClr val="accent1"/>
                            </a:gs>
                            <a:gs pos="50000">
                              <a:srgbClr val="FFFFFF"/>
                            </a:gs>
                            <a:gs pos="100000">
                              <a:schemeClr val="accent1"/>
                            </a:gs>
                          </a:gsLst>
                          <a:lin ang="5400000" scaled="1"/>
                        </a:gradFill>
                      </p:spPr>
                    </p:pic>
                  </p:oleObj>
                </mc:Fallback>
              </mc:AlternateContent>
            </a:graphicData>
          </a:graphic>
        </p:graphicFrame>
      </p:grpSp>
      <p:grpSp>
        <p:nvGrpSpPr>
          <p:cNvPr id="4" name="Group 13"/>
          <p:cNvGrpSpPr>
            <a:grpSpLocks/>
          </p:cNvGrpSpPr>
          <p:nvPr/>
        </p:nvGrpSpPr>
        <p:grpSpPr bwMode="auto">
          <a:xfrm>
            <a:off x="858838" y="4397375"/>
            <a:ext cx="7446963" cy="2460625"/>
            <a:chOff x="541" y="2578"/>
            <a:chExt cx="4691" cy="1550"/>
          </a:xfrm>
        </p:grpSpPr>
        <p:sp>
          <p:nvSpPr>
            <p:cNvPr id="37902" name="Rectangle 14"/>
            <p:cNvSpPr>
              <a:spLocks noChangeArrowheads="1"/>
            </p:cNvSpPr>
            <p:nvPr/>
          </p:nvSpPr>
          <p:spPr bwMode="auto">
            <a:xfrm>
              <a:off x="1200" y="2578"/>
              <a:ext cx="4032" cy="148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37903" name="AutoShape 15"/>
            <p:cNvSpPr>
              <a:spLocks noChangeArrowheads="1"/>
            </p:cNvSpPr>
            <p:nvPr/>
          </p:nvSpPr>
          <p:spPr bwMode="auto">
            <a:xfrm>
              <a:off x="1536" y="2914"/>
              <a:ext cx="672" cy="576"/>
            </a:xfrm>
            <a:prstGeom prst="wedgeRoundRectCallout">
              <a:avLst>
                <a:gd name="adj1" fmla="val 98810"/>
                <a:gd name="adj2" fmla="val 47745"/>
                <a:gd name="adj3" fmla="val 16667"/>
              </a:avLst>
            </a:prstGeom>
            <a:noFill/>
            <a:ln w="28575">
              <a:solidFill>
                <a:srgbClr val="D60093"/>
              </a:solidFill>
              <a:miter lim="800000"/>
              <a:headEnd/>
              <a:tailEnd/>
            </a:ln>
            <a:effectLst/>
          </p:spPr>
          <p:txBody>
            <a:bodyPr/>
            <a:lstStyle/>
            <a:p>
              <a:pPr algn="ctr"/>
              <a:endParaRPr lang="zh-CN" altLang="zh-CN" sz="2800" b="1">
                <a:solidFill>
                  <a:srgbClr val="1C1C1C"/>
                </a:solidFill>
                <a:latin typeface="黑体" pitchFamily="2" charset="-122"/>
                <a:ea typeface="黑体" pitchFamily="2" charset="-122"/>
              </a:endParaRPr>
            </a:p>
          </p:txBody>
        </p:sp>
        <p:graphicFrame>
          <p:nvGraphicFramePr>
            <p:cNvPr id="37904" name="Object 16"/>
            <p:cNvGraphicFramePr>
              <a:graphicFrameLocks noChangeAspect="1"/>
            </p:cNvGraphicFramePr>
            <p:nvPr/>
          </p:nvGraphicFramePr>
          <p:xfrm>
            <a:off x="1536" y="2914"/>
            <a:ext cx="720" cy="576"/>
          </p:xfrm>
          <a:graphic>
            <a:graphicData uri="http://schemas.openxmlformats.org/presentationml/2006/ole">
              <mc:AlternateContent xmlns:mc="http://schemas.openxmlformats.org/markup-compatibility/2006">
                <mc:Choice xmlns:v="urn:schemas-microsoft-com:vml" Requires="v">
                  <p:oleObj spid="_x0000_s17703" name="Equation" r:id="rId13" imgW="457200" imgH="393480" progId="Equation.3">
                    <p:embed/>
                  </p:oleObj>
                </mc:Choice>
                <mc:Fallback>
                  <p:oleObj name="Equation" r:id="rId13" imgW="457200" imgH="393480" progId="Equation.3">
                    <p:embed/>
                    <p:pic>
                      <p:nvPicPr>
                        <p:cNvPr id="0" name="Picture 5"/>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36" y="2914"/>
                          <a:ext cx="720" cy="576"/>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00"/>
                              </a:solidFill>
                              <a:miter lim="800000"/>
                              <a:headEnd/>
                              <a:tailEnd/>
                            </a14:hiddenLine>
                          </a:ext>
                        </a:extLst>
                      </p:spPr>
                    </p:pic>
                  </p:oleObj>
                </mc:Fallback>
              </mc:AlternateContent>
            </a:graphicData>
          </a:graphic>
        </p:graphicFrame>
        <p:sp>
          <p:nvSpPr>
            <p:cNvPr id="37905" name="Line 17"/>
            <p:cNvSpPr>
              <a:spLocks noChangeShapeType="1"/>
            </p:cNvSpPr>
            <p:nvPr/>
          </p:nvSpPr>
          <p:spPr bwMode="auto">
            <a:xfrm flipV="1">
              <a:off x="1968" y="3826"/>
              <a:ext cx="3072" cy="0"/>
            </a:xfrm>
            <a:prstGeom prst="line">
              <a:avLst/>
            </a:prstGeom>
            <a:noFill/>
            <a:ln w="12700">
              <a:solidFill>
                <a:srgbClr val="000000"/>
              </a:solidFill>
              <a:round/>
              <a:headEnd/>
              <a:tailEnd type="triangle" w="sm" len="lg"/>
            </a:ln>
            <a:effectLst/>
          </p:spPr>
          <p:txBody>
            <a:bodyPr wrap="none"/>
            <a:lstStyle/>
            <a:p>
              <a:endParaRPr lang="zh-CN" altLang="en-US"/>
            </a:p>
          </p:txBody>
        </p:sp>
        <p:sp>
          <p:nvSpPr>
            <p:cNvPr id="37906" name="Line 18"/>
            <p:cNvSpPr>
              <a:spLocks noChangeShapeType="1"/>
            </p:cNvSpPr>
            <p:nvPr/>
          </p:nvSpPr>
          <p:spPr bwMode="auto">
            <a:xfrm flipV="1">
              <a:off x="3360" y="2626"/>
              <a:ext cx="0" cy="1200"/>
            </a:xfrm>
            <a:prstGeom prst="line">
              <a:avLst/>
            </a:prstGeom>
            <a:noFill/>
            <a:ln w="12700">
              <a:solidFill>
                <a:srgbClr val="000000"/>
              </a:solidFill>
              <a:round/>
              <a:headEnd/>
              <a:tailEnd type="triangle" w="sm" len="lg"/>
            </a:ln>
            <a:effectLst/>
          </p:spPr>
          <p:txBody>
            <a:bodyPr wrap="none"/>
            <a:lstStyle/>
            <a:p>
              <a:endParaRPr lang="zh-CN" altLang="en-US"/>
            </a:p>
          </p:txBody>
        </p:sp>
        <p:sp>
          <p:nvSpPr>
            <p:cNvPr id="37907" name="Text Box 19"/>
            <p:cNvSpPr txBox="1">
              <a:spLocks noChangeArrowheads="1"/>
            </p:cNvSpPr>
            <p:nvPr/>
          </p:nvSpPr>
          <p:spPr bwMode="auto">
            <a:xfrm>
              <a:off x="4704" y="3490"/>
              <a:ext cx="311" cy="365"/>
            </a:xfrm>
            <a:prstGeom prst="rect">
              <a:avLst/>
            </a:prstGeom>
            <a:noFill/>
            <a:ln w="9525">
              <a:noFill/>
              <a:miter lim="800000"/>
              <a:headEnd/>
              <a:tailEnd/>
            </a:ln>
            <a:effectLst/>
          </p:spPr>
          <p:txBody>
            <a:bodyPr>
              <a:spAutoFit/>
            </a:bodyPr>
            <a:lstStyle/>
            <a:p>
              <a:r>
                <a:rPr lang="en-US" altLang="zh-CN" sz="3200" b="1" i="1">
                  <a:solidFill>
                    <a:srgbClr val="1C1C1C"/>
                  </a:solidFill>
                  <a:latin typeface="黑体" pitchFamily="2" charset="-122"/>
                  <a:ea typeface="黑体" pitchFamily="2" charset="-122"/>
                </a:rPr>
                <a:t>x</a:t>
              </a:r>
            </a:p>
          </p:txBody>
        </p:sp>
        <p:sp>
          <p:nvSpPr>
            <p:cNvPr id="37908" name="Text Box 20"/>
            <p:cNvSpPr txBox="1">
              <a:spLocks noChangeArrowheads="1"/>
            </p:cNvSpPr>
            <p:nvPr/>
          </p:nvSpPr>
          <p:spPr bwMode="auto">
            <a:xfrm>
              <a:off x="3360" y="2746"/>
              <a:ext cx="336" cy="328"/>
            </a:xfrm>
            <a:prstGeom prst="rect">
              <a:avLst/>
            </a:prstGeom>
            <a:noFill/>
            <a:ln w="9525">
              <a:noFill/>
              <a:miter lim="800000"/>
              <a:headEnd/>
              <a:tailEnd/>
            </a:ln>
            <a:effectLst/>
          </p:spPr>
          <p:txBody>
            <a:bodyPr>
              <a:spAutoFit/>
            </a:bodyPr>
            <a:lstStyle/>
            <a:p>
              <a:r>
                <a:rPr lang="en-US" altLang="zh-CN" sz="2800" b="1" i="1">
                  <a:solidFill>
                    <a:srgbClr val="1C1C1C"/>
                  </a:solidFill>
                  <a:latin typeface="黑体" pitchFamily="2" charset="-122"/>
                  <a:ea typeface="黑体" pitchFamily="2" charset="-122"/>
                </a:rPr>
                <a:t>B</a:t>
              </a:r>
            </a:p>
          </p:txBody>
        </p:sp>
        <p:sp>
          <p:nvSpPr>
            <p:cNvPr id="37909" name="Line 21"/>
            <p:cNvSpPr>
              <a:spLocks noChangeShapeType="1"/>
            </p:cNvSpPr>
            <p:nvPr/>
          </p:nvSpPr>
          <p:spPr bwMode="auto">
            <a:xfrm flipV="1">
              <a:off x="2544" y="3490"/>
              <a:ext cx="1680" cy="0"/>
            </a:xfrm>
            <a:prstGeom prst="line">
              <a:avLst/>
            </a:prstGeom>
            <a:noFill/>
            <a:ln w="28575">
              <a:solidFill>
                <a:srgbClr val="009999"/>
              </a:solidFill>
              <a:prstDash val="dash"/>
              <a:round/>
              <a:headEnd/>
              <a:tailEnd/>
            </a:ln>
            <a:effectLst/>
          </p:spPr>
          <p:txBody>
            <a:bodyPr wrap="none"/>
            <a:lstStyle/>
            <a:p>
              <a:endParaRPr lang="zh-CN" altLang="en-US"/>
            </a:p>
          </p:txBody>
        </p:sp>
        <p:graphicFrame>
          <p:nvGraphicFramePr>
            <p:cNvPr id="37910" name="Object 22"/>
            <p:cNvGraphicFramePr>
              <a:graphicFrameLocks noChangeAspect="1"/>
            </p:cNvGraphicFramePr>
            <p:nvPr/>
          </p:nvGraphicFramePr>
          <p:xfrm>
            <a:off x="3840" y="2711"/>
            <a:ext cx="480" cy="347"/>
          </p:xfrm>
          <a:graphic>
            <a:graphicData uri="http://schemas.openxmlformats.org/presentationml/2006/ole">
              <mc:AlternateContent xmlns:mc="http://schemas.openxmlformats.org/markup-compatibility/2006">
                <mc:Choice xmlns:v="urn:schemas-microsoft-com:vml" Requires="v">
                  <p:oleObj spid="_x0000_s17704" name="Equation" r:id="rId15" imgW="342720" imgH="228600" progId="Equation.3">
                    <p:embed/>
                  </p:oleObj>
                </mc:Choice>
                <mc:Fallback>
                  <p:oleObj name="Equation" r:id="rId15" imgW="342720" imgH="228600" progId="Equation.3">
                    <p:embed/>
                    <p:pic>
                      <p:nvPicPr>
                        <p:cNvPr id="0" name="Picture 6"/>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0" y="2711"/>
                          <a:ext cx="48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60093"/>
                              </a:solidFill>
                              <a:miter lim="800000"/>
                              <a:headEnd/>
                              <a:tailEnd/>
                            </a14:hiddenLine>
                          </a:ext>
                        </a:extLst>
                      </p:spPr>
                    </p:pic>
                  </p:oleObj>
                </mc:Fallback>
              </mc:AlternateContent>
            </a:graphicData>
          </a:graphic>
        </p:graphicFrame>
        <p:sp>
          <p:nvSpPr>
            <p:cNvPr id="37911" name="Rectangle 23"/>
            <p:cNvSpPr>
              <a:spLocks noChangeArrowheads="1"/>
            </p:cNvSpPr>
            <p:nvPr/>
          </p:nvSpPr>
          <p:spPr bwMode="auto">
            <a:xfrm>
              <a:off x="3408" y="2802"/>
              <a:ext cx="1584" cy="780"/>
            </a:xfrm>
            <a:prstGeom prst="rect">
              <a:avLst/>
            </a:prstGeom>
            <a:noFill/>
            <a:ln w="9525">
              <a:noFill/>
              <a:miter lim="800000"/>
              <a:headEnd/>
              <a:tailEnd/>
            </a:ln>
            <a:effectLst/>
          </p:spPr>
          <p:txBody>
            <a:bodyPr wrap="none" anchor="ctr"/>
            <a:lstStyle/>
            <a:p>
              <a:pPr algn="ctr"/>
              <a:endParaRPr lang="zh-CN" altLang="zh-CN" sz="2800" b="1">
                <a:solidFill>
                  <a:srgbClr val="CC0000"/>
                </a:solidFill>
                <a:latin typeface="黑体" pitchFamily="2" charset="-122"/>
                <a:ea typeface="黑体" pitchFamily="2" charset="-122"/>
              </a:endParaRPr>
            </a:p>
          </p:txBody>
        </p:sp>
        <p:sp>
          <p:nvSpPr>
            <p:cNvPr id="37912" name="AutoShape 24"/>
            <p:cNvSpPr>
              <a:spLocks noChangeArrowheads="1"/>
            </p:cNvSpPr>
            <p:nvPr/>
          </p:nvSpPr>
          <p:spPr bwMode="auto">
            <a:xfrm>
              <a:off x="3840" y="2698"/>
              <a:ext cx="528" cy="360"/>
            </a:xfrm>
            <a:prstGeom prst="wedgeRoundRectCallout">
              <a:avLst>
                <a:gd name="adj1" fmla="val -78787"/>
                <a:gd name="adj2" fmla="val 67222"/>
                <a:gd name="adj3" fmla="val 16667"/>
              </a:avLst>
            </a:prstGeom>
            <a:noFill/>
            <a:ln w="28575">
              <a:solidFill>
                <a:srgbClr val="D60093"/>
              </a:solidFill>
              <a:miter lim="800000"/>
              <a:headEnd/>
              <a:tailEnd/>
            </a:ln>
            <a:effectLst/>
          </p:spPr>
          <p:txBody>
            <a:bodyPr/>
            <a:lstStyle/>
            <a:p>
              <a:pPr algn="ctr"/>
              <a:endParaRPr lang="zh-CN" altLang="zh-CN" sz="2800" b="1">
                <a:solidFill>
                  <a:srgbClr val="1C1C1C"/>
                </a:solidFill>
                <a:latin typeface="黑体" pitchFamily="2" charset="-122"/>
                <a:ea typeface="黑体" pitchFamily="2" charset="-122"/>
              </a:endParaRPr>
            </a:p>
          </p:txBody>
        </p:sp>
        <p:grpSp>
          <p:nvGrpSpPr>
            <p:cNvPr id="5" name="Group 25"/>
            <p:cNvGrpSpPr>
              <a:grpSpLocks/>
            </p:cNvGrpSpPr>
            <p:nvPr/>
          </p:nvGrpSpPr>
          <p:grpSpPr bwMode="auto">
            <a:xfrm>
              <a:off x="2208" y="3154"/>
              <a:ext cx="1152" cy="624"/>
              <a:chOff x="2112" y="3168"/>
              <a:chExt cx="1152" cy="624"/>
            </a:xfrm>
          </p:grpSpPr>
          <p:sp>
            <p:nvSpPr>
              <p:cNvPr id="37914" name="Line 26"/>
              <p:cNvSpPr>
                <a:spLocks noChangeShapeType="1"/>
              </p:cNvSpPr>
              <p:nvPr/>
            </p:nvSpPr>
            <p:spPr bwMode="auto">
              <a:xfrm>
                <a:off x="2784" y="3168"/>
                <a:ext cx="480" cy="0"/>
              </a:xfrm>
              <a:prstGeom prst="line">
                <a:avLst/>
              </a:prstGeom>
              <a:noFill/>
              <a:ln w="34925">
                <a:solidFill>
                  <a:srgbClr val="0000FF"/>
                </a:solidFill>
                <a:round/>
                <a:headEnd/>
                <a:tailEnd/>
              </a:ln>
              <a:effectLst/>
            </p:spPr>
            <p:txBody>
              <a:bodyPr wrap="none"/>
              <a:lstStyle/>
              <a:p>
                <a:endParaRPr lang="zh-CN" altLang="en-US"/>
              </a:p>
            </p:txBody>
          </p:sp>
          <p:sp>
            <p:nvSpPr>
              <p:cNvPr id="37915" name="Freeform 27"/>
              <p:cNvSpPr>
                <a:spLocks/>
              </p:cNvSpPr>
              <p:nvPr/>
            </p:nvSpPr>
            <p:spPr bwMode="auto">
              <a:xfrm>
                <a:off x="2112" y="3168"/>
                <a:ext cx="672" cy="624"/>
              </a:xfrm>
              <a:custGeom>
                <a:avLst/>
                <a:gdLst/>
                <a:ahLst/>
                <a:cxnLst>
                  <a:cxn ang="0">
                    <a:pos x="672" y="0"/>
                  </a:cxn>
                  <a:cxn ang="0">
                    <a:pos x="432" y="96"/>
                  </a:cxn>
                  <a:cxn ang="0">
                    <a:pos x="240" y="528"/>
                  </a:cxn>
                  <a:cxn ang="0">
                    <a:pos x="0" y="624"/>
                  </a:cxn>
                </a:cxnLst>
                <a:rect l="0" t="0" r="r" b="b"/>
                <a:pathLst>
                  <a:path w="672" h="624">
                    <a:moveTo>
                      <a:pt x="672" y="0"/>
                    </a:moveTo>
                    <a:cubicBezTo>
                      <a:pt x="588" y="4"/>
                      <a:pt x="504" y="8"/>
                      <a:pt x="432" y="96"/>
                    </a:cubicBezTo>
                    <a:cubicBezTo>
                      <a:pt x="360" y="184"/>
                      <a:pt x="312" y="440"/>
                      <a:pt x="240" y="528"/>
                    </a:cubicBezTo>
                    <a:cubicBezTo>
                      <a:pt x="168" y="616"/>
                      <a:pt x="84" y="620"/>
                      <a:pt x="0" y="624"/>
                    </a:cubicBezTo>
                  </a:path>
                </a:pathLst>
              </a:custGeom>
              <a:noFill/>
              <a:ln w="34925" cap="flat" cmpd="sng">
                <a:solidFill>
                  <a:srgbClr val="0000FF"/>
                </a:solidFill>
                <a:prstDash val="solid"/>
                <a:round/>
                <a:headEnd/>
                <a:tailEnd/>
              </a:ln>
              <a:effectLst/>
            </p:spPr>
            <p:txBody>
              <a:bodyPr wrap="none"/>
              <a:lstStyle/>
              <a:p>
                <a:endParaRPr lang="zh-CN" altLang="en-US"/>
              </a:p>
            </p:txBody>
          </p:sp>
        </p:grpSp>
        <p:grpSp>
          <p:nvGrpSpPr>
            <p:cNvPr id="6" name="Group 28"/>
            <p:cNvGrpSpPr>
              <a:grpSpLocks/>
            </p:cNvGrpSpPr>
            <p:nvPr/>
          </p:nvGrpSpPr>
          <p:grpSpPr bwMode="auto">
            <a:xfrm flipH="1">
              <a:off x="3360" y="3154"/>
              <a:ext cx="1200" cy="624"/>
              <a:chOff x="2112" y="3168"/>
              <a:chExt cx="1152" cy="624"/>
            </a:xfrm>
          </p:grpSpPr>
          <p:sp>
            <p:nvSpPr>
              <p:cNvPr id="37917" name="Line 29"/>
              <p:cNvSpPr>
                <a:spLocks noChangeShapeType="1"/>
              </p:cNvSpPr>
              <p:nvPr/>
            </p:nvSpPr>
            <p:spPr bwMode="auto">
              <a:xfrm>
                <a:off x="2784" y="3168"/>
                <a:ext cx="480" cy="0"/>
              </a:xfrm>
              <a:prstGeom prst="line">
                <a:avLst/>
              </a:prstGeom>
              <a:noFill/>
              <a:ln w="34925">
                <a:solidFill>
                  <a:srgbClr val="0000FF"/>
                </a:solidFill>
                <a:round/>
                <a:headEnd/>
                <a:tailEnd/>
              </a:ln>
              <a:effectLst/>
            </p:spPr>
            <p:txBody>
              <a:bodyPr wrap="none"/>
              <a:lstStyle/>
              <a:p>
                <a:endParaRPr lang="zh-CN" altLang="en-US"/>
              </a:p>
            </p:txBody>
          </p:sp>
          <p:sp>
            <p:nvSpPr>
              <p:cNvPr id="37918" name="Freeform 30"/>
              <p:cNvSpPr>
                <a:spLocks/>
              </p:cNvSpPr>
              <p:nvPr/>
            </p:nvSpPr>
            <p:spPr bwMode="auto">
              <a:xfrm>
                <a:off x="2112" y="3168"/>
                <a:ext cx="672" cy="624"/>
              </a:xfrm>
              <a:custGeom>
                <a:avLst/>
                <a:gdLst/>
                <a:ahLst/>
                <a:cxnLst>
                  <a:cxn ang="0">
                    <a:pos x="672" y="0"/>
                  </a:cxn>
                  <a:cxn ang="0">
                    <a:pos x="432" y="96"/>
                  </a:cxn>
                  <a:cxn ang="0">
                    <a:pos x="240" y="528"/>
                  </a:cxn>
                  <a:cxn ang="0">
                    <a:pos x="0" y="624"/>
                  </a:cxn>
                </a:cxnLst>
                <a:rect l="0" t="0" r="r" b="b"/>
                <a:pathLst>
                  <a:path w="672" h="624">
                    <a:moveTo>
                      <a:pt x="672" y="0"/>
                    </a:moveTo>
                    <a:cubicBezTo>
                      <a:pt x="588" y="4"/>
                      <a:pt x="504" y="8"/>
                      <a:pt x="432" y="96"/>
                    </a:cubicBezTo>
                    <a:cubicBezTo>
                      <a:pt x="360" y="184"/>
                      <a:pt x="312" y="440"/>
                      <a:pt x="240" y="528"/>
                    </a:cubicBezTo>
                    <a:cubicBezTo>
                      <a:pt x="168" y="616"/>
                      <a:pt x="84" y="620"/>
                      <a:pt x="0" y="624"/>
                    </a:cubicBezTo>
                  </a:path>
                </a:pathLst>
              </a:custGeom>
              <a:noFill/>
              <a:ln w="34925" cap="flat" cmpd="sng">
                <a:solidFill>
                  <a:srgbClr val="0000FF"/>
                </a:solidFill>
                <a:prstDash val="solid"/>
                <a:round/>
                <a:headEnd/>
                <a:tailEnd/>
              </a:ln>
              <a:effectLst/>
            </p:spPr>
            <p:txBody>
              <a:bodyPr wrap="none"/>
              <a:lstStyle/>
              <a:p>
                <a:endParaRPr lang="zh-CN" altLang="en-US"/>
              </a:p>
            </p:txBody>
          </p:sp>
        </p:grpSp>
        <p:sp>
          <p:nvSpPr>
            <p:cNvPr id="37919" name="Text Box 31"/>
            <p:cNvSpPr txBox="1">
              <a:spLocks noChangeArrowheads="1"/>
            </p:cNvSpPr>
            <p:nvPr/>
          </p:nvSpPr>
          <p:spPr bwMode="auto">
            <a:xfrm>
              <a:off x="3216" y="3792"/>
              <a:ext cx="480" cy="288"/>
            </a:xfrm>
            <a:prstGeom prst="rect">
              <a:avLst/>
            </a:prstGeom>
            <a:noFill/>
            <a:ln w="9525">
              <a:noFill/>
              <a:miter lim="800000"/>
              <a:headEnd/>
              <a:tailEnd/>
            </a:ln>
            <a:effectLst/>
          </p:spPr>
          <p:txBody>
            <a:bodyPr>
              <a:spAutoFit/>
            </a:bodyPr>
            <a:lstStyle/>
            <a:p>
              <a:r>
                <a:rPr lang="en-US" altLang="zh-CN" sz="2400" i="1">
                  <a:solidFill>
                    <a:srgbClr val="1C1C1C"/>
                  </a:solidFill>
                  <a:latin typeface="黑体" pitchFamily="2" charset="-122"/>
                  <a:ea typeface="黑体" pitchFamily="2" charset="-122"/>
                </a:rPr>
                <a:t>O</a:t>
              </a:r>
            </a:p>
          </p:txBody>
        </p:sp>
        <p:sp>
          <p:nvSpPr>
            <p:cNvPr id="37920" name="Text Box 32"/>
            <p:cNvSpPr txBox="1">
              <a:spLocks noChangeArrowheads="1"/>
            </p:cNvSpPr>
            <p:nvPr/>
          </p:nvSpPr>
          <p:spPr bwMode="auto">
            <a:xfrm>
              <a:off x="541" y="2578"/>
              <a:ext cx="659" cy="1488"/>
            </a:xfrm>
            <a:prstGeom prst="rect">
              <a:avLst/>
            </a:prstGeom>
            <a:gradFill rotWithShape="0">
              <a:gsLst>
                <a:gs pos="0">
                  <a:schemeClr val="accent1"/>
                </a:gs>
                <a:gs pos="50000">
                  <a:schemeClr val="bg1"/>
                </a:gs>
                <a:gs pos="100000">
                  <a:schemeClr val="accent1"/>
                </a:gs>
              </a:gsLst>
              <a:lin ang="0" scaled="1"/>
            </a:gradFill>
            <a:ln w="9525">
              <a:solidFill>
                <a:schemeClr val="tx2"/>
              </a:solidFill>
              <a:miter lim="800000"/>
              <a:headEnd/>
              <a:tailEnd/>
            </a:ln>
            <a:effectLst/>
          </p:spPr>
          <p:txBody>
            <a:bodyPr vert="eaVert">
              <a:spAutoFit/>
            </a:bodyPr>
            <a:lstStyle/>
            <a:p>
              <a:pPr algn="ctr">
                <a:spcBef>
                  <a:spcPct val="50000"/>
                </a:spcBef>
              </a:pPr>
              <a:r>
                <a:rPr lang="zh-CN" altLang="en-US" sz="2800" dirty="0">
                  <a:solidFill>
                    <a:srgbClr val="000000"/>
                  </a:solidFill>
                  <a:latin typeface="黑体" pitchFamily="2" charset="-122"/>
                  <a:ea typeface="黑体" pitchFamily="2" charset="-122"/>
                </a:rPr>
                <a:t>长直密绕</a:t>
              </a:r>
              <a:r>
                <a:rPr lang="zh-CN" altLang="en-US" sz="2800" dirty="0">
                  <a:latin typeface="黑体" pitchFamily="2" charset="-122"/>
                  <a:ea typeface="黑体" pitchFamily="2" charset="-122"/>
                </a:rPr>
                <a:t>螺线管</a:t>
              </a:r>
              <a:r>
                <a:rPr lang="zh-CN" altLang="en-US" sz="2800" dirty="0">
                  <a:solidFill>
                    <a:srgbClr val="000000"/>
                  </a:solidFill>
                  <a:latin typeface="黑体" pitchFamily="2" charset="-122"/>
                  <a:ea typeface="黑体" pitchFamily="2" charset="-122"/>
                </a:rPr>
                <a:t>轴线上磁场</a:t>
              </a:r>
            </a:p>
          </p:txBody>
        </p:sp>
        <p:sp>
          <p:nvSpPr>
            <p:cNvPr id="37921" name="Line 33"/>
            <p:cNvSpPr>
              <a:spLocks noChangeShapeType="1"/>
            </p:cNvSpPr>
            <p:nvPr/>
          </p:nvSpPr>
          <p:spPr bwMode="auto">
            <a:xfrm>
              <a:off x="4224" y="3490"/>
              <a:ext cx="0" cy="384"/>
            </a:xfrm>
            <a:prstGeom prst="line">
              <a:avLst/>
            </a:prstGeom>
            <a:noFill/>
            <a:ln w="28575">
              <a:solidFill>
                <a:schemeClr val="tx1"/>
              </a:solidFill>
              <a:prstDash val="dash"/>
              <a:round/>
              <a:headEnd/>
              <a:tailEnd/>
            </a:ln>
            <a:effectLst/>
          </p:spPr>
          <p:txBody>
            <a:bodyPr/>
            <a:lstStyle/>
            <a:p>
              <a:endParaRPr lang="zh-CN" altLang="en-US"/>
            </a:p>
          </p:txBody>
        </p:sp>
        <p:sp>
          <p:nvSpPr>
            <p:cNvPr id="37922" name="Line 34"/>
            <p:cNvSpPr>
              <a:spLocks noChangeShapeType="1"/>
            </p:cNvSpPr>
            <p:nvPr/>
          </p:nvSpPr>
          <p:spPr bwMode="auto">
            <a:xfrm>
              <a:off x="2544" y="3490"/>
              <a:ext cx="0" cy="384"/>
            </a:xfrm>
            <a:prstGeom prst="line">
              <a:avLst/>
            </a:prstGeom>
            <a:noFill/>
            <a:ln w="28575">
              <a:solidFill>
                <a:schemeClr val="tx1"/>
              </a:solidFill>
              <a:prstDash val="dash"/>
              <a:round/>
              <a:headEnd/>
              <a:tailEnd/>
            </a:ln>
            <a:effectLst/>
          </p:spPr>
          <p:txBody>
            <a:bodyPr/>
            <a:lstStyle/>
            <a:p>
              <a:endParaRPr lang="zh-CN" altLang="en-US"/>
            </a:p>
          </p:txBody>
        </p:sp>
        <p:graphicFrame>
          <p:nvGraphicFramePr>
            <p:cNvPr id="37923" name="Object 35"/>
            <p:cNvGraphicFramePr>
              <a:graphicFrameLocks noChangeAspect="1"/>
            </p:cNvGraphicFramePr>
            <p:nvPr/>
          </p:nvGraphicFramePr>
          <p:xfrm>
            <a:off x="2256" y="3816"/>
            <a:ext cx="480" cy="302"/>
          </p:xfrm>
          <a:graphic>
            <a:graphicData uri="http://schemas.openxmlformats.org/presentationml/2006/ole">
              <mc:AlternateContent xmlns:mc="http://schemas.openxmlformats.org/markup-compatibility/2006">
                <mc:Choice xmlns:v="urn:schemas-microsoft-com:vml" Requires="v">
                  <p:oleObj spid="_x0000_s17705" name="Equation" r:id="rId17" imgW="342720" imgH="215640" progId="Equation.3">
                    <p:embed/>
                  </p:oleObj>
                </mc:Choice>
                <mc:Fallback>
                  <p:oleObj name="Equation" r:id="rId17" imgW="342720" imgH="215640" progId="Equation.3">
                    <p:embed/>
                    <p:pic>
                      <p:nvPicPr>
                        <p:cNvPr id="0"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56" y="3816"/>
                          <a:ext cx="480" cy="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24" name="Object 36"/>
            <p:cNvGraphicFramePr>
              <a:graphicFrameLocks noChangeAspect="1"/>
            </p:cNvGraphicFramePr>
            <p:nvPr/>
          </p:nvGraphicFramePr>
          <p:xfrm>
            <a:off x="4096" y="3826"/>
            <a:ext cx="320" cy="302"/>
          </p:xfrm>
          <a:graphic>
            <a:graphicData uri="http://schemas.openxmlformats.org/presentationml/2006/ole">
              <mc:AlternateContent xmlns:mc="http://schemas.openxmlformats.org/markup-compatibility/2006">
                <mc:Choice xmlns:v="urn:schemas-microsoft-com:vml" Requires="v">
                  <p:oleObj spid="_x0000_s17706" name="Equation" r:id="rId19" imgW="228600" imgH="215640" progId="Equation.3">
                    <p:embed/>
                  </p:oleObj>
                </mc:Choice>
                <mc:Fallback>
                  <p:oleObj name="Equation" r:id="rId19" imgW="228600" imgH="215640" progId="Equation.3">
                    <p:embed/>
                    <p:pic>
                      <p:nvPicPr>
                        <p:cNvPr id="0" name="Picture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3826"/>
                          <a:ext cx="320" cy="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7" name="Rectangle 39"/>
          <p:cNvSpPr>
            <a:spLocks noChangeArrowheads="1"/>
          </p:cNvSpPr>
          <p:nvPr/>
        </p:nvSpPr>
        <p:spPr bwMode="auto">
          <a:xfrm>
            <a:off x="685800" y="228600"/>
            <a:ext cx="57912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三 毕奥</a:t>
            </a:r>
            <a:r>
              <a:rPr lang="en-US" altLang="zh-CN" sz="3200" b="1" dirty="0">
                <a:solidFill>
                  <a:srgbClr val="00B050"/>
                </a:solidFill>
                <a:latin typeface="黑体" pitchFamily="2" charset="-122"/>
                <a:ea typeface="黑体" pitchFamily="2" charset="-122"/>
              </a:rPr>
              <a:t>---</a:t>
            </a:r>
            <a:r>
              <a:rPr lang="zh-CN" altLang="en-US" sz="3200" b="1" dirty="0">
                <a:solidFill>
                  <a:srgbClr val="00B050"/>
                </a:solidFill>
                <a:latin typeface="黑体" pitchFamily="2" charset="-122"/>
                <a:ea typeface="黑体" pitchFamily="2"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897"/>
                                        </p:tgtEl>
                                        <p:attrNameLst>
                                          <p:attrName>style.visibility</p:attrName>
                                        </p:attrNameLst>
                                      </p:cBhvr>
                                      <p:to>
                                        <p:strVal val="visible"/>
                                      </p:to>
                                    </p:set>
                                    <p:animEffect transition="in" filter="blinds(horizontal)">
                                      <p:cBhvr>
                                        <p:cTn id="17" dur="500"/>
                                        <p:tgtEl>
                                          <p:spTgt spid="378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892"/>
                                        </p:tgtEl>
                                        <p:attrNameLst>
                                          <p:attrName>style.visibility</p:attrName>
                                        </p:attrNameLst>
                                      </p:cBhvr>
                                      <p:to>
                                        <p:strVal val="visible"/>
                                      </p:to>
                                    </p:set>
                                    <p:animEffect transition="in" filter="blinds(horizontal)">
                                      <p:cBhvr>
                                        <p:cTn id="22" dur="500"/>
                                        <p:tgtEl>
                                          <p:spTgt spid="3789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7893"/>
                                        </p:tgtEl>
                                        <p:attrNameLst>
                                          <p:attrName>style.visibility</p:attrName>
                                        </p:attrNameLst>
                                      </p:cBhvr>
                                      <p:to>
                                        <p:strVal val="visible"/>
                                      </p:to>
                                    </p:set>
                                    <p:animEffect transition="in" filter="blinds(horizontal)">
                                      <p:cBhvr>
                                        <p:cTn id="27" dur="500"/>
                                        <p:tgtEl>
                                          <p:spTgt spid="3789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7891"/>
                                        </p:tgtEl>
                                        <p:attrNameLst>
                                          <p:attrName>style.visibility</p:attrName>
                                        </p:attrNameLst>
                                      </p:cBhvr>
                                      <p:to>
                                        <p:strVal val="visible"/>
                                      </p:to>
                                    </p:set>
                                    <p:animEffect transition="in" filter="blinds(horizontal)">
                                      <p:cBhvr>
                                        <p:cTn id="32" dur="500"/>
                                        <p:tgtEl>
                                          <p:spTgt spid="3789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ox(in)">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 y="847725"/>
            <a:ext cx="8686800" cy="5857875"/>
            <a:chOff x="144" y="432"/>
            <a:chExt cx="5472" cy="3690"/>
          </a:xfrm>
        </p:grpSpPr>
        <p:sp>
          <p:nvSpPr>
            <p:cNvPr id="99331" name="Rectangle 3"/>
            <p:cNvSpPr>
              <a:spLocks noChangeArrowheads="1"/>
            </p:cNvSpPr>
            <p:nvPr/>
          </p:nvSpPr>
          <p:spPr bwMode="auto">
            <a:xfrm>
              <a:off x="144" y="432"/>
              <a:ext cx="5472" cy="2210"/>
            </a:xfrm>
            <a:prstGeom prst="rect">
              <a:avLst/>
            </a:prstGeom>
            <a:noFill/>
            <a:ln w="9525">
              <a:noFill/>
              <a:miter lim="800000"/>
              <a:headEnd/>
              <a:tailEnd type="none" w="sm" len="lg"/>
            </a:ln>
            <a:effectLst/>
          </p:spPr>
          <p:txBody>
            <a:bodyPr>
              <a:spAutoFit/>
            </a:bodyPr>
            <a:lstStyle/>
            <a:p>
              <a:pPr algn="just"/>
              <a:r>
                <a:rPr kumimoji="1" lang="zh-CN" altLang="en-US" sz="2800" dirty="0">
                  <a:solidFill>
                    <a:srgbClr val="FF0000"/>
                  </a:solidFill>
                  <a:latin typeface="黑体" pitchFamily="2" charset="-122"/>
                  <a:ea typeface="黑体" pitchFamily="2" charset="-122"/>
                </a:rPr>
                <a:t>例</a:t>
              </a:r>
              <a:r>
                <a:rPr kumimoji="1" lang="zh-CN" altLang="en-US" sz="2800" dirty="0">
                  <a:latin typeface="黑体" pitchFamily="2" charset="-122"/>
                  <a:ea typeface="黑体" pitchFamily="2" charset="-122"/>
                </a:rPr>
                <a:t>  一无限长载流 </a:t>
              </a:r>
              <a:r>
                <a:rPr kumimoji="1" lang="en-US" altLang="zh-CN" sz="2800" i="1" dirty="0">
                  <a:latin typeface="Times New Roman" panose="02020603050405020304" pitchFamily="18" charset="0"/>
                  <a:ea typeface="幼圆" pitchFamily="49" charset="-122"/>
                  <a:cs typeface="Times New Roman" panose="02020603050405020304" pitchFamily="18" charset="0"/>
                </a:rPr>
                <a:t>I</a:t>
              </a:r>
              <a:r>
                <a:rPr kumimoji="1" lang="en-US" altLang="zh-CN" sz="2800" i="1" dirty="0">
                  <a:latin typeface="黑体" pitchFamily="2" charset="-122"/>
                  <a:ea typeface="黑体" pitchFamily="2" charset="-122"/>
                </a:rPr>
                <a:t> </a:t>
              </a:r>
              <a:r>
                <a:rPr kumimoji="1" lang="zh-CN" altLang="en-US" sz="2800" dirty="0">
                  <a:latin typeface="黑体" pitchFamily="2" charset="-122"/>
                  <a:ea typeface="黑体" pitchFamily="2" charset="-122"/>
                </a:rPr>
                <a:t>的导线，中部弯成如图所示的四分之一圆周 </a:t>
              </a:r>
              <a:r>
                <a:rPr kumimoji="1" lang="en-US" altLang="zh-CN" sz="2800" i="1" dirty="0">
                  <a:latin typeface="Times New Roman" pitchFamily="18" charset="0"/>
                  <a:ea typeface="黑体" pitchFamily="2" charset="-122"/>
                  <a:cs typeface="Times New Roman" pitchFamily="18" charset="0"/>
                </a:rPr>
                <a:t>AB</a:t>
              </a:r>
              <a:r>
                <a:rPr kumimoji="1" lang="zh-CN" altLang="en-US" sz="2800" dirty="0">
                  <a:latin typeface="黑体" pitchFamily="2" charset="-122"/>
                  <a:ea typeface="黑体" pitchFamily="2" charset="-122"/>
                </a:rPr>
                <a:t>，圆心为</a:t>
              </a:r>
              <a:r>
                <a:rPr kumimoji="1" lang="en-US" altLang="zh-CN" sz="2800" i="1" dirty="0">
                  <a:latin typeface="Times New Roman" pitchFamily="18" charset="0"/>
                  <a:ea typeface="黑体" pitchFamily="2" charset="-122"/>
                  <a:cs typeface="Times New Roman" pitchFamily="18" charset="0"/>
                </a:rPr>
                <a:t>O</a:t>
              </a:r>
              <a:r>
                <a:rPr kumimoji="1" lang="zh-CN" altLang="en-US" sz="2800" dirty="0">
                  <a:latin typeface="黑体" pitchFamily="2" charset="-122"/>
                  <a:ea typeface="黑体" pitchFamily="2" charset="-122"/>
                </a:rPr>
                <a:t>，半径为</a:t>
              </a:r>
              <a:r>
                <a:rPr kumimoji="1" lang="en-US" altLang="zh-CN" sz="2800" i="1" dirty="0">
                  <a:latin typeface="Times New Roman" pitchFamily="18" charset="0"/>
                  <a:ea typeface="黑体" pitchFamily="2" charset="-122"/>
                  <a:cs typeface="Times New Roman" pitchFamily="18" charset="0"/>
                </a:rPr>
                <a:t>R</a:t>
              </a:r>
              <a:r>
                <a:rPr kumimoji="1" lang="zh-CN" altLang="en-US" sz="2800" dirty="0">
                  <a:latin typeface="黑体" pitchFamily="2" charset="-122"/>
                  <a:ea typeface="黑体" pitchFamily="2" charset="-122"/>
                </a:rPr>
                <a:t>，则在</a:t>
              </a:r>
              <a:r>
                <a:rPr kumimoji="1" lang="en-US" altLang="zh-CN" sz="2800" i="1" dirty="0">
                  <a:latin typeface="Times New Roman" pitchFamily="18" charset="0"/>
                  <a:ea typeface="黑体" pitchFamily="2" charset="-122"/>
                  <a:cs typeface="Times New Roman" pitchFamily="18" charset="0"/>
                </a:rPr>
                <a:t>O</a:t>
              </a:r>
              <a:r>
                <a:rPr kumimoji="1" lang="zh-CN" altLang="en-US" sz="2800" dirty="0">
                  <a:latin typeface="黑体" pitchFamily="2" charset="-122"/>
                  <a:ea typeface="黑体" pitchFamily="2" charset="-122"/>
                </a:rPr>
                <a:t>点处的磁感应强度的大小为</a:t>
              </a:r>
            </a:p>
            <a:p>
              <a:pPr algn="just"/>
              <a:endParaRPr kumimoji="1" lang="zh-CN" altLang="en-US" sz="2800" b="1" dirty="0">
                <a:latin typeface="黑体" pitchFamily="2" charset="-122"/>
                <a:ea typeface="黑体" pitchFamily="2" charset="-122"/>
              </a:endParaRPr>
            </a:p>
            <a:p>
              <a:pPr algn="just"/>
              <a:r>
                <a:rPr kumimoji="1" lang="zh-CN" altLang="en-US" sz="2800" b="1" dirty="0">
                  <a:latin typeface="Times New Roman" pitchFamily="18" charset="0"/>
                </a:rPr>
                <a:t>         （</a:t>
              </a:r>
              <a:r>
                <a:rPr kumimoji="1" lang="en-US" altLang="zh-CN" sz="2800" b="1" dirty="0">
                  <a:latin typeface="Times New Roman" pitchFamily="18" charset="0"/>
                </a:rPr>
                <a:t>A</a:t>
              </a:r>
              <a:r>
                <a:rPr kumimoji="1" lang="zh-CN" altLang="en-US" sz="2800" b="1" dirty="0">
                  <a:latin typeface="Times New Roman" pitchFamily="18" charset="0"/>
                </a:rPr>
                <a:t>）                            （</a:t>
              </a:r>
              <a:r>
                <a:rPr kumimoji="1" lang="en-US" altLang="zh-CN" sz="2800" b="1" dirty="0">
                  <a:latin typeface="Times New Roman" pitchFamily="18" charset="0"/>
                </a:rPr>
                <a:t>B</a:t>
              </a:r>
              <a:r>
                <a:rPr kumimoji="1" lang="zh-CN" altLang="en-US" sz="2800" b="1" dirty="0">
                  <a:latin typeface="Times New Roman" pitchFamily="18" charset="0"/>
                </a:rPr>
                <a:t>）</a:t>
              </a:r>
            </a:p>
            <a:p>
              <a:pPr eaLnBrk="0" hangingPunct="0"/>
              <a:endParaRPr kumimoji="1" lang="zh-CN" altLang="en-US" sz="2800" b="1" dirty="0">
                <a:latin typeface="Times New Roman" pitchFamily="18" charset="0"/>
              </a:endParaRPr>
            </a:p>
            <a:p>
              <a:pPr algn="just" eaLnBrk="0" hangingPunct="0"/>
              <a:endParaRPr kumimoji="1" lang="zh-CN" altLang="en-US" sz="2800" b="1" dirty="0">
                <a:latin typeface="Times New Roman" pitchFamily="18" charset="0"/>
              </a:endParaRPr>
            </a:p>
            <a:p>
              <a:pPr algn="just" eaLnBrk="0" hangingPunct="0"/>
              <a:r>
                <a:rPr kumimoji="1" lang="zh-CN" altLang="en-US" sz="2800" b="1" dirty="0">
                  <a:latin typeface="Times New Roman" pitchFamily="18" charset="0"/>
                </a:rPr>
                <a:t>         （</a:t>
              </a:r>
              <a:r>
                <a:rPr kumimoji="1" lang="en-US" altLang="zh-CN" sz="2800" b="1" dirty="0">
                  <a:latin typeface="Times New Roman" pitchFamily="18" charset="0"/>
                </a:rPr>
                <a:t>C</a:t>
              </a:r>
              <a:r>
                <a:rPr kumimoji="1" lang="zh-CN" altLang="en-US" sz="2800" b="1" dirty="0">
                  <a:latin typeface="Times New Roman" pitchFamily="18" charset="0"/>
                </a:rPr>
                <a:t>）                            （</a:t>
              </a:r>
              <a:r>
                <a:rPr kumimoji="1" lang="en-US" altLang="zh-CN" sz="2800" b="1" dirty="0">
                  <a:latin typeface="Times New Roman" pitchFamily="18" charset="0"/>
                </a:rPr>
                <a:t>D</a:t>
              </a:r>
              <a:r>
                <a:rPr kumimoji="1" lang="zh-CN" altLang="en-US" sz="2800" b="1" dirty="0">
                  <a:latin typeface="Times New Roman" pitchFamily="18" charset="0"/>
                </a:rPr>
                <a:t>）</a:t>
              </a:r>
            </a:p>
          </p:txBody>
        </p:sp>
        <p:grpSp>
          <p:nvGrpSpPr>
            <p:cNvPr id="3" name="Group 4"/>
            <p:cNvGrpSpPr>
              <a:grpSpLocks/>
            </p:cNvGrpSpPr>
            <p:nvPr/>
          </p:nvGrpSpPr>
          <p:grpSpPr bwMode="auto">
            <a:xfrm>
              <a:off x="1488" y="2880"/>
              <a:ext cx="2400" cy="1242"/>
              <a:chOff x="1488" y="2928"/>
              <a:chExt cx="2400" cy="1242"/>
            </a:xfrm>
          </p:grpSpPr>
          <p:sp>
            <p:nvSpPr>
              <p:cNvPr id="99333" name="Rectangle 5"/>
              <p:cNvSpPr>
                <a:spLocks noChangeArrowheads="1"/>
              </p:cNvSpPr>
              <p:nvPr/>
            </p:nvSpPr>
            <p:spPr bwMode="auto">
              <a:xfrm>
                <a:off x="1488" y="2928"/>
                <a:ext cx="2400" cy="1239"/>
              </a:xfrm>
              <a:prstGeom prst="rect">
                <a:avLst/>
              </a:prstGeom>
              <a:solidFill>
                <a:srgbClr val="FFFFFF"/>
              </a:solidFill>
              <a:ln w="9525">
                <a:solidFill>
                  <a:schemeClr val="tx1"/>
                </a:solidFill>
                <a:miter lim="800000"/>
                <a:headEnd/>
                <a:tailEnd type="none" w="sm" len="lg"/>
              </a:ln>
              <a:effectLst/>
            </p:spPr>
            <p:txBody>
              <a:bodyPr wrap="none" anchor="ctr"/>
              <a:lstStyle/>
              <a:p>
                <a:endParaRPr lang="zh-CN" altLang="en-US"/>
              </a:p>
            </p:txBody>
          </p:sp>
          <p:grpSp>
            <p:nvGrpSpPr>
              <p:cNvPr id="4" name="Group 6"/>
              <p:cNvGrpSpPr>
                <a:grpSpLocks/>
              </p:cNvGrpSpPr>
              <p:nvPr/>
            </p:nvGrpSpPr>
            <p:grpSpPr bwMode="auto">
              <a:xfrm>
                <a:off x="1608" y="2943"/>
                <a:ext cx="2160" cy="1227"/>
                <a:chOff x="7020" y="10800"/>
                <a:chExt cx="2700" cy="1533"/>
              </a:xfrm>
            </p:grpSpPr>
            <p:grpSp>
              <p:nvGrpSpPr>
                <p:cNvPr id="5" name="Group 7"/>
                <p:cNvGrpSpPr>
                  <a:grpSpLocks/>
                </p:cNvGrpSpPr>
                <p:nvPr/>
              </p:nvGrpSpPr>
              <p:grpSpPr bwMode="auto">
                <a:xfrm>
                  <a:off x="7020" y="10800"/>
                  <a:ext cx="2700" cy="1239"/>
                  <a:chOff x="7020" y="11580"/>
                  <a:chExt cx="3060" cy="1404"/>
                </a:xfrm>
              </p:grpSpPr>
              <p:sp>
                <p:nvSpPr>
                  <p:cNvPr id="99336" name="Freeform 8"/>
                  <p:cNvSpPr>
                    <a:spLocks/>
                  </p:cNvSpPr>
                  <p:nvPr/>
                </p:nvSpPr>
                <p:spPr bwMode="auto">
                  <a:xfrm>
                    <a:off x="8100" y="12048"/>
                    <a:ext cx="900" cy="936"/>
                  </a:xfrm>
                  <a:custGeom>
                    <a:avLst/>
                    <a:gdLst/>
                    <a:ahLst/>
                    <a:cxnLst>
                      <a:cxn ang="0">
                        <a:pos x="0" y="0"/>
                      </a:cxn>
                      <a:cxn ang="0">
                        <a:pos x="0" y="936"/>
                      </a:cxn>
                      <a:cxn ang="0">
                        <a:pos x="900" y="936"/>
                      </a:cxn>
                    </a:cxnLst>
                    <a:rect l="0" t="0" r="r" b="b"/>
                    <a:pathLst>
                      <a:path w="900" h="936">
                        <a:moveTo>
                          <a:pt x="0" y="0"/>
                        </a:moveTo>
                        <a:lnTo>
                          <a:pt x="0" y="936"/>
                        </a:lnTo>
                        <a:lnTo>
                          <a:pt x="900" y="936"/>
                        </a:lnTo>
                      </a:path>
                    </a:pathLst>
                  </a:custGeom>
                  <a:noFill/>
                  <a:ln w="9525">
                    <a:solidFill>
                      <a:srgbClr val="000000"/>
                    </a:solidFill>
                    <a:prstDash val="dash"/>
                    <a:round/>
                    <a:headEnd/>
                    <a:tailEnd/>
                  </a:ln>
                </p:spPr>
                <p:txBody>
                  <a:bodyPr/>
                  <a:lstStyle/>
                  <a:p>
                    <a:endParaRPr lang="zh-CN" altLang="en-US"/>
                  </a:p>
                </p:txBody>
              </p:sp>
              <p:grpSp>
                <p:nvGrpSpPr>
                  <p:cNvPr id="6" name="Group 9"/>
                  <p:cNvGrpSpPr>
                    <a:grpSpLocks/>
                  </p:cNvGrpSpPr>
                  <p:nvPr/>
                </p:nvGrpSpPr>
                <p:grpSpPr bwMode="auto">
                  <a:xfrm>
                    <a:off x="7020" y="11580"/>
                    <a:ext cx="3060" cy="1404"/>
                    <a:chOff x="7020" y="11580"/>
                    <a:chExt cx="3060" cy="1404"/>
                  </a:xfrm>
                </p:grpSpPr>
                <p:sp>
                  <p:nvSpPr>
                    <p:cNvPr id="99338" name="Line 10"/>
                    <p:cNvSpPr>
                      <a:spLocks noChangeShapeType="1"/>
                    </p:cNvSpPr>
                    <p:nvPr/>
                  </p:nvSpPr>
                  <p:spPr bwMode="auto">
                    <a:xfrm>
                      <a:off x="7020" y="12048"/>
                      <a:ext cx="1080" cy="0"/>
                    </a:xfrm>
                    <a:prstGeom prst="line">
                      <a:avLst/>
                    </a:prstGeom>
                    <a:noFill/>
                    <a:ln w="19050">
                      <a:solidFill>
                        <a:srgbClr val="000000"/>
                      </a:solidFill>
                      <a:round/>
                      <a:headEnd/>
                      <a:tailEnd/>
                    </a:ln>
                  </p:spPr>
                  <p:txBody>
                    <a:bodyPr/>
                    <a:lstStyle/>
                    <a:p>
                      <a:endParaRPr lang="zh-CN" altLang="en-US"/>
                    </a:p>
                  </p:txBody>
                </p:sp>
                <p:sp>
                  <p:nvSpPr>
                    <p:cNvPr id="99339" name="Line 11"/>
                    <p:cNvSpPr>
                      <a:spLocks noChangeShapeType="1"/>
                    </p:cNvSpPr>
                    <p:nvPr/>
                  </p:nvSpPr>
                  <p:spPr bwMode="auto">
                    <a:xfrm>
                      <a:off x="9000" y="12984"/>
                      <a:ext cx="1080" cy="0"/>
                    </a:xfrm>
                    <a:prstGeom prst="line">
                      <a:avLst/>
                    </a:prstGeom>
                    <a:noFill/>
                    <a:ln w="19050">
                      <a:solidFill>
                        <a:srgbClr val="000000"/>
                      </a:solidFill>
                      <a:round/>
                      <a:headEnd/>
                      <a:tailEnd/>
                    </a:ln>
                  </p:spPr>
                  <p:txBody>
                    <a:bodyPr/>
                    <a:lstStyle/>
                    <a:p>
                      <a:endParaRPr lang="zh-CN" altLang="en-US"/>
                    </a:p>
                  </p:txBody>
                </p:sp>
                <p:sp>
                  <p:nvSpPr>
                    <p:cNvPr id="99340" name="Freeform 12"/>
                    <p:cNvSpPr>
                      <a:spLocks/>
                    </p:cNvSpPr>
                    <p:nvPr/>
                  </p:nvSpPr>
                  <p:spPr bwMode="auto">
                    <a:xfrm>
                      <a:off x="8100" y="12048"/>
                      <a:ext cx="900" cy="936"/>
                    </a:xfrm>
                    <a:custGeom>
                      <a:avLst/>
                      <a:gdLst/>
                      <a:ahLst/>
                      <a:cxnLst>
                        <a:cxn ang="0">
                          <a:pos x="0" y="0"/>
                        </a:cxn>
                        <a:cxn ang="0">
                          <a:pos x="420" y="105"/>
                        </a:cxn>
                        <a:cxn ang="0">
                          <a:pos x="795" y="465"/>
                        </a:cxn>
                        <a:cxn ang="0">
                          <a:pos x="900" y="936"/>
                        </a:cxn>
                      </a:cxnLst>
                      <a:rect l="0" t="0" r="r" b="b"/>
                      <a:pathLst>
                        <a:path w="900" h="936">
                          <a:moveTo>
                            <a:pt x="0" y="0"/>
                          </a:moveTo>
                          <a:cubicBezTo>
                            <a:pt x="70" y="17"/>
                            <a:pt x="288" y="28"/>
                            <a:pt x="420" y="105"/>
                          </a:cubicBezTo>
                          <a:cubicBezTo>
                            <a:pt x="552" y="182"/>
                            <a:pt x="715" y="326"/>
                            <a:pt x="795" y="465"/>
                          </a:cubicBezTo>
                          <a:cubicBezTo>
                            <a:pt x="875" y="604"/>
                            <a:pt x="878" y="838"/>
                            <a:pt x="900" y="936"/>
                          </a:cubicBezTo>
                        </a:path>
                      </a:pathLst>
                    </a:custGeom>
                    <a:noFill/>
                    <a:ln w="19050">
                      <a:solidFill>
                        <a:srgbClr val="000000"/>
                      </a:solidFill>
                      <a:round/>
                      <a:headEnd/>
                      <a:tailEnd/>
                    </a:ln>
                  </p:spPr>
                  <p:txBody>
                    <a:bodyPr/>
                    <a:lstStyle/>
                    <a:p>
                      <a:endParaRPr lang="zh-CN" altLang="en-US"/>
                    </a:p>
                  </p:txBody>
                </p:sp>
                <p:sp>
                  <p:nvSpPr>
                    <p:cNvPr id="99341" name="Line 13"/>
                    <p:cNvSpPr>
                      <a:spLocks noChangeShapeType="1"/>
                    </p:cNvSpPr>
                    <p:nvPr/>
                  </p:nvSpPr>
                  <p:spPr bwMode="auto">
                    <a:xfrm>
                      <a:off x="7560" y="12048"/>
                      <a:ext cx="180" cy="0"/>
                    </a:xfrm>
                    <a:prstGeom prst="line">
                      <a:avLst/>
                    </a:prstGeom>
                    <a:noFill/>
                    <a:ln w="9525">
                      <a:solidFill>
                        <a:srgbClr val="000000"/>
                      </a:solidFill>
                      <a:round/>
                      <a:headEnd/>
                      <a:tailEnd type="triangle" w="sm" len="lg"/>
                    </a:ln>
                  </p:spPr>
                  <p:txBody>
                    <a:bodyPr/>
                    <a:lstStyle/>
                    <a:p>
                      <a:endParaRPr lang="zh-CN" altLang="en-US"/>
                    </a:p>
                  </p:txBody>
                </p:sp>
                <p:sp>
                  <p:nvSpPr>
                    <p:cNvPr id="99342" name="Freeform 14"/>
                    <p:cNvSpPr>
                      <a:spLocks/>
                    </p:cNvSpPr>
                    <p:nvPr/>
                  </p:nvSpPr>
                  <p:spPr bwMode="auto">
                    <a:xfrm>
                      <a:off x="8730" y="12303"/>
                      <a:ext cx="180" cy="210"/>
                    </a:xfrm>
                    <a:custGeom>
                      <a:avLst/>
                      <a:gdLst/>
                      <a:ahLst/>
                      <a:cxnLst>
                        <a:cxn ang="0">
                          <a:pos x="0" y="0"/>
                        </a:cxn>
                        <a:cxn ang="0">
                          <a:pos x="180" y="210"/>
                        </a:cxn>
                      </a:cxnLst>
                      <a:rect l="0" t="0" r="r" b="b"/>
                      <a:pathLst>
                        <a:path w="180" h="210">
                          <a:moveTo>
                            <a:pt x="0" y="0"/>
                          </a:moveTo>
                          <a:lnTo>
                            <a:pt x="180" y="210"/>
                          </a:lnTo>
                        </a:path>
                      </a:pathLst>
                    </a:custGeom>
                    <a:noFill/>
                    <a:ln w="9525">
                      <a:solidFill>
                        <a:srgbClr val="000000"/>
                      </a:solidFill>
                      <a:round/>
                      <a:headEnd/>
                      <a:tailEnd type="triangle" w="sm" len="lg"/>
                    </a:ln>
                  </p:spPr>
                  <p:txBody>
                    <a:bodyPr/>
                    <a:lstStyle/>
                    <a:p>
                      <a:endParaRPr lang="zh-CN" altLang="en-US"/>
                    </a:p>
                  </p:txBody>
                </p:sp>
                <p:sp>
                  <p:nvSpPr>
                    <p:cNvPr id="99343" name="Line 15"/>
                    <p:cNvSpPr>
                      <a:spLocks noChangeShapeType="1"/>
                    </p:cNvSpPr>
                    <p:nvPr/>
                  </p:nvSpPr>
                  <p:spPr bwMode="auto">
                    <a:xfrm>
                      <a:off x="9540" y="12984"/>
                      <a:ext cx="180" cy="0"/>
                    </a:xfrm>
                    <a:prstGeom prst="line">
                      <a:avLst/>
                    </a:prstGeom>
                    <a:noFill/>
                    <a:ln w="9525">
                      <a:solidFill>
                        <a:srgbClr val="000000"/>
                      </a:solidFill>
                      <a:round/>
                      <a:headEnd/>
                      <a:tailEnd type="triangle" w="sm" len="lg"/>
                    </a:ln>
                  </p:spPr>
                  <p:txBody>
                    <a:bodyPr/>
                    <a:lstStyle/>
                    <a:p>
                      <a:endParaRPr lang="zh-CN" altLang="en-US"/>
                    </a:p>
                  </p:txBody>
                </p:sp>
                <p:graphicFrame>
                  <p:nvGraphicFramePr>
                    <p:cNvPr id="99344" name="Object 16"/>
                    <p:cNvGraphicFramePr>
                      <a:graphicFrameLocks noChangeAspect="1"/>
                    </p:cNvGraphicFramePr>
                    <p:nvPr/>
                  </p:nvGraphicFramePr>
                  <p:xfrm>
                    <a:off x="7688" y="12360"/>
                    <a:ext cx="412" cy="443"/>
                  </p:xfrm>
                  <a:graphic>
                    <a:graphicData uri="http://schemas.openxmlformats.org/presentationml/2006/ole">
                      <mc:AlternateContent xmlns:mc="http://schemas.openxmlformats.org/markup-compatibility/2006">
                        <mc:Choice xmlns:v="urn:schemas-microsoft-com:vml" Requires="v">
                          <p:oleObj spid="_x0000_s18682" r:id="rId3" imgW="152268" imgH="164957" progId="Equation.3">
                            <p:embed/>
                          </p:oleObj>
                        </mc:Choice>
                        <mc:Fallback>
                          <p:oleObj r:id="rId3" imgW="152268" imgH="164957"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 y="12360"/>
                                  <a:ext cx="412" cy="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5" name="Object 17"/>
                    <p:cNvGraphicFramePr>
                      <a:graphicFrameLocks noChangeAspect="1"/>
                    </p:cNvGraphicFramePr>
                    <p:nvPr/>
                  </p:nvGraphicFramePr>
                  <p:xfrm>
                    <a:off x="9000" y="12516"/>
                    <a:ext cx="412" cy="443"/>
                  </p:xfrm>
                  <a:graphic>
                    <a:graphicData uri="http://schemas.openxmlformats.org/presentationml/2006/ole">
                      <mc:AlternateContent xmlns:mc="http://schemas.openxmlformats.org/markup-compatibility/2006">
                        <mc:Choice xmlns:v="urn:schemas-microsoft-com:vml" Requires="v">
                          <p:oleObj spid="_x0000_s18683" r:id="rId5" imgW="152268" imgH="164957" progId="Equation.3">
                            <p:embed/>
                          </p:oleObj>
                        </mc:Choice>
                        <mc:Fallback>
                          <p:oleObj r:id="rId5" imgW="152268" imgH="164957"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0" y="12516"/>
                                  <a:ext cx="412" cy="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6" name="Object 18"/>
                    <p:cNvGraphicFramePr>
                      <a:graphicFrameLocks noChangeAspect="1"/>
                    </p:cNvGraphicFramePr>
                    <p:nvPr/>
                  </p:nvGraphicFramePr>
                  <p:xfrm>
                    <a:off x="7920" y="11580"/>
                    <a:ext cx="412" cy="443"/>
                  </p:xfrm>
                  <a:graphic>
                    <a:graphicData uri="http://schemas.openxmlformats.org/presentationml/2006/ole">
                      <mc:AlternateContent xmlns:mc="http://schemas.openxmlformats.org/markup-compatibility/2006">
                        <mc:Choice xmlns:v="urn:schemas-microsoft-com:vml" Requires="v">
                          <p:oleObj spid="_x0000_s18684" r:id="rId7" imgW="152268" imgH="164957" progId="Equation.3">
                            <p:embed/>
                          </p:oleObj>
                        </mc:Choice>
                        <mc:Fallback>
                          <p:oleObj r:id="rId7" imgW="152268" imgH="164957"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0" y="11580"/>
                                  <a:ext cx="412" cy="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99347" name="Object 19"/>
                <p:cNvGraphicFramePr>
                  <a:graphicFrameLocks noChangeAspect="1"/>
                </p:cNvGraphicFramePr>
                <p:nvPr/>
              </p:nvGraphicFramePr>
              <p:xfrm>
                <a:off x="7740" y="12048"/>
                <a:ext cx="240" cy="285"/>
              </p:xfrm>
              <a:graphic>
                <a:graphicData uri="http://schemas.openxmlformats.org/presentationml/2006/ole">
                  <mc:AlternateContent xmlns:mc="http://schemas.openxmlformats.org/markup-compatibility/2006">
                    <mc:Choice xmlns:v="urn:schemas-microsoft-com:vml" Requires="v">
                      <p:oleObj spid="_x0000_s18685" r:id="rId9" imgW="152202" imgH="177569" progId="Equation.3">
                        <p:embed/>
                      </p:oleObj>
                    </mc:Choice>
                    <mc:Fallback>
                      <p:oleObj r:id="rId9" imgW="152202" imgH="177569"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0" y="12048"/>
                              <a:ext cx="240"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99348" name="Object 20"/>
            <p:cNvGraphicFramePr>
              <a:graphicFrameLocks noChangeAspect="1"/>
            </p:cNvGraphicFramePr>
            <p:nvPr/>
          </p:nvGraphicFramePr>
          <p:xfrm>
            <a:off x="1391" y="1311"/>
            <a:ext cx="531" cy="653"/>
          </p:xfrm>
          <a:graphic>
            <a:graphicData uri="http://schemas.openxmlformats.org/presentationml/2006/ole">
              <mc:AlternateContent xmlns:mc="http://schemas.openxmlformats.org/markup-compatibility/2006">
                <mc:Choice xmlns:v="urn:schemas-microsoft-com:vml" Requires="v">
                  <p:oleObj spid="_x0000_s18686" r:id="rId11" imgW="330057" imgH="406224" progId="Equation.3">
                    <p:embed/>
                  </p:oleObj>
                </mc:Choice>
                <mc:Fallback>
                  <p:oleObj r:id="rId11" imgW="330057" imgH="406224" progId="Equation.3">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1" y="1311"/>
                          <a:ext cx="531" cy="6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9" name="Object 21"/>
            <p:cNvGraphicFramePr>
              <a:graphicFrameLocks noChangeAspect="1"/>
            </p:cNvGraphicFramePr>
            <p:nvPr/>
          </p:nvGraphicFramePr>
          <p:xfrm>
            <a:off x="3551" y="1296"/>
            <a:ext cx="1201" cy="653"/>
          </p:xfrm>
          <a:graphic>
            <a:graphicData uri="http://schemas.openxmlformats.org/presentationml/2006/ole">
              <mc:AlternateContent xmlns:mc="http://schemas.openxmlformats.org/markup-compatibility/2006">
                <mc:Choice xmlns:v="urn:schemas-microsoft-com:vml" Requires="v">
                  <p:oleObj spid="_x0000_s18687" r:id="rId13" imgW="748975" imgH="406224" progId="Equation.3">
                    <p:embed/>
                  </p:oleObj>
                </mc:Choice>
                <mc:Fallback>
                  <p:oleObj r:id="rId13" imgW="748975" imgH="406224" progId="Equation.3">
                    <p:embed/>
                    <p:pic>
                      <p:nvPicPr>
                        <p:cNvPr id="0"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1" y="1296"/>
                          <a:ext cx="1201" cy="6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50" name="Object 22"/>
            <p:cNvGraphicFramePr>
              <a:graphicFrameLocks noChangeAspect="1"/>
            </p:cNvGraphicFramePr>
            <p:nvPr/>
          </p:nvGraphicFramePr>
          <p:xfrm>
            <a:off x="1391" y="2112"/>
            <a:ext cx="487" cy="654"/>
          </p:xfrm>
          <a:graphic>
            <a:graphicData uri="http://schemas.openxmlformats.org/presentationml/2006/ole">
              <mc:AlternateContent xmlns:mc="http://schemas.openxmlformats.org/markup-compatibility/2006">
                <mc:Choice xmlns:v="urn:schemas-microsoft-com:vml" Requires="v">
                  <p:oleObj spid="_x0000_s18688" r:id="rId15" imgW="304536" imgH="406048" progId="Equation.3">
                    <p:embed/>
                  </p:oleObj>
                </mc:Choice>
                <mc:Fallback>
                  <p:oleObj r:id="rId15" imgW="304536" imgH="406048" progId="Equation.3">
                    <p:embed/>
                    <p:pic>
                      <p:nvPicPr>
                        <p:cNvPr id="0"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1" y="2112"/>
                          <a:ext cx="487" cy="6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51" name="Object 23"/>
            <p:cNvGraphicFramePr>
              <a:graphicFrameLocks noChangeAspect="1"/>
            </p:cNvGraphicFramePr>
            <p:nvPr/>
          </p:nvGraphicFramePr>
          <p:xfrm>
            <a:off x="3551" y="2112"/>
            <a:ext cx="1200" cy="653"/>
          </p:xfrm>
          <a:graphic>
            <a:graphicData uri="http://schemas.openxmlformats.org/presentationml/2006/ole">
              <mc:AlternateContent xmlns:mc="http://schemas.openxmlformats.org/markup-compatibility/2006">
                <mc:Choice xmlns:v="urn:schemas-microsoft-com:vml" Requires="v">
                  <p:oleObj spid="_x0000_s18689" r:id="rId17" imgW="748975" imgH="406224" progId="Equation.3">
                    <p:embed/>
                  </p:oleObj>
                </mc:Choice>
                <mc:Fallback>
                  <p:oleObj r:id="rId17" imgW="748975" imgH="406224" progId="Equation.3">
                    <p:embed/>
                    <p:pic>
                      <p:nvPicPr>
                        <p:cNvPr id="0"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51" y="2112"/>
                          <a:ext cx="1200" cy="6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9352" name="AutoShape 24"/>
          <p:cNvSpPr>
            <a:spLocks noChangeArrowheads="1"/>
          </p:cNvSpPr>
          <p:nvPr/>
        </p:nvSpPr>
        <p:spPr bwMode="auto">
          <a:xfrm>
            <a:off x="3962400" y="2524125"/>
            <a:ext cx="609600" cy="609600"/>
          </a:xfrm>
          <a:prstGeom prst="star5">
            <a:avLst/>
          </a:prstGeom>
          <a:gradFill rotWithShape="0">
            <a:gsLst>
              <a:gs pos="0">
                <a:srgbClr val="FFFFFF"/>
              </a:gs>
              <a:gs pos="100000">
                <a:srgbClr val="FF0000"/>
              </a:gs>
            </a:gsLst>
            <a:path path="shape">
              <a:fillToRect l="50000" t="50000" r="50000" b="50000"/>
            </a:path>
          </a:gradFill>
          <a:ln w="9525">
            <a:solidFill>
              <a:srgbClr val="CC0000"/>
            </a:solidFill>
            <a:miter lim="800000"/>
            <a:headEnd/>
            <a:tailEnd type="none" w="sm" len="lg"/>
          </a:ln>
          <a:effectLst/>
        </p:spPr>
        <p:txBody>
          <a:bodyPr wrap="none" anchor="ctr"/>
          <a:lstStyle/>
          <a:p>
            <a:endParaRPr lang="zh-CN" altLang="en-US"/>
          </a:p>
        </p:txBody>
      </p:sp>
      <p:sp>
        <p:nvSpPr>
          <p:cNvPr id="25" name="Rectangle 39"/>
          <p:cNvSpPr>
            <a:spLocks noChangeArrowheads="1"/>
          </p:cNvSpPr>
          <p:nvPr/>
        </p:nvSpPr>
        <p:spPr bwMode="auto">
          <a:xfrm>
            <a:off x="685800" y="201304"/>
            <a:ext cx="18669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补充例题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352"/>
                                        </p:tgtEl>
                                        <p:attrNameLst>
                                          <p:attrName>style.visibility</p:attrName>
                                        </p:attrNameLst>
                                      </p:cBhvr>
                                      <p:to>
                                        <p:strVal val="visible"/>
                                      </p:to>
                                    </p:set>
                                    <p:anim calcmode="lin" valueType="num">
                                      <p:cBhvr additive="base">
                                        <p:cTn id="7" dur="500" fill="hold"/>
                                        <p:tgtEl>
                                          <p:spTgt spid="99352"/>
                                        </p:tgtEl>
                                        <p:attrNameLst>
                                          <p:attrName>ppt_x</p:attrName>
                                        </p:attrNameLst>
                                      </p:cBhvr>
                                      <p:tavLst>
                                        <p:tav tm="0">
                                          <p:val>
                                            <p:strVal val="#ppt_x"/>
                                          </p:val>
                                        </p:tav>
                                        <p:tav tm="100000">
                                          <p:val>
                                            <p:strVal val="#ppt_x"/>
                                          </p:val>
                                        </p:tav>
                                      </p:tavLst>
                                    </p:anim>
                                    <p:anim calcmode="lin" valueType="num">
                                      <p:cBhvr additive="base">
                                        <p:cTn id="8" dur="500" fill="hold"/>
                                        <p:tgtEl>
                                          <p:spTgt spid="993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 y="1066800"/>
            <a:ext cx="8686800" cy="4876800"/>
            <a:chOff x="144" y="528"/>
            <a:chExt cx="5472" cy="3072"/>
          </a:xfrm>
        </p:grpSpPr>
        <p:sp>
          <p:nvSpPr>
            <p:cNvPr id="101379" name="Rectangle 3"/>
            <p:cNvSpPr>
              <a:spLocks noChangeArrowheads="1"/>
            </p:cNvSpPr>
            <p:nvPr/>
          </p:nvSpPr>
          <p:spPr bwMode="auto">
            <a:xfrm>
              <a:off x="4128" y="2208"/>
              <a:ext cx="1344" cy="1296"/>
            </a:xfrm>
            <a:prstGeom prst="rect">
              <a:avLst/>
            </a:prstGeom>
            <a:solidFill>
              <a:srgbClr val="FFFFFF"/>
            </a:solidFill>
            <a:ln w="9525">
              <a:solidFill>
                <a:schemeClr val="tx1"/>
              </a:solidFill>
              <a:miter lim="800000"/>
              <a:headEnd type="none" w="sm" len="lg"/>
              <a:tailEnd type="none" w="sm" len="lg"/>
            </a:ln>
            <a:effectLst/>
          </p:spPr>
          <p:txBody>
            <a:bodyPr wrap="none" anchor="ctr"/>
            <a:lstStyle/>
            <a:p>
              <a:endParaRPr lang="zh-CN" altLang="en-US"/>
            </a:p>
          </p:txBody>
        </p:sp>
        <p:sp>
          <p:nvSpPr>
            <p:cNvPr id="101380" name="Rectangle 4"/>
            <p:cNvSpPr>
              <a:spLocks noChangeArrowheads="1"/>
            </p:cNvSpPr>
            <p:nvPr/>
          </p:nvSpPr>
          <p:spPr bwMode="auto">
            <a:xfrm>
              <a:off x="144" y="528"/>
              <a:ext cx="5472" cy="2965"/>
            </a:xfrm>
            <a:prstGeom prst="rect">
              <a:avLst/>
            </a:prstGeom>
            <a:noFill/>
            <a:ln w="9525">
              <a:noFill/>
              <a:miter lim="800000"/>
              <a:headEnd/>
              <a:tailEnd type="none" w="sm" len="lg"/>
            </a:ln>
            <a:effectLst/>
          </p:spPr>
          <p:txBody>
            <a:bodyPr>
              <a:spAutoFit/>
            </a:bodyPr>
            <a:lstStyle/>
            <a:p>
              <a:pPr algn="just">
                <a:lnSpc>
                  <a:spcPct val="120000"/>
                </a:lnSpc>
              </a:pPr>
              <a:r>
                <a:rPr kumimoji="1" lang="zh-CN" altLang="en-US" sz="2800" dirty="0">
                  <a:solidFill>
                    <a:srgbClr val="FF0000"/>
                  </a:solidFill>
                  <a:latin typeface="黑体" pitchFamily="2" charset="-122"/>
                  <a:ea typeface="黑体" pitchFamily="2" charset="-122"/>
                </a:rPr>
                <a:t>例</a:t>
              </a:r>
              <a:r>
                <a:rPr kumimoji="1" lang="zh-CN" altLang="en-US" sz="2800" dirty="0">
                  <a:solidFill>
                    <a:srgbClr val="CC0000"/>
                  </a:solidFill>
                  <a:latin typeface="黑体" pitchFamily="2" charset="-122"/>
                  <a:ea typeface="黑体" pitchFamily="2" charset="-122"/>
                </a:rPr>
                <a:t>  </a:t>
              </a:r>
              <a:r>
                <a:rPr kumimoji="1" lang="zh-CN" altLang="en-US" sz="2800" dirty="0">
                  <a:solidFill>
                    <a:srgbClr val="000000"/>
                  </a:solidFill>
                  <a:latin typeface="黑体" pitchFamily="2" charset="-122"/>
                  <a:ea typeface="黑体" pitchFamily="2" charset="-122"/>
                </a:rPr>
                <a:t>如图所示，四条皆垂直于纸面</a:t>
              </a:r>
              <a:r>
                <a:rPr kumimoji="1" lang="zh-CN" altLang="en-US" sz="2800" dirty="0">
                  <a:solidFill>
                    <a:srgbClr val="000000"/>
                  </a:solidFill>
                  <a:latin typeface="Times New Roman"/>
                  <a:ea typeface="黑体" pitchFamily="2" charset="-122"/>
                </a:rPr>
                <a:t>“</a:t>
              </a:r>
              <a:r>
                <a:rPr kumimoji="1" lang="zh-CN" altLang="en-US" sz="2800" dirty="0">
                  <a:solidFill>
                    <a:srgbClr val="000000"/>
                  </a:solidFill>
                  <a:latin typeface="黑体" pitchFamily="2" charset="-122"/>
                  <a:ea typeface="黑体" pitchFamily="2" charset="-122"/>
                </a:rPr>
                <a:t>无限长</a:t>
              </a:r>
              <a:r>
                <a:rPr kumimoji="1" lang="zh-CN" altLang="en-US" sz="2800" dirty="0">
                  <a:solidFill>
                    <a:srgbClr val="000000"/>
                  </a:solidFill>
                  <a:latin typeface="Times New Roman"/>
                  <a:ea typeface="黑体" pitchFamily="2" charset="-122"/>
                </a:rPr>
                <a:t>”</a:t>
              </a:r>
              <a:r>
                <a:rPr kumimoji="1" lang="zh-CN" altLang="en-US" sz="2800" dirty="0">
                  <a:solidFill>
                    <a:srgbClr val="000000"/>
                  </a:solidFill>
                  <a:latin typeface="黑体" pitchFamily="2" charset="-122"/>
                  <a:ea typeface="黑体" pitchFamily="2" charset="-122"/>
                </a:rPr>
                <a:t>载流直导线</a:t>
              </a:r>
              <a:r>
                <a:rPr kumimoji="1" lang="zh-CN" altLang="en-US" sz="2800" dirty="0">
                  <a:latin typeface="黑体" pitchFamily="2" charset="-122"/>
                  <a:ea typeface="黑体" pitchFamily="2" charset="-122"/>
                </a:rPr>
                <a:t>，每条中的电流均为 </a:t>
              </a:r>
              <a:r>
                <a:rPr kumimoji="1" lang="en-US" altLang="zh-CN" sz="2800" i="1" dirty="0">
                  <a:latin typeface="Times New Roman" pitchFamily="18" charset="0"/>
                  <a:ea typeface="幼圆" pitchFamily="49" charset="-122"/>
                  <a:cs typeface="Times New Roman" pitchFamily="18" charset="0"/>
                </a:rPr>
                <a:t>I </a:t>
              </a:r>
              <a:r>
                <a:rPr kumimoji="1" lang="en-US" altLang="zh-CN" sz="2800" dirty="0">
                  <a:latin typeface="黑体" pitchFamily="2" charset="-122"/>
                  <a:ea typeface="黑体" pitchFamily="2" charset="-122"/>
                </a:rPr>
                <a:t>. </a:t>
              </a:r>
              <a:r>
                <a:rPr kumimoji="1" lang="zh-CN" altLang="en-US" sz="2800" dirty="0">
                  <a:latin typeface="黑体" pitchFamily="2" charset="-122"/>
                  <a:ea typeface="黑体" pitchFamily="2" charset="-122"/>
                </a:rPr>
                <a:t>这四条导线被纸面截得的断面组成了边长为 </a:t>
              </a:r>
              <a:r>
                <a:rPr kumimoji="1" lang="en-US" altLang="zh-CN" sz="2800" dirty="0">
                  <a:latin typeface="Times New Roman" pitchFamily="18" charset="0"/>
                  <a:ea typeface="黑体" pitchFamily="2" charset="-122"/>
                  <a:cs typeface="Times New Roman" pitchFamily="18" charset="0"/>
                </a:rPr>
                <a:t>2</a:t>
              </a:r>
              <a:r>
                <a:rPr kumimoji="1" lang="en-US" altLang="zh-CN" sz="2800" i="1" dirty="0">
                  <a:latin typeface="Times New Roman" pitchFamily="18" charset="0"/>
                  <a:ea typeface="黑体" pitchFamily="2" charset="-122"/>
                  <a:cs typeface="Times New Roman" pitchFamily="18" charset="0"/>
                </a:rPr>
                <a:t>a</a:t>
              </a:r>
              <a:r>
                <a:rPr kumimoji="1" lang="en-US" altLang="zh-CN" sz="2800" i="1" dirty="0">
                  <a:latin typeface="黑体" pitchFamily="2" charset="-122"/>
                  <a:ea typeface="黑体" pitchFamily="2" charset="-122"/>
                </a:rPr>
                <a:t> </a:t>
              </a:r>
              <a:r>
                <a:rPr kumimoji="1" lang="zh-CN" altLang="en-US" sz="2800" dirty="0">
                  <a:latin typeface="黑体" pitchFamily="2" charset="-122"/>
                  <a:ea typeface="黑体" pitchFamily="2" charset="-122"/>
                </a:rPr>
                <a:t>的正方形的四个顶角，则其中心点 </a:t>
              </a:r>
              <a:r>
                <a:rPr kumimoji="1" lang="en-US" altLang="zh-CN" sz="2800" i="1" dirty="0">
                  <a:latin typeface="Times New Roman" pitchFamily="18" charset="0"/>
                  <a:ea typeface="黑体" pitchFamily="2" charset="-122"/>
                  <a:cs typeface="Times New Roman" pitchFamily="18" charset="0"/>
                </a:rPr>
                <a:t>O</a:t>
              </a:r>
              <a:r>
                <a:rPr kumimoji="1" lang="en-US" altLang="zh-CN" sz="2800" i="1" dirty="0">
                  <a:latin typeface="黑体" pitchFamily="2" charset="-122"/>
                  <a:ea typeface="黑体" pitchFamily="2" charset="-122"/>
                </a:rPr>
                <a:t> </a:t>
              </a:r>
              <a:r>
                <a:rPr kumimoji="1" lang="zh-CN" altLang="en-US" sz="2800" dirty="0">
                  <a:latin typeface="黑体" pitchFamily="2" charset="-122"/>
                  <a:ea typeface="黑体" pitchFamily="2" charset="-122"/>
                </a:rPr>
                <a:t>的磁感应强度的大小为</a:t>
              </a:r>
            </a:p>
            <a:p>
              <a:pPr algn="just" eaLnBrk="0" hangingPunct="0">
                <a:lnSpc>
                  <a:spcPct val="120000"/>
                </a:lnSpc>
              </a:pPr>
              <a:endParaRPr kumimoji="1" lang="zh-CN" altLang="en-US" sz="2800" b="1" dirty="0">
                <a:latin typeface="黑体" pitchFamily="2" charset="-122"/>
                <a:ea typeface="黑体" pitchFamily="2" charset="-122"/>
              </a:endParaRPr>
            </a:p>
            <a:p>
              <a:pPr algn="just" eaLnBrk="0" hangingPunct="0">
                <a:lnSpc>
                  <a:spcPct val="120000"/>
                </a:lnSpc>
              </a:pPr>
              <a:r>
                <a:rPr kumimoji="1" lang="zh-CN" altLang="en-US" sz="2800" b="1" dirty="0">
                  <a:latin typeface="黑体" pitchFamily="2" charset="-122"/>
                  <a:ea typeface="黑体" pitchFamily="2" charset="-122"/>
                </a:rPr>
                <a:t>   （</a:t>
              </a:r>
              <a:r>
                <a:rPr kumimoji="1" lang="en-US" altLang="zh-CN" sz="2800" b="1" dirty="0">
                  <a:latin typeface="黑体" pitchFamily="2" charset="-122"/>
                  <a:ea typeface="黑体" pitchFamily="2" charset="-122"/>
                </a:rPr>
                <a:t>A</a:t>
              </a:r>
              <a:r>
                <a:rPr kumimoji="1" lang="zh-CN" altLang="en-US" sz="2800" b="1" dirty="0">
                  <a:latin typeface="黑体" pitchFamily="2" charset="-122"/>
                  <a:ea typeface="黑体" pitchFamily="2" charset="-122"/>
                </a:rPr>
                <a:t>）            （</a:t>
              </a:r>
              <a:r>
                <a:rPr kumimoji="1" lang="en-US" altLang="zh-CN" sz="2800" b="1" dirty="0">
                  <a:latin typeface="黑体" pitchFamily="2" charset="-122"/>
                  <a:ea typeface="黑体" pitchFamily="2" charset="-122"/>
                </a:rPr>
                <a:t>B</a:t>
              </a:r>
              <a:r>
                <a:rPr kumimoji="1" lang="zh-CN" altLang="en-US" sz="2800" b="1" dirty="0">
                  <a:latin typeface="黑体" pitchFamily="2" charset="-122"/>
                  <a:ea typeface="黑体" pitchFamily="2" charset="-122"/>
                </a:rPr>
                <a:t>） </a:t>
              </a:r>
            </a:p>
            <a:p>
              <a:pPr algn="just" eaLnBrk="0" hangingPunct="0">
                <a:lnSpc>
                  <a:spcPct val="120000"/>
                </a:lnSpc>
              </a:pPr>
              <a:endParaRPr kumimoji="1" lang="zh-CN" altLang="en-US" sz="2800" b="1" dirty="0">
                <a:latin typeface="黑体" pitchFamily="2" charset="-122"/>
                <a:ea typeface="黑体" pitchFamily="2" charset="-122"/>
              </a:endParaRPr>
            </a:p>
            <a:p>
              <a:pPr algn="just" eaLnBrk="0" hangingPunct="0">
                <a:lnSpc>
                  <a:spcPct val="120000"/>
                </a:lnSpc>
              </a:pPr>
              <a:endParaRPr kumimoji="1" lang="zh-CN" altLang="en-US" sz="2800" b="1" dirty="0">
                <a:latin typeface="黑体" pitchFamily="2" charset="-122"/>
                <a:ea typeface="黑体" pitchFamily="2" charset="-122"/>
              </a:endParaRPr>
            </a:p>
            <a:p>
              <a:pPr algn="just" eaLnBrk="0" hangingPunct="0">
                <a:lnSpc>
                  <a:spcPct val="120000"/>
                </a:lnSpc>
              </a:pPr>
              <a:r>
                <a:rPr kumimoji="1" lang="zh-CN" altLang="en-US" sz="2800" b="1" dirty="0">
                  <a:latin typeface="黑体" pitchFamily="2" charset="-122"/>
                  <a:ea typeface="黑体" pitchFamily="2" charset="-122"/>
                </a:rPr>
                <a:t>   （</a:t>
              </a:r>
              <a:r>
                <a:rPr kumimoji="1" lang="en-US" altLang="zh-CN" sz="2800" b="1" dirty="0">
                  <a:latin typeface="黑体" pitchFamily="2" charset="-122"/>
                  <a:ea typeface="黑体" pitchFamily="2" charset="-122"/>
                </a:rPr>
                <a:t>C</a:t>
              </a:r>
              <a:r>
                <a:rPr kumimoji="1" lang="zh-CN" altLang="en-US" sz="2800" b="1" dirty="0">
                  <a:latin typeface="黑体" pitchFamily="2" charset="-122"/>
                  <a:ea typeface="黑体" pitchFamily="2" charset="-122"/>
                </a:rPr>
                <a:t>）   </a:t>
              </a:r>
              <a:r>
                <a:rPr kumimoji="1" lang="en-US" altLang="zh-CN" sz="2800" b="1" dirty="0">
                  <a:latin typeface="黑体" pitchFamily="2" charset="-122"/>
                  <a:ea typeface="黑体" pitchFamily="2" charset="-122"/>
                </a:rPr>
                <a:t>0        </a:t>
              </a:r>
              <a:r>
                <a:rPr kumimoji="1" lang="zh-CN" altLang="en-US" sz="2800" b="1" dirty="0">
                  <a:latin typeface="黑体" pitchFamily="2" charset="-122"/>
                  <a:ea typeface="黑体" pitchFamily="2" charset="-122"/>
                </a:rPr>
                <a:t>（</a:t>
              </a:r>
              <a:r>
                <a:rPr kumimoji="1" lang="en-US" altLang="zh-CN" sz="2800" b="1" dirty="0">
                  <a:latin typeface="黑体" pitchFamily="2" charset="-122"/>
                  <a:ea typeface="黑体" pitchFamily="2" charset="-122"/>
                </a:rPr>
                <a:t>D</a:t>
              </a:r>
              <a:r>
                <a:rPr kumimoji="1" lang="zh-CN" altLang="en-US" sz="2800" b="1" dirty="0">
                  <a:latin typeface="黑体" pitchFamily="2" charset="-122"/>
                  <a:ea typeface="黑体" pitchFamily="2" charset="-122"/>
                </a:rPr>
                <a:t>）</a:t>
              </a:r>
            </a:p>
          </p:txBody>
        </p:sp>
        <p:graphicFrame>
          <p:nvGraphicFramePr>
            <p:cNvPr id="101381" name="Object 5"/>
            <p:cNvGraphicFramePr>
              <a:graphicFrameLocks noChangeAspect="1"/>
            </p:cNvGraphicFramePr>
            <p:nvPr/>
          </p:nvGraphicFramePr>
          <p:xfrm>
            <a:off x="1177" y="2074"/>
            <a:ext cx="647" cy="653"/>
          </p:xfrm>
          <a:graphic>
            <a:graphicData uri="http://schemas.openxmlformats.org/presentationml/2006/ole">
              <mc:AlternateContent xmlns:mc="http://schemas.openxmlformats.org/markup-compatibility/2006">
                <mc:Choice xmlns:v="urn:schemas-microsoft-com:vml" Requires="v">
                  <p:oleObj spid="_x0000_s20699" name="Equation" r:id="rId3" imgW="393480" imgH="393480" progId="Equation.DSMT4">
                    <p:embed/>
                  </p:oleObj>
                </mc:Choice>
                <mc:Fallback>
                  <p:oleObj name="Equation" r:id="rId3" imgW="393480" imgH="393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 y="2074"/>
                          <a:ext cx="647" cy="6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2" name="Object 6"/>
            <p:cNvGraphicFramePr>
              <a:graphicFrameLocks noChangeAspect="1"/>
            </p:cNvGraphicFramePr>
            <p:nvPr/>
          </p:nvGraphicFramePr>
          <p:xfrm>
            <a:off x="2976" y="1968"/>
            <a:ext cx="835" cy="716"/>
          </p:xfrm>
          <a:graphic>
            <a:graphicData uri="http://schemas.openxmlformats.org/presentationml/2006/ole">
              <mc:AlternateContent xmlns:mc="http://schemas.openxmlformats.org/markup-compatibility/2006">
                <mc:Choice xmlns:v="urn:schemas-microsoft-com:vml" Requires="v">
                  <p:oleObj spid="_x0000_s20700" name="Equation" r:id="rId5" imgW="507960" imgH="431640" progId="Equation.DSMT4">
                    <p:embed/>
                  </p:oleObj>
                </mc:Choice>
                <mc:Fallback>
                  <p:oleObj name="Equation" r:id="rId5" imgW="507960" imgH="43164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 y="1968"/>
                          <a:ext cx="835" cy="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3" name="Object 7"/>
            <p:cNvGraphicFramePr>
              <a:graphicFrameLocks noChangeAspect="1"/>
            </p:cNvGraphicFramePr>
            <p:nvPr/>
          </p:nvGraphicFramePr>
          <p:xfrm>
            <a:off x="3079" y="2947"/>
            <a:ext cx="521" cy="653"/>
          </p:xfrm>
          <a:graphic>
            <a:graphicData uri="http://schemas.openxmlformats.org/presentationml/2006/ole">
              <mc:AlternateContent xmlns:mc="http://schemas.openxmlformats.org/markup-compatibility/2006">
                <mc:Choice xmlns:v="urn:schemas-microsoft-com:vml" Requires="v">
                  <p:oleObj spid="_x0000_s20701" name="Equation" r:id="rId7" imgW="317160" imgH="393480" progId="Equation.DSMT4">
                    <p:embed/>
                  </p:oleObj>
                </mc:Choice>
                <mc:Fallback>
                  <p:oleObj name="Equation" r:id="rId7" imgW="317160" imgH="39348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9" y="2947"/>
                          <a:ext cx="521" cy="6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8"/>
            <p:cNvGrpSpPr>
              <a:grpSpLocks/>
            </p:cNvGrpSpPr>
            <p:nvPr/>
          </p:nvGrpSpPr>
          <p:grpSpPr bwMode="auto">
            <a:xfrm>
              <a:off x="4438" y="2544"/>
              <a:ext cx="794" cy="834"/>
              <a:chOff x="4486" y="2208"/>
              <a:chExt cx="794" cy="834"/>
            </a:xfrm>
          </p:grpSpPr>
          <p:grpSp>
            <p:nvGrpSpPr>
              <p:cNvPr id="4" name="Group 9"/>
              <p:cNvGrpSpPr>
                <a:grpSpLocks/>
              </p:cNvGrpSpPr>
              <p:nvPr/>
            </p:nvGrpSpPr>
            <p:grpSpPr bwMode="auto">
              <a:xfrm>
                <a:off x="4486" y="2232"/>
                <a:ext cx="144" cy="144"/>
                <a:chOff x="4464" y="2256"/>
                <a:chExt cx="144" cy="144"/>
              </a:xfrm>
            </p:grpSpPr>
            <p:sp>
              <p:nvSpPr>
                <p:cNvPr id="101386" name="Oval 10"/>
                <p:cNvSpPr>
                  <a:spLocks noChangeArrowheads="1"/>
                </p:cNvSpPr>
                <p:nvPr/>
              </p:nvSpPr>
              <p:spPr bwMode="auto">
                <a:xfrm>
                  <a:off x="4464" y="2256"/>
                  <a:ext cx="144" cy="144"/>
                </a:xfrm>
                <a:prstGeom prst="ellipse">
                  <a:avLst/>
                </a:prstGeom>
                <a:solidFill>
                  <a:srgbClr val="FFFFFF"/>
                </a:solidFill>
                <a:ln w="9525">
                  <a:solidFill>
                    <a:schemeClr val="tx1"/>
                  </a:solidFill>
                  <a:round/>
                  <a:headEnd type="none" w="sm" len="lg"/>
                  <a:tailEnd type="none" w="sm" len="lg"/>
                </a:ln>
                <a:effectLst/>
              </p:spPr>
              <p:txBody>
                <a:bodyPr wrap="none" anchor="ctr"/>
                <a:lstStyle/>
                <a:p>
                  <a:endParaRPr lang="zh-CN" altLang="en-US"/>
                </a:p>
              </p:txBody>
            </p:sp>
            <p:sp>
              <p:nvSpPr>
                <p:cNvPr id="101387" name="Oval 11"/>
                <p:cNvSpPr>
                  <a:spLocks noChangeArrowheads="1"/>
                </p:cNvSpPr>
                <p:nvPr/>
              </p:nvSpPr>
              <p:spPr bwMode="auto">
                <a:xfrm>
                  <a:off x="4512" y="2304"/>
                  <a:ext cx="48" cy="48"/>
                </a:xfrm>
                <a:prstGeom prst="ellipse">
                  <a:avLst/>
                </a:prstGeom>
                <a:solidFill>
                  <a:srgbClr val="000000"/>
                </a:solidFill>
                <a:ln w="9525">
                  <a:solidFill>
                    <a:schemeClr val="tx1"/>
                  </a:solidFill>
                  <a:round/>
                  <a:headEnd type="none" w="sm" len="lg"/>
                  <a:tailEnd type="none" w="sm" len="lg"/>
                </a:ln>
                <a:effectLst/>
              </p:spPr>
              <p:txBody>
                <a:bodyPr wrap="none" anchor="ctr"/>
                <a:lstStyle/>
                <a:p>
                  <a:endParaRPr lang="zh-CN" altLang="en-US"/>
                </a:p>
              </p:txBody>
            </p:sp>
          </p:grpSp>
          <p:grpSp>
            <p:nvGrpSpPr>
              <p:cNvPr id="5" name="Group 12"/>
              <p:cNvGrpSpPr>
                <a:grpSpLocks/>
              </p:cNvGrpSpPr>
              <p:nvPr/>
            </p:nvGrpSpPr>
            <p:grpSpPr bwMode="auto">
              <a:xfrm>
                <a:off x="4486" y="2856"/>
                <a:ext cx="144" cy="144"/>
                <a:chOff x="4464" y="2256"/>
                <a:chExt cx="144" cy="144"/>
              </a:xfrm>
            </p:grpSpPr>
            <p:sp>
              <p:nvSpPr>
                <p:cNvPr id="101389" name="Oval 13"/>
                <p:cNvSpPr>
                  <a:spLocks noChangeArrowheads="1"/>
                </p:cNvSpPr>
                <p:nvPr/>
              </p:nvSpPr>
              <p:spPr bwMode="auto">
                <a:xfrm>
                  <a:off x="4464" y="2256"/>
                  <a:ext cx="144" cy="144"/>
                </a:xfrm>
                <a:prstGeom prst="ellipse">
                  <a:avLst/>
                </a:prstGeom>
                <a:solidFill>
                  <a:srgbClr val="FFFFFF"/>
                </a:solidFill>
                <a:ln w="9525">
                  <a:solidFill>
                    <a:schemeClr val="tx1"/>
                  </a:solidFill>
                  <a:round/>
                  <a:headEnd type="none" w="sm" len="lg"/>
                  <a:tailEnd type="none" w="sm" len="lg"/>
                </a:ln>
                <a:effectLst/>
              </p:spPr>
              <p:txBody>
                <a:bodyPr wrap="none" anchor="ctr"/>
                <a:lstStyle/>
                <a:p>
                  <a:endParaRPr lang="zh-CN" altLang="en-US"/>
                </a:p>
              </p:txBody>
            </p:sp>
            <p:sp>
              <p:nvSpPr>
                <p:cNvPr id="101390" name="Oval 14"/>
                <p:cNvSpPr>
                  <a:spLocks noChangeArrowheads="1"/>
                </p:cNvSpPr>
                <p:nvPr/>
              </p:nvSpPr>
              <p:spPr bwMode="auto">
                <a:xfrm>
                  <a:off x="4512" y="2304"/>
                  <a:ext cx="48" cy="48"/>
                </a:xfrm>
                <a:prstGeom prst="ellipse">
                  <a:avLst/>
                </a:prstGeom>
                <a:solidFill>
                  <a:srgbClr val="000000"/>
                </a:solidFill>
                <a:ln w="9525">
                  <a:solidFill>
                    <a:schemeClr val="tx1"/>
                  </a:solidFill>
                  <a:round/>
                  <a:headEnd type="none" w="sm" len="lg"/>
                  <a:tailEnd type="none" w="sm" len="lg"/>
                </a:ln>
                <a:effectLst/>
              </p:spPr>
              <p:txBody>
                <a:bodyPr wrap="none" anchor="ctr"/>
                <a:lstStyle/>
                <a:p>
                  <a:endParaRPr lang="zh-CN" altLang="en-US"/>
                </a:p>
              </p:txBody>
            </p:sp>
          </p:grpSp>
          <p:grpSp>
            <p:nvGrpSpPr>
              <p:cNvPr id="6" name="Group 15"/>
              <p:cNvGrpSpPr>
                <a:grpSpLocks/>
              </p:cNvGrpSpPr>
              <p:nvPr/>
            </p:nvGrpSpPr>
            <p:grpSpPr bwMode="auto">
              <a:xfrm>
                <a:off x="5092" y="2208"/>
                <a:ext cx="188" cy="210"/>
                <a:chOff x="5092" y="2016"/>
                <a:chExt cx="188" cy="210"/>
              </a:xfrm>
            </p:grpSpPr>
            <p:sp>
              <p:nvSpPr>
                <p:cNvPr id="101392" name="Oval 16"/>
                <p:cNvSpPr>
                  <a:spLocks noChangeArrowheads="1"/>
                </p:cNvSpPr>
                <p:nvPr/>
              </p:nvSpPr>
              <p:spPr bwMode="auto">
                <a:xfrm>
                  <a:off x="5114" y="2040"/>
                  <a:ext cx="144" cy="144"/>
                </a:xfrm>
                <a:prstGeom prst="ellipse">
                  <a:avLst/>
                </a:prstGeom>
                <a:solidFill>
                  <a:srgbClr val="FFFFFF"/>
                </a:solidFill>
                <a:ln w="9525">
                  <a:solidFill>
                    <a:schemeClr val="tx1"/>
                  </a:solidFill>
                  <a:round/>
                  <a:headEnd type="none" w="sm" len="lg"/>
                  <a:tailEnd type="none" w="sm" len="lg"/>
                </a:ln>
                <a:effectLst/>
              </p:spPr>
              <p:txBody>
                <a:bodyPr wrap="none" anchor="ctr"/>
                <a:lstStyle/>
                <a:p>
                  <a:pPr algn="ctr"/>
                  <a:endParaRPr lang="zh-CN" altLang="zh-CN" sz="2800" b="1">
                    <a:solidFill>
                      <a:srgbClr val="1C1C1C"/>
                    </a:solidFill>
                    <a:latin typeface="黑体" pitchFamily="2" charset="-122"/>
                    <a:ea typeface="黑体" pitchFamily="2" charset="-122"/>
                  </a:endParaRPr>
                </a:p>
              </p:txBody>
            </p:sp>
            <p:graphicFrame>
              <p:nvGraphicFramePr>
                <p:cNvPr id="101393" name="Object 17"/>
                <p:cNvGraphicFramePr>
                  <a:graphicFrameLocks noChangeAspect="1"/>
                </p:cNvGraphicFramePr>
                <p:nvPr/>
              </p:nvGraphicFramePr>
              <p:xfrm>
                <a:off x="5092" y="2016"/>
                <a:ext cx="188" cy="210"/>
              </p:xfrm>
              <a:graphic>
                <a:graphicData uri="http://schemas.openxmlformats.org/presentationml/2006/ole">
                  <mc:AlternateContent xmlns:mc="http://schemas.openxmlformats.org/markup-compatibility/2006">
                    <mc:Choice xmlns:v="urn:schemas-microsoft-com:vml" Requires="v">
                      <p:oleObj spid="_x0000_s20702" name="Equation" r:id="rId9" imgW="114120" imgH="126720" progId="Equation.DSMT4">
                        <p:embed/>
                      </p:oleObj>
                    </mc:Choice>
                    <mc:Fallback>
                      <p:oleObj name="Equation" r:id="rId9" imgW="114120" imgH="126720" progId="Equation.DSMT4">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2" y="2016"/>
                              <a:ext cx="188"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18"/>
              <p:cNvGrpSpPr>
                <a:grpSpLocks/>
              </p:cNvGrpSpPr>
              <p:nvPr/>
            </p:nvGrpSpPr>
            <p:grpSpPr bwMode="auto">
              <a:xfrm>
                <a:off x="5088" y="2832"/>
                <a:ext cx="188" cy="210"/>
                <a:chOff x="5092" y="2016"/>
                <a:chExt cx="188" cy="210"/>
              </a:xfrm>
            </p:grpSpPr>
            <p:sp>
              <p:nvSpPr>
                <p:cNvPr id="101395" name="Oval 19"/>
                <p:cNvSpPr>
                  <a:spLocks noChangeArrowheads="1"/>
                </p:cNvSpPr>
                <p:nvPr/>
              </p:nvSpPr>
              <p:spPr bwMode="auto">
                <a:xfrm>
                  <a:off x="5114" y="2040"/>
                  <a:ext cx="144" cy="144"/>
                </a:xfrm>
                <a:prstGeom prst="ellipse">
                  <a:avLst/>
                </a:prstGeom>
                <a:solidFill>
                  <a:srgbClr val="FFFFFF"/>
                </a:solidFill>
                <a:ln w="9525">
                  <a:solidFill>
                    <a:schemeClr val="tx1"/>
                  </a:solidFill>
                  <a:round/>
                  <a:headEnd type="none" w="sm" len="lg"/>
                  <a:tailEnd type="none" w="sm" len="lg"/>
                </a:ln>
                <a:effectLst/>
              </p:spPr>
              <p:txBody>
                <a:bodyPr wrap="none" anchor="ctr"/>
                <a:lstStyle/>
                <a:p>
                  <a:pPr algn="ctr"/>
                  <a:endParaRPr lang="zh-CN" altLang="zh-CN" sz="2800" b="1">
                    <a:solidFill>
                      <a:srgbClr val="1C1C1C"/>
                    </a:solidFill>
                    <a:latin typeface="黑体" pitchFamily="2" charset="-122"/>
                    <a:ea typeface="黑体" pitchFamily="2" charset="-122"/>
                  </a:endParaRPr>
                </a:p>
              </p:txBody>
            </p:sp>
            <p:graphicFrame>
              <p:nvGraphicFramePr>
                <p:cNvPr id="101396" name="Object 20"/>
                <p:cNvGraphicFramePr>
                  <a:graphicFrameLocks noChangeAspect="1"/>
                </p:cNvGraphicFramePr>
                <p:nvPr/>
              </p:nvGraphicFramePr>
              <p:xfrm>
                <a:off x="5092" y="2016"/>
                <a:ext cx="188" cy="210"/>
              </p:xfrm>
              <a:graphic>
                <a:graphicData uri="http://schemas.openxmlformats.org/presentationml/2006/ole">
                  <mc:AlternateContent xmlns:mc="http://schemas.openxmlformats.org/markup-compatibility/2006">
                    <mc:Choice xmlns:v="urn:schemas-microsoft-com:vml" Requires="v">
                      <p:oleObj spid="_x0000_s20703" name="Equation" r:id="rId11" imgW="114120" imgH="126720" progId="Equation.DSMT4">
                        <p:embed/>
                      </p:oleObj>
                    </mc:Choice>
                    <mc:Fallback>
                      <p:oleObj name="Equation" r:id="rId11" imgW="114120" imgH="126720" progId="Equation.DSMT4">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2" y="2016"/>
                              <a:ext cx="188"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1397" name="Rectangle 21"/>
              <p:cNvSpPr>
                <a:spLocks noChangeArrowheads="1"/>
              </p:cNvSpPr>
              <p:nvPr/>
            </p:nvSpPr>
            <p:spPr bwMode="auto">
              <a:xfrm>
                <a:off x="4560" y="2304"/>
                <a:ext cx="624" cy="624"/>
              </a:xfrm>
              <a:prstGeom prst="rect">
                <a:avLst/>
              </a:prstGeom>
              <a:noFill/>
              <a:ln w="9525">
                <a:solidFill>
                  <a:schemeClr val="tx1"/>
                </a:solidFill>
                <a:prstDash val="dash"/>
                <a:miter lim="800000"/>
                <a:headEnd type="none" w="sm" len="lg"/>
                <a:tailEnd type="none" w="sm" len="lg"/>
              </a:ln>
              <a:effectLst/>
            </p:spPr>
            <p:txBody>
              <a:bodyPr wrap="none" anchor="ctr"/>
              <a:lstStyle/>
              <a:p>
                <a:endParaRPr lang="zh-CN" altLang="en-US"/>
              </a:p>
            </p:txBody>
          </p:sp>
        </p:grpSp>
        <p:sp>
          <p:nvSpPr>
            <p:cNvPr id="101398" name="Oval 22"/>
            <p:cNvSpPr>
              <a:spLocks noChangeArrowheads="1"/>
            </p:cNvSpPr>
            <p:nvPr/>
          </p:nvSpPr>
          <p:spPr bwMode="auto">
            <a:xfrm>
              <a:off x="4800" y="2928"/>
              <a:ext cx="48" cy="48"/>
            </a:xfrm>
            <a:prstGeom prst="ellipse">
              <a:avLst/>
            </a:prstGeom>
            <a:solidFill>
              <a:srgbClr val="000000"/>
            </a:solidFill>
            <a:ln w="9525">
              <a:solidFill>
                <a:schemeClr val="tx1"/>
              </a:solidFill>
              <a:round/>
              <a:headEnd type="none" w="sm" len="lg"/>
              <a:tailEnd type="none" w="sm" len="lg"/>
            </a:ln>
            <a:effectLst/>
          </p:spPr>
          <p:txBody>
            <a:bodyPr wrap="none" anchor="ctr"/>
            <a:lstStyle/>
            <a:p>
              <a:endParaRPr lang="zh-CN" altLang="en-US"/>
            </a:p>
          </p:txBody>
        </p:sp>
        <p:graphicFrame>
          <p:nvGraphicFramePr>
            <p:cNvPr id="101399" name="Object 23"/>
            <p:cNvGraphicFramePr>
              <a:graphicFrameLocks noChangeAspect="1"/>
            </p:cNvGraphicFramePr>
            <p:nvPr/>
          </p:nvGraphicFramePr>
          <p:xfrm>
            <a:off x="4608" y="2921"/>
            <a:ext cx="250" cy="295"/>
          </p:xfrm>
          <a:graphic>
            <a:graphicData uri="http://schemas.openxmlformats.org/presentationml/2006/ole">
              <mc:AlternateContent xmlns:mc="http://schemas.openxmlformats.org/markup-compatibility/2006">
                <mc:Choice xmlns:v="urn:schemas-microsoft-com:vml" Requires="v">
                  <p:oleObj spid="_x0000_s20704" name="Equation" r:id="rId12" imgW="152280" imgH="177480" progId="Equation.DSMT4">
                    <p:embed/>
                  </p:oleObj>
                </mc:Choice>
                <mc:Fallback>
                  <p:oleObj name="Equation" r:id="rId12" imgW="152280" imgH="177480" progId="Equation.DSMT4">
                    <p:embed/>
                    <p:pic>
                      <p:nvPicPr>
                        <p:cNvPr id="0"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8" y="2921"/>
                          <a:ext cx="25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00" name="Object 24"/>
            <p:cNvGraphicFramePr>
              <a:graphicFrameLocks noChangeAspect="1"/>
            </p:cNvGraphicFramePr>
            <p:nvPr/>
          </p:nvGraphicFramePr>
          <p:xfrm>
            <a:off x="4656" y="2352"/>
            <a:ext cx="334" cy="295"/>
          </p:xfrm>
          <a:graphic>
            <a:graphicData uri="http://schemas.openxmlformats.org/presentationml/2006/ole">
              <mc:AlternateContent xmlns:mc="http://schemas.openxmlformats.org/markup-compatibility/2006">
                <mc:Choice xmlns:v="urn:schemas-microsoft-com:vml" Requires="v">
                  <p:oleObj spid="_x0000_s20705" name="Equation" r:id="rId14" imgW="203040" imgH="177480" progId="Equation.DSMT4">
                    <p:embed/>
                  </p:oleObj>
                </mc:Choice>
                <mc:Fallback>
                  <p:oleObj name="Equation" r:id="rId14" imgW="203040" imgH="177480" progId="Equation.DSMT4">
                    <p:embed/>
                    <p:pic>
                      <p:nvPicPr>
                        <p:cNvPr id="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56" y="2352"/>
                          <a:ext cx="334"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1401" name="AutoShape 25"/>
          <p:cNvSpPr>
            <a:spLocks noChangeArrowheads="1"/>
          </p:cNvSpPr>
          <p:nvPr/>
        </p:nvSpPr>
        <p:spPr bwMode="auto">
          <a:xfrm>
            <a:off x="3276600" y="5181600"/>
            <a:ext cx="533400" cy="533400"/>
          </a:xfrm>
          <a:prstGeom prst="star5">
            <a:avLst/>
          </a:prstGeom>
          <a:solidFill>
            <a:srgbClr val="FF0000"/>
          </a:solidFill>
          <a:ln w="9525">
            <a:solidFill>
              <a:schemeClr val="tx1"/>
            </a:solidFill>
            <a:miter lim="800000"/>
            <a:headEnd/>
            <a:tailEnd type="none" w="sm" len="lg"/>
          </a:ln>
          <a:effectLst/>
        </p:spPr>
        <p:txBody>
          <a:bodyPr wrap="none" anchor="ctr"/>
          <a:lstStyle/>
          <a:p>
            <a:endParaRPr lang="zh-CN" altLang="en-US"/>
          </a:p>
        </p:txBody>
      </p:sp>
      <p:sp>
        <p:nvSpPr>
          <p:cNvPr id="26" name="Rectangle 39"/>
          <p:cNvSpPr>
            <a:spLocks noChangeArrowheads="1"/>
          </p:cNvSpPr>
          <p:nvPr/>
        </p:nvSpPr>
        <p:spPr bwMode="auto">
          <a:xfrm>
            <a:off x="685800" y="201304"/>
            <a:ext cx="18669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补充例题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401"/>
                                        </p:tgtEl>
                                        <p:attrNameLst>
                                          <p:attrName>style.visibility</p:attrName>
                                        </p:attrNameLst>
                                      </p:cBhvr>
                                      <p:to>
                                        <p:strVal val="visible"/>
                                      </p:to>
                                    </p:set>
                                    <p:anim calcmode="lin" valueType="num">
                                      <p:cBhvr additive="base">
                                        <p:cTn id="7" dur="500" fill="hold"/>
                                        <p:tgtEl>
                                          <p:spTgt spid="101401"/>
                                        </p:tgtEl>
                                        <p:attrNameLst>
                                          <p:attrName>ppt_x</p:attrName>
                                        </p:attrNameLst>
                                      </p:cBhvr>
                                      <p:tavLst>
                                        <p:tav tm="0">
                                          <p:val>
                                            <p:strVal val="#ppt_x"/>
                                          </p:val>
                                        </p:tav>
                                        <p:tav tm="100000">
                                          <p:val>
                                            <p:strVal val="#ppt_x"/>
                                          </p:val>
                                        </p:tav>
                                      </p:tavLst>
                                    </p:anim>
                                    <p:anim calcmode="lin" valueType="num">
                                      <p:cBhvr additive="base">
                                        <p:cTn id="8" dur="500" fill="hold"/>
                                        <p:tgtEl>
                                          <p:spTgt spid="101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0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AutoShape 2"/>
          <p:cNvSpPr>
            <a:spLocks noChangeArrowheads="1"/>
          </p:cNvSpPr>
          <p:nvPr/>
        </p:nvSpPr>
        <p:spPr bwMode="auto">
          <a:xfrm>
            <a:off x="0" y="4797425"/>
            <a:ext cx="504825" cy="431800"/>
          </a:xfrm>
          <a:prstGeom prst="star5">
            <a:avLst/>
          </a:prstGeom>
          <a:solidFill>
            <a:srgbClr val="CC0000"/>
          </a:solidFill>
          <a:ln w="9525">
            <a:solidFill>
              <a:srgbClr val="CC0000"/>
            </a:solidFill>
            <a:miter lim="800000"/>
            <a:headEnd/>
            <a:tailEnd type="none" w="sm" len="lg"/>
          </a:ln>
          <a:effectLst/>
        </p:spPr>
        <p:txBody>
          <a:bodyPr wrap="none" anchor="ctr"/>
          <a:lstStyle/>
          <a:p>
            <a:endParaRPr lang="zh-CN" altLang="en-US"/>
          </a:p>
        </p:txBody>
      </p:sp>
      <p:sp>
        <p:nvSpPr>
          <p:cNvPr id="108547" name="Text Box 3"/>
          <p:cNvSpPr txBox="1">
            <a:spLocks noChangeArrowheads="1"/>
          </p:cNvSpPr>
          <p:nvPr/>
        </p:nvSpPr>
        <p:spPr bwMode="auto">
          <a:xfrm>
            <a:off x="214313" y="947273"/>
            <a:ext cx="8853487" cy="1643527"/>
          </a:xfrm>
          <a:prstGeom prst="rect">
            <a:avLst/>
          </a:prstGeom>
          <a:noFill/>
          <a:ln w="9525">
            <a:noFill/>
            <a:miter lim="800000"/>
            <a:headEnd/>
            <a:tailEnd/>
          </a:ln>
          <a:effectLst/>
        </p:spPr>
        <p:txBody>
          <a:bodyPr wrap="square">
            <a:spAutoFit/>
          </a:bodyPr>
          <a:lstStyle/>
          <a:p>
            <a:pPr>
              <a:lnSpc>
                <a:spcPct val="120000"/>
              </a:lnSpc>
              <a:spcBef>
                <a:spcPct val="50000"/>
              </a:spcBef>
            </a:pPr>
            <a:r>
              <a:rPr lang="en-US" altLang="zh-CN" sz="2800" dirty="0">
                <a:solidFill>
                  <a:srgbClr val="CC0000"/>
                </a:solidFill>
                <a:latin typeface="黑体" pitchFamily="49" charset="-122"/>
                <a:ea typeface="黑体" pitchFamily="49" charset="-122"/>
              </a:rPr>
              <a:t>   </a:t>
            </a:r>
            <a:r>
              <a:rPr lang="en-US" altLang="zh-CN" sz="2800" dirty="0">
                <a:solidFill>
                  <a:srgbClr val="FF0000"/>
                </a:solidFill>
                <a:latin typeface="黑体" pitchFamily="49" charset="-122"/>
                <a:ea typeface="黑体" pitchFamily="49" charset="-122"/>
              </a:rPr>
              <a:t> </a:t>
            </a:r>
            <a:r>
              <a:rPr lang="zh-CN" altLang="en-US" sz="2800" dirty="0">
                <a:solidFill>
                  <a:srgbClr val="FF0000"/>
                </a:solidFill>
                <a:latin typeface="黑体" pitchFamily="49" charset="-122"/>
                <a:ea typeface="黑体" pitchFamily="49" charset="-122"/>
              </a:rPr>
              <a:t>例  </a:t>
            </a:r>
            <a:r>
              <a:rPr lang="zh-CN" altLang="en-US" sz="2800" dirty="0">
                <a:latin typeface="黑体" pitchFamily="49" charset="-122"/>
                <a:ea typeface="黑体" pitchFamily="49" charset="-122"/>
              </a:rPr>
              <a:t>边长为  的正方形线圈 ，分别用图示两种方式通以电流 （其中   、   与正方形共面），在这两种情况下，线圈在其中心产生的磁感强度的大小分别为： </a:t>
            </a:r>
          </a:p>
        </p:txBody>
      </p:sp>
      <p:graphicFrame>
        <p:nvGraphicFramePr>
          <p:cNvPr id="108548" name="Object 4"/>
          <p:cNvGraphicFramePr>
            <a:graphicFrameLocks noChangeAspect="1"/>
          </p:cNvGraphicFramePr>
          <p:nvPr>
            <p:extLst>
              <p:ext uri="{D42A27DB-BD31-4B8C-83A1-F6EECF244321}">
                <p14:modId xmlns:p14="http://schemas.microsoft.com/office/powerpoint/2010/main" val="3131565313"/>
              </p:ext>
            </p:extLst>
          </p:nvPr>
        </p:nvGraphicFramePr>
        <p:xfrm>
          <a:off x="2805114" y="1018711"/>
          <a:ext cx="271462" cy="542925"/>
        </p:xfrm>
        <a:graphic>
          <a:graphicData uri="http://schemas.openxmlformats.org/presentationml/2006/ole">
            <mc:AlternateContent xmlns:mc="http://schemas.openxmlformats.org/markup-compatibility/2006">
              <mc:Choice xmlns:v="urn:schemas-microsoft-com:vml" Requires="v">
                <p:oleObj spid="_x0000_s22033" name="公式" r:id="rId3" imgW="88560" imgH="177480" progId="Equation.3">
                  <p:embed/>
                </p:oleObj>
              </mc:Choice>
              <mc:Fallback>
                <p:oleObj name="公式" r:id="rId3" imgW="8856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4" y="1018711"/>
                        <a:ext cx="271462"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9" name="Object 5"/>
          <p:cNvGraphicFramePr>
            <a:graphicFrameLocks noChangeAspect="1"/>
          </p:cNvGraphicFramePr>
          <p:nvPr>
            <p:extLst>
              <p:ext uri="{D42A27DB-BD31-4B8C-83A1-F6EECF244321}">
                <p14:modId xmlns:p14="http://schemas.microsoft.com/office/powerpoint/2010/main" val="2104778826"/>
              </p:ext>
            </p:extLst>
          </p:nvPr>
        </p:nvGraphicFramePr>
        <p:xfrm>
          <a:off x="2085976" y="1523536"/>
          <a:ext cx="382588" cy="498475"/>
        </p:xfrm>
        <a:graphic>
          <a:graphicData uri="http://schemas.openxmlformats.org/presentationml/2006/ole">
            <mc:AlternateContent xmlns:mc="http://schemas.openxmlformats.org/markup-compatibility/2006">
              <mc:Choice xmlns:v="urn:schemas-microsoft-com:vml" Requires="v">
                <p:oleObj spid="_x0000_s22034" name="公式" r:id="rId5" imgW="126720" imgH="164880" progId="Equation.3">
                  <p:embed/>
                </p:oleObj>
              </mc:Choice>
              <mc:Fallback>
                <p:oleObj name="公式" r:id="rId5" imgW="126720" imgH="1648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5976" y="1523536"/>
                        <a:ext cx="3825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0" name="Text Box 6"/>
          <p:cNvSpPr txBox="1">
            <a:spLocks noChangeArrowheads="1"/>
          </p:cNvSpPr>
          <p:nvPr/>
        </p:nvSpPr>
        <p:spPr bwMode="auto">
          <a:xfrm>
            <a:off x="328613" y="2708275"/>
            <a:ext cx="4103687" cy="519113"/>
          </a:xfrm>
          <a:prstGeom prst="rect">
            <a:avLst/>
          </a:prstGeom>
          <a:noFill/>
          <a:ln w="9525">
            <a:noFill/>
            <a:miter lim="800000"/>
            <a:headEnd/>
            <a:tailEnd type="none" w="sm" len="lg"/>
          </a:ln>
          <a:effectLst/>
        </p:spPr>
        <p:txBody>
          <a:bodyPr>
            <a:spAutoFit/>
          </a:bodyPr>
          <a:lstStyle/>
          <a:p>
            <a:pPr>
              <a:spcBef>
                <a:spcPct val="50000"/>
              </a:spcBef>
            </a:pPr>
            <a:r>
              <a:rPr lang="en-US" altLang="zh-CN" sz="2800" b="1">
                <a:latin typeface="宋体" pitchFamily="2" charset="-122"/>
              </a:rPr>
              <a:t>(1)</a:t>
            </a:r>
          </a:p>
        </p:txBody>
      </p:sp>
      <p:sp>
        <p:nvSpPr>
          <p:cNvPr id="108551" name="Text Box 7"/>
          <p:cNvSpPr txBox="1">
            <a:spLocks noChangeArrowheads="1"/>
          </p:cNvSpPr>
          <p:nvPr/>
        </p:nvSpPr>
        <p:spPr bwMode="auto">
          <a:xfrm>
            <a:off x="328613" y="3630613"/>
            <a:ext cx="4103687" cy="519112"/>
          </a:xfrm>
          <a:prstGeom prst="rect">
            <a:avLst/>
          </a:prstGeom>
          <a:noFill/>
          <a:ln w="9525">
            <a:noFill/>
            <a:miter lim="800000"/>
            <a:headEnd/>
            <a:tailEnd type="none" w="sm" len="lg"/>
          </a:ln>
          <a:effectLst/>
        </p:spPr>
        <p:txBody>
          <a:bodyPr>
            <a:spAutoFit/>
          </a:bodyPr>
          <a:lstStyle/>
          <a:p>
            <a:pPr>
              <a:spcBef>
                <a:spcPct val="50000"/>
              </a:spcBef>
            </a:pPr>
            <a:r>
              <a:rPr lang="en-US" altLang="zh-CN" sz="2800" b="1">
                <a:latin typeface="宋体" pitchFamily="2" charset="-122"/>
              </a:rPr>
              <a:t>(2)</a:t>
            </a:r>
          </a:p>
        </p:txBody>
      </p:sp>
      <p:sp>
        <p:nvSpPr>
          <p:cNvPr id="108552" name="Text Box 8"/>
          <p:cNvSpPr txBox="1">
            <a:spLocks noChangeArrowheads="1"/>
          </p:cNvSpPr>
          <p:nvPr/>
        </p:nvSpPr>
        <p:spPr bwMode="auto">
          <a:xfrm>
            <a:off x="328613" y="4781550"/>
            <a:ext cx="4103687" cy="519113"/>
          </a:xfrm>
          <a:prstGeom prst="rect">
            <a:avLst/>
          </a:prstGeom>
          <a:noFill/>
          <a:ln w="9525">
            <a:noFill/>
            <a:miter lim="800000"/>
            <a:headEnd/>
            <a:tailEnd type="none" w="sm" len="lg"/>
          </a:ln>
          <a:effectLst/>
        </p:spPr>
        <p:txBody>
          <a:bodyPr>
            <a:spAutoFit/>
          </a:bodyPr>
          <a:lstStyle/>
          <a:p>
            <a:pPr>
              <a:spcBef>
                <a:spcPct val="50000"/>
              </a:spcBef>
            </a:pPr>
            <a:r>
              <a:rPr lang="en-US" altLang="zh-CN" sz="2800" b="1">
                <a:latin typeface="宋体" pitchFamily="2" charset="-122"/>
              </a:rPr>
              <a:t>(3)</a:t>
            </a:r>
          </a:p>
        </p:txBody>
      </p:sp>
      <p:sp>
        <p:nvSpPr>
          <p:cNvPr id="108553" name="Text Box 9"/>
          <p:cNvSpPr txBox="1">
            <a:spLocks noChangeArrowheads="1"/>
          </p:cNvSpPr>
          <p:nvPr/>
        </p:nvSpPr>
        <p:spPr bwMode="auto">
          <a:xfrm>
            <a:off x="328613" y="5862638"/>
            <a:ext cx="4103687" cy="519112"/>
          </a:xfrm>
          <a:prstGeom prst="rect">
            <a:avLst/>
          </a:prstGeom>
          <a:noFill/>
          <a:ln w="9525">
            <a:noFill/>
            <a:miter lim="800000"/>
            <a:headEnd/>
            <a:tailEnd type="none" w="sm" len="lg"/>
          </a:ln>
          <a:effectLst/>
        </p:spPr>
        <p:txBody>
          <a:bodyPr>
            <a:spAutoFit/>
          </a:bodyPr>
          <a:lstStyle/>
          <a:p>
            <a:pPr>
              <a:spcBef>
                <a:spcPct val="50000"/>
              </a:spcBef>
            </a:pPr>
            <a:r>
              <a:rPr lang="en-US" altLang="zh-CN" sz="2800" b="1">
                <a:latin typeface="宋体" pitchFamily="2" charset="-122"/>
              </a:rPr>
              <a:t>(4)</a:t>
            </a:r>
          </a:p>
        </p:txBody>
      </p:sp>
      <p:graphicFrame>
        <p:nvGraphicFramePr>
          <p:cNvPr id="108554" name="Object 10"/>
          <p:cNvGraphicFramePr>
            <a:graphicFrameLocks noChangeAspect="1"/>
          </p:cNvGraphicFramePr>
          <p:nvPr/>
        </p:nvGraphicFramePr>
        <p:xfrm>
          <a:off x="1182688" y="2708275"/>
          <a:ext cx="2644775" cy="554038"/>
        </p:xfrm>
        <a:graphic>
          <a:graphicData uri="http://schemas.openxmlformats.org/presentationml/2006/ole">
            <mc:AlternateContent xmlns:mc="http://schemas.openxmlformats.org/markup-compatibility/2006">
              <mc:Choice xmlns:v="urn:schemas-microsoft-com:vml" Requires="v">
                <p:oleObj spid="_x0000_s22035" name="公式" r:id="rId7" imgW="927000" imgH="215640" progId="Equation.3">
                  <p:embed/>
                </p:oleObj>
              </mc:Choice>
              <mc:Fallback>
                <p:oleObj name="公式" r:id="rId7" imgW="927000" imgH="215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2688" y="2708275"/>
                        <a:ext cx="2644775" cy="554038"/>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08555" name="Object 11"/>
          <p:cNvGraphicFramePr>
            <a:graphicFrameLocks noChangeAspect="1"/>
          </p:cNvGraphicFramePr>
          <p:nvPr>
            <p:extLst>
              <p:ext uri="{D42A27DB-BD31-4B8C-83A1-F6EECF244321}">
                <p14:modId xmlns:p14="http://schemas.microsoft.com/office/powerpoint/2010/main" val="2907041021"/>
              </p:ext>
            </p:extLst>
          </p:nvPr>
        </p:nvGraphicFramePr>
        <p:xfrm>
          <a:off x="3262314" y="1523536"/>
          <a:ext cx="623887" cy="542925"/>
        </p:xfrm>
        <a:graphic>
          <a:graphicData uri="http://schemas.openxmlformats.org/presentationml/2006/ole">
            <mc:AlternateContent xmlns:mc="http://schemas.openxmlformats.org/markup-compatibility/2006">
              <mc:Choice xmlns:v="urn:schemas-microsoft-com:vml" Requires="v">
                <p:oleObj spid="_x0000_s22036" name="公式" r:id="rId9" imgW="203040" imgH="177480" progId="Equation.3">
                  <p:embed/>
                </p:oleObj>
              </mc:Choice>
              <mc:Fallback>
                <p:oleObj name="公式" r:id="rId9" imgW="203040" imgH="17748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2314" y="1523536"/>
                        <a:ext cx="623887"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6" name="Object 12"/>
          <p:cNvGraphicFramePr>
            <a:graphicFrameLocks noChangeAspect="1"/>
          </p:cNvGraphicFramePr>
          <p:nvPr>
            <p:extLst>
              <p:ext uri="{D42A27DB-BD31-4B8C-83A1-F6EECF244321}">
                <p14:modId xmlns:p14="http://schemas.microsoft.com/office/powerpoint/2010/main" val="3670266616"/>
              </p:ext>
            </p:extLst>
          </p:nvPr>
        </p:nvGraphicFramePr>
        <p:xfrm>
          <a:off x="4094164" y="1523536"/>
          <a:ext cx="623887" cy="542925"/>
        </p:xfrm>
        <a:graphic>
          <a:graphicData uri="http://schemas.openxmlformats.org/presentationml/2006/ole">
            <mc:AlternateContent xmlns:mc="http://schemas.openxmlformats.org/markup-compatibility/2006">
              <mc:Choice xmlns:v="urn:schemas-microsoft-com:vml" Requires="v">
                <p:oleObj spid="_x0000_s22037" name="公式" r:id="rId11" imgW="203040" imgH="177480" progId="Equation.3">
                  <p:embed/>
                </p:oleObj>
              </mc:Choice>
              <mc:Fallback>
                <p:oleObj name="公式" r:id="rId11" imgW="203040" imgH="17748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4164" y="1523536"/>
                        <a:ext cx="623887"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7" name="Object 13"/>
          <p:cNvGraphicFramePr>
            <a:graphicFrameLocks noChangeAspect="1"/>
          </p:cNvGraphicFramePr>
          <p:nvPr/>
        </p:nvGraphicFramePr>
        <p:xfrm>
          <a:off x="1182688" y="3284538"/>
          <a:ext cx="4618037" cy="1149350"/>
        </p:xfrm>
        <a:graphic>
          <a:graphicData uri="http://schemas.openxmlformats.org/presentationml/2006/ole">
            <mc:AlternateContent xmlns:mc="http://schemas.openxmlformats.org/markup-compatibility/2006">
              <mc:Choice xmlns:v="urn:schemas-microsoft-com:vml" Requires="v">
                <p:oleObj spid="_x0000_s22038" name="公式" r:id="rId13" imgW="1358640" imgH="431640" progId="Equation.3">
                  <p:embed/>
                </p:oleObj>
              </mc:Choice>
              <mc:Fallback>
                <p:oleObj name="公式" r:id="rId13" imgW="1358640" imgH="43164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2688" y="3284538"/>
                        <a:ext cx="4618037" cy="11493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08558" name="Object 14"/>
          <p:cNvGraphicFramePr>
            <a:graphicFrameLocks noChangeAspect="1"/>
          </p:cNvGraphicFramePr>
          <p:nvPr/>
        </p:nvGraphicFramePr>
        <p:xfrm>
          <a:off x="1182688" y="4365625"/>
          <a:ext cx="4618037" cy="1152525"/>
        </p:xfrm>
        <a:graphic>
          <a:graphicData uri="http://schemas.openxmlformats.org/presentationml/2006/ole">
            <mc:AlternateContent xmlns:mc="http://schemas.openxmlformats.org/markup-compatibility/2006">
              <mc:Choice xmlns:v="urn:schemas-microsoft-com:vml" Requires="v">
                <p:oleObj spid="_x0000_s22039" name="公式" r:id="rId15" imgW="1358640" imgH="431640" progId="Equation.3">
                  <p:embed/>
                </p:oleObj>
              </mc:Choice>
              <mc:Fallback>
                <p:oleObj name="公式" r:id="rId15" imgW="1358640" imgH="43164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2688" y="4365625"/>
                        <a:ext cx="4618037" cy="1152525"/>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08559" name="Object 15"/>
          <p:cNvGraphicFramePr>
            <a:graphicFrameLocks noChangeAspect="1"/>
          </p:cNvGraphicFramePr>
          <p:nvPr/>
        </p:nvGraphicFramePr>
        <p:xfrm>
          <a:off x="1066800" y="5487988"/>
          <a:ext cx="5486400" cy="1181100"/>
        </p:xfrm>
        <a:graphic>
          <a:graphicData uri="http://schemas.openxmlformats.org/presentationml/2006/ole">
            <mc:AlternateContent xmlns:mc="http://schemas.openxmlformats.org/markup-compatibility/2006">
              <mc:Choice xmlns:v="urn:schemas-microsoft-com:vml" Requires="v">
                <p:oleObj spid="_x0000_s22040" name="公式" r:id="rId17" imgW="1790640" imgH="431640" progId="Equation.3">
                  <p:embed/>
                </p:oleObj>
              </mc:Choice>
              <mc:Fallback>
                <p:oleObj name="公式" r:id="rId17" imgW="1790640" imgH="431640" progId="Equation.3">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6800" y="5487988"/>
                        <a:ext cx="5486400" cy="118110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pSp>
        <p:nvGrpSpPr>
          <p:cNvPr id="2" name="Group 16"/>
          <p:cNvGrpSpPr>
            <a:grpSpLocks/>
          </p:cNvGrpSpPr>
          <p:nvPr/>
        </p:nvGrpSpPr>
        <p:grpSpPr bwMode="auto">
          <a:xfrm>
            <a:off x="6629400" y="2947988"/>
            <a:ext cx="2376487" cy="3529012"/>
            <a:chOff x="4023" y="1377"/>
            <a:chExt cx="1497" cy="2223"/>
          </a:xfrm>
        </p:grpSpPr>
        <p:sp>
          <p:nvSpPr>
            <p:cNvPr id="108561" name="Rectangle 17"/>
            <p:cNvSpPr>
              <a:spLocks noChangeArrowheads="1"/>
            </p:cNvSpPr>
            <p:nvPr/>
          </p:nvSpPr>
          <p:spPr bwMode="auto">
            <a:xfrm>
              <a:off x="4437" y="1469"/>
              <a:ext cx="635" cy="635"/>
            </a:xfrm>
            <a:prstGeom prst="rect">
              <a:avLst/>
            </a:prstGeom>
            <a:noFill/>
            <a:ln w="38100">
              <a:solidFill>
                <a:schemeClr val="tx2"/>
              </a:solidFill>
              <a:miter lim="800000"/>
              <a:headEnd/>
              <a:tailEnd/>
            </a:ln>
            <a:effectLst/>
          </p:spPr>
          <p:txBody>
            <a:bodyPr wrap="none" anchor="ctr"/>
            <a:lstStyle/>
            <a:p>
              <a:pPr algn="ctr"/>
              <a:endParaRPr lang="zh-CN" altLang="zh-CN"/>
            </a:p>
          </p:txBody>
        </p:sp>
        <p:sp>
          <p:nvSpPr>
            <p:cNvPr id="108562" name="Line 18"/>
            <p:cNvSpPr>
              <a:spLocks noChangeShapeType="1"/>
            </p:cNvSpPr>
            <p:nvPr/>
          </p:nvSpPr>
          <p:spPr bwMode="auto">
            <a:xfrm>
              <a:off x="4618" y="1469"/>
              <a:ext cx="363" cy="0"/>
            </a:xfrm>
            <a:prstGeom prst="line">
              <a:avLst/>
            </a:prstGeom>
            <a:noFill/>
            <a:ln w="28575">
              <a:solidFill>
                <a:srgbClr val="CC0000"/>
              </a:solidFill>
              <a:round/>
              <a:headEnd/>
              <a:tailEnd type="stealth" w="lg" len="lg"/>
            </a:ln>
            <a:effectLst/>
          </p:spPr>
          <p:txBody>
            <a:bodyPr/>
            <a:lstStyle/>
            <a:p>
              <a:endParaRPr lang="zh-CN" altLang="en-US"/>
            </a:p>
          </p:txBody>
        </p:sp>
        <p:sp>
          <p:nvSpPr>
            <p:cNvPr id="108563" name="Line 19"/>
            <p:cNvSpPr>
              <a:spLocks noChangeShapeType="1"/>
            </p:cNvSpPr>
            <p:nvPr/>
          </p:nvSpPr>
          <p:spPr bwMode="auto">
            <a:xfrm flipH="1">
              <a:off x="4664" y="2104"/>
              <a:ext cx="363" cy="0"/>
            </a:xfrm>
            <a:prstGeom prst="line">
              <a:avLst/>
            </a:prstGeom>
            <a:noFill/>
            <a:ln w="28575">
              <a:solidFill>
                <a:srgbClr val="CC0000"/>
              </a:solidFill>
              <a:round/>
              <a:headEnd/>
              <a:tailEnd type="stealth" w="lg" len="lg"/>
            </a:ln>
            <a:effectLst/>
          </p:spPr>
          <p:txBody>
            <a:bodyPr/>
            <a:lstStyle/>
            <a:p>
              <a:endParaRPr lang="zh-CN" altLang="en-US"/>
            </a:p>
          </p:txBody>
        </p:sp>
        <p:sp>
          <p:nvSpPr>
            <p:cNvPr id="108564" name="Line 20"/>
            <p:cNvSpPr>
              <a:spLocks noChangeShapeType="1"/>
            </p:cNvSpPr>
            <p:nvPr/>
          </p:nvSpPr>
          <p:spPr bwMode="auto">
            <a:xfrm rot="5400000">
              <a:off x="4890" y="1741"/>
              <a:ext cx="363" cy="0"/>
            </a:xfrm>
            <a:prstGeom prst="line">
              <a:avLst/>
            </a:prstGeom>
            <a:noFill/>
            <a:ln w="28575">
              <a:solidFill>
                <a:srgbClr val="CC0000"/>
              </a:solidFill>
              <a:round/>
              <a:headEnd/>
              <a:tailEnd type="stealth" w="lg" len="lg"/>
            </a:ln>
            <a:effectLst/>
          </p:spPr>
          <p:txBody>
            <a:bodyPr/>
            <a:lstStyle/>
            <a:p>
              <a:endParaRPr lang="zh-CN" altLang="en-US"/>
            </a:p>
          </p:txBody>
        </p:sp>
        <p:sp>
          <p:nvSpPr>
            <p:cNvPr id="108565" name="Line 21"/>
            <p:cNvSpPr>
              <a:spLocks noChangeShapeType="1"/>
            </p:cNvSpPr>
            <p:nvPr/>
          </p:nvSpPr>
          <p:spPr bwMode="auto">
            <a:xfrm rot="-5400000">
              <a:off x="4255" y="1877"/>
              <a:ext cx="363" cy="0"/>
            </a:xfrm>
            <a:prstGeom prst="line">
              <a:avLst/>
            </a:prstGeom>
            <a:noFill/>
            <a:ln w="28575">
              <a:solidFill>
                <a:srgbClr val="CC0000"/>
              </a:solidFill>
              <a:round/>
              <a:headEnd/>
              <a:tailEnd type="stealth" w="lg" len="lg"/>
            </a:ln>
            <a:effectLst/>
          </p:spPr>
          <p:txBody>
            <a:bodyPr/>
            <a:lstStyle/>
            <a:p>
              <a:endParaRPr lang="zh-CN" altLang="en-US"/>
            </a:p>
          </p:txBody>
        </p:sp>
        <p:graphicFrame>
          <p:nvGraphicFramePr>
            <p:cNvPr id="108566" name="Object 22"/>
            <p:cNvGraphicFramePr>
              <a:graphicFrameLocks noChangeAspect="1"/>
            </p:cNvGraphicFramePr>
            <p:nvPr/>
          </p:nvGraphicFramePr>
          <p:xfrm>
            <a:off x="4105" y="1650"/>
            <a:ext cx="241" cy="314"/>
          </p:xfrm>
          <a:graphic>
            <a:graphicData uri="http://schemas.openxmlformats.org/presentationml/2006/ole">
              <mc:AlternateContent xmlns:mc="http://schemas.openxmlformats.org/markup-compatibility/2006">
                <mc:Choice xmlns:v="urn:schemas-microsoft-com:vml" Requires="v">
                  <p:oleObj spid="_x0000_s22041" name="公式" r:id="rId19" imgW="126720" imgH="164880" progId="Equation.3">
                    <p:embed/>
                  </p:oleObj>
                </mc:Choice>
                <mc:Fallback>
                  <p:oleObj name="公式" r:id="rId19" imgW="126720" imgH="164880" progId="Equation.3">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5" y="1650"/>
                          <a:ext cx="24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67" name="Rectangle 23"/>
            <p:cNvSpPr>
              <a:spLocks noChangeArrowheads="1"/>
            </p:cNvSpPr>
            <p:nvPr/>
          </p:nvSpPr>
          <p:spPr bwMode="auto">
            <a:xfrm>
              <a:off x="4497" y="2514"/>
              <a:ext cx="635" cy="635"/>
            </a:xfrm>
            <a:prstGeom prst="rect">
              <a:avLst/>
            </a:prstGeom>
            <a:noFill/>
            <a:ln w="38100">
              <a:solidFill>
                <a:schemeClr val="tx2"/>
              </a:solidFill>
              <a:miter lim="800000"/>
              <a:headEnd/>
              <a:tailEnd/>
            </a:ln>
            <a:effectLst/>
          </p:spPr>
          <p:txBody>
            <a:bodyPr wrap="none" anchor="ctr"/>
            <a:lstStyle/>
            <a:p>
              <a:pPr algn="ctr"/>
              <a:endParaRPr lang="zh-CN" altLang="zh-CN"/>
            </a:p>
          </p:txBody>
        </p:sp>
        <p:sp>
          <p:nvSpPr>
            <p:cNvPr id="108568" name="Line 24"/>
            <p:cNvSpPr>
              <a:spLocks noChangeShapeType="1"/>
            </p:cNvSpPr>
            <p:nvPr/>
          </p:nvSpPr>
          <p:spPr bwMode="auto">
            <a:xfrm>
              <a:off x="4678" y="2514"/>
              <a:ext cx="363" cy="0"/>
            </a:xfrm>
            <a:prstGeom prst="line">
              <a:avLst/>
            </a:prstGeom>
            <a:noFill/>
            <a:ln w="28575">
              <a:solidFill>
                <a:srgbClr val="CC0000"/>
              </a:solidFill>
              <a:round/>
              <a:headEnd/>
              <a:tailEnd type="stealth" w="lg" len="lg"/>
            </a:ln>
            <a:effectLst/>
          </p:spPr>
          <p:txBody>
            <a:bodyPr/>
            <a:lstStyle/>
            <a:p>
              <a:endParaRPr lang="zh-CN" altLang="en-US"/>
            </a:p>
          </p:txBody>
        </p:sp>
        <p:sp>
          <p:nvSpPr>
            <p:cNvPr id="108569" name="Line 25"/>
            <p:cNvSpPr>
              <a:spLocks noChangeShapeType="1"/>
            </p:cNvSpPr>
            <p:nvPr/>
          </p:nvSpPr>
          <p:spPr bwMode="auto">
            <a:xfrm>
              <a:off x="4618" y="3149"/>
              <a:ext cx="363" cy="0"/>
            </a:xfrm>
            <a:prstGeom prst="line">
              <a:avLst/>
            </a:prstGeom>
            <a:noFill/>
            <a:ln w="28575">
              <a:solidFill>
                <a:srgbClr val="CC0000"/>
              </a:solidFill>
              <a:round/>
              <a:headEnd/>
              <a:tailEnd type="stealth" w="lg" len="lg"/>
            </a:ln>
            <a:effectLst/>
          </p:spPr>
          <p:txBody>
            <a:bodyPr/>
            <a:lstStyle/>
            <a:p>
              <a:endParaRPr lang="zh-CN" altLang="en-US"/>
            </a:p>
          </p:txBody>
        </p:sp>
        <p:sp>
          <p:nvSpPr>
            <p:cNvPr id="108570" name="Line 26"/>
            <p:cNvSpPr>
              <a:spLocks noChangeShapeType="1"/>
            </p:cNvSpPr>
            <p:nvPr/>
          </p:nvSpPr>
          <p:spPr bwMode="auto">
            <a:xfrm rot="5400000">
              <a:off x="4950" y="2786"/>
              <a:ext cx="363" cy="0"/>
            </a:xfrm>
            <a:prstGeom prst="line">
              <a:avLst/>
            </a:prstGeom>
            <a:noFill/>
            <a:ln w="28575">
              <a:solidFill>
                <a:srgbClr val="CC0000"/>
              </a:solidFill>
              <a:round/>
              <a:headEnd/>
              <a:tailEnd type="stealth" w="lg" len="lg"/>
            </a:ln>
            <a:effectLst/>
          </p:spPr>
          <p:txBody>
            <a:bodyPr/>
            <a:lstStyle/>
            <a:p>
              <a:endParaRPr lang="zh-CN" altLang="en-US"/>
            </a:p>
          </p:txBody>
        </p:sp>
        <p:sp>
          <p:nvSpPr>
            <p:cNvPr id="108571" name="Line 27"/>
            <p:cNvSpPr>
              <a:spLocks noChangeShapeType="1"/>
            </p:cNvSpPr>
            <p:nvPr/>
          </p:nvSpPr>
          <p:spPr bwMode="auto">
            <a:xfrm rot="-5400000" flipH="1" flipV="1">
              <a:off x="4315" y="2832"/>
              <a:ext cx="363" cy="0"/>
            </a:xfrm>
            <a:prstGeom prst="line">
              <a:avLst/>
            </a:prstGeom>
            <a:noFill/>
            <a:ln w="28575">
              <a:solidFill>
                <a:srgbClr val="CC0000"/>
              </a:solidFill>
              <a:round/>
              <a:headEnd/>
              <a:tailEnd type="stealth" w="lg" len="lg"/>
            </a:ln>
            <a:effectLst/>
          </p:spPr>
          <p:txBody>
            <a:bodyPr/>
            <a:lstStyle/>
            <a:p>
              <a:endParaRPr lang="zh-CN" altLang="en-US"/>
            </a:p>
          </p:txBody>
        </p:sp>
        <p:graphicFrame>
          <p:nvGraphicFramePr>
            <p:cNvPr id="108572" name="Object 28"/>
            <p:cNvGraphicFramePr>
              <a:graphicFrameLocks noChangeAspect="1"/>
            </p:cNvGraphicFramePr>
            <p:nvPr/>
          </p:nvGraphicFramePr>
          <p:xfrm>
            <a:off x="4196" y="2333"/>
            <a:ext cx="241" cy="314"/>
          </p:xfrm>
          <a:graphic>
            <a:graphicData uri="http://schemas.openxmlformats.org/presentationml/2006/ole">
              <mc:AlternateContent xmlns:mc="http://schemas.openxmlformats.org/markup-compatibility/2006">
                <mc:Choice xmlns:v="urn:schemas-microsoft-com:vml" Requires="v">
                  <p:oleObj spid="_x0000_s22042" name="公式" r:id="rId20" imgW="126720" imgH="164880" progId="Equation.3">
                    <p:embed/>
                  </p:oleObj>
                </mc:Choice>
                <mc:Fallback>
                  <p:oleObj name="公式" r:id="rId20" imgW="126720" imgH="16488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6" y="2333"/>
                          <a:ext cx="24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73" name="Line 29"/>
            <p:cNvSpPr>
              <a:spLocks noChangeShapeType="1"/>
            </p:cNvSpPr>
            <p:nvPr/>
          </p:nvSpPr>
          <p:spPr bwMode="auto">
            <a:xfrm>
              <a:off x="4256" y="2242"/>
              <a:ext cx="272" cy="272"/>
            </a:xfrm>
            <a:prstGeom prst="line">
              <a:avLst/>
            </a:prstGeom>
            <a:noFill/>
            <a:ln w="28575">
              <a:solidFill>
                <a:srgbClr val="CC0000"/>
              </a:solidFill>
              <a:round/>
              <a:headEnd/>
              <a:tailEnd type="stealth" w="lg" len="lg"/>
            </a:ln>
            <a:effectLst/>
          </p:spPr>
          <p:txBody>
            <a:bodyPr/>
            <a:lstStyle/>
            <a:p>
              <a:endParaRPr lang="zh-CN" altLang="en-US"/>
            </a:p>
          </p:txBody>
        </p:sp>
        <p:sp>
          <p:nvSpPr>
            <p:cNvPr id="108574" name="Line 30"/>
            <p:cNvSpPr>
              <a:spLocks noChangeShapeType="1"/>
            </p:cNvSpPr>
            <p:nvPr/>
          </p:nvSpPr>
          <p:spPr bwMode="auto">
            <a:xfrm>
              <a:off x="5117" y="3149"/>
              <a:ext cx="272" cy="272"/>
            </a:xfrm>
            <a:prstGeom prst="line">
              <a:avLst/>
            </a:prstGeom>
            <a:noFill/>
            <a:ln w="28575">
              <a:solidFill>
                <a:srgbClr val="CC0000"/>
              </a:solidFill>
              <a:round/>
              <a:headEnd/>
              <a:tailEnd type="stealth" w="lg" len="lg"/>
            </a:ln>
            <a:effectLst/>
          </p:spPr>
          <p:txBody>
            <a:bodyPr/>
            <a:lstStyle/>
            <a:p>
              <a:endParaRPr lang="zh-CN" altLang="en-US"/>
            </a:p>
          </p:txBody>
        </p:sp>
        <p:graphicFrame>
          <p:nvGraphicFramePr>
            <p:cNvPr id="108575" name="Object 31"/>
            <p:cNvGraphicFramePr>
              <a:graphicFrameLocks noChangeAspect="1"/>
            </p:cNvGraphicFramePr>
            <p:nvPr/>
          </p:nvGraphicFramePr>
          <p:xfrm>
            <a:off x="5072" y="3240"/>
            <a:ext cx="241" cy="314"/>
          </p:xfrm>
          <a:graphic>
            <a:graphicData uri="http://schemas.openxmlformats.org/presentationml/2006/ole">
              <mc:AlternateContent xmlns:mc="http://schemas.openxmlformats.org/markup-compatibility/2006">
                <mc:Choice xmlns:v="urn:schemas-microsoft-com:vml" Requires="v">
                  <p:oleObj spid="_x0000_s22043" name="公式" r:id="rId21" imgW="126720" imgH="164880" progId="Equation.3">
                    <p:embed/>
                  </p:oleObj>
                </mc:Choice>
                <mc:Fallback>
                  <p:oleObj name="公式" r:id="rId21" imgW="126720" imgH="164880" progId="Equation.3">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240"/>
                          <a:ext cx="24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76" name="Oval 32"/>
            <p:cNvSpPr>
              <a:spLocks noChangeArrowheads="1"/>
            </p:cNvSpPr>
            <p:nvPr/>
          </p:nvSpPr>
          <p:spPr bwMode="auto">
            <a:xfrm>
              <a:off x="4732" y="1786"/>
              <a:ext cx="68" cy="68"/>
            </a:xfrm>
            <a:prstGeom prst="ellipse">
              <a:avLst/>
            </a:prstGeom>
            <a:solidFill>
              <a:schemeClr val="tx2"/>
            </a:solidFill>
            <a:ln w="9525">
              <a:solidFill>
                <a:schemeClr val="tx1"/>
              </a:solidFill>
              <a:round/>
              <a:headEnd/>
              <a:tailEnd/>
            </a:ln>
            <a:effectLst/>
          </p:spPr>
          <p:txBody>
            <a:bodyPr wrap="none" anchor="ctr"/>
            <a:lstStyle/>
            <a:p>
              <a:pPr algn="ctr"/>
              <a:endParaRPr lang="zh-CN" altLang="zh-CN"/>
            </a:p>
          </p:txBody>
        </p:sp>
        <p:sp>
          <p:nvSpPr>
            <p:cNvPr id="108577" name="Oval 33"/>
            <p:cNvSpPr>
              <a:spLocks noChangeArrowheads="1"/>
            </p:cNvSpPr>
            <p:nvPr/>
          </p:nvSpPr>
          <p:spPr bwMode="auto">
            <a:xfrm>
              <a:off x="4777" y="2809"/>
              <a:ext cx="68" cy="68"/>
            </a:xfrm>
            <a:prstGeom prst="ellipse">
              <a:avLst/>
            </a:prstGeom>
            <a:solidFill>
              <a:schemeClr val="tx2"/>
            </a:solidFill>
            <a:ln w="9525">
              <a:solidFill>
                <a:schemeClr val="tx1"/>
              </a:solidFill>
              <a:round/>
              <a:headEnd/>
              <a:tailEnd/>
            </a:ln>
            <a:effectLst/>
          </p:spPr>
          <p:txBody>
            <a:bodyPr wrap="none" anchor="ctr"/>
            <a:lstStyle/>
            <a:p>
              <a:pPr algn="ctr"/>
              <a:endParaRPr lang="zh-CN" altLang="zh-CN"/>
            </a:p>
          </p:txBody>
        </p:sp>
        <p:graphicFrame>
          <p:nvGraphicFramePr>
            <p:cNvPr id="108578" name="Object 34"/>
            <p:cNvGraphicFramePr>
              <a:graphicFrameLocks noChangeAspect="1"/>
            </p:cNvGraphicFramePr>
            <p:nvPr/>
          </p:nvGraphicFramePr>
          <p:xfrm>
            <a:off x="4434" y="1664"/>
            <a:ext cx="320" cy="349"/>
          </p:xfrm>
          <a:graphic>
            <a:graphicData uri="http://schemas.openxmlformats.org/presentationml/2006/ole">
              <mc:AlternateContent xmlns:mc="http://schemas.openxmlformats.org/markup-compatibility/2006">
                <mc:Choice xmlns:v="urn:schemas-microsoft-com:vml" Requires="v">
                  <p:oleObj spid="_x0000_s22044" name="公式" r:id="rId22" imgW="177480" imgH="215640" progId="Equation.3">
                    <p:embed/>
                  </p:oleObj>
                </mc:Choice>
                <mc:Fallback>
                  <p:oleObj name="公式" r:id="rId22" imgW="177480" imgH="215640" progId="Equation.3">
                    <p:embed/>
                    <p:pic>
                      <p:nvPicPr>
                        <p:cNvPr id="0" name="Picture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34" y="1664"/>
                          <a:ext cx="320" cy="349"/>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08579" name="Object 35"/>
            <p:cNvGraphicFramePr>
              <a:graphicFrameLocks noChangeAspect="1"/>
            </p:cNvGraphicFramePr>
            <p:nvPr/>
          </p:nvGraphicFramePr>
          <p:xfrm>
            <a:off x="4528" y="2709"/>
            <a:ext cx="343" cy="349"/>
          </p:xfrm>
          <a:graphic>
            <a:graphicData uri="http://schemas.openxmlformats.org/presentationml/2006/ole">
              <mc:AlternateContent xmlns:mc="http://schemas.openxmlformats.org/markup-compatibility/2006">
                <mc:Choice xmlns:v="urn:schemas-microsoft-com:vml" Requires="v">
                  <p:oleObj spid="_x0000_s22045" name="公式" r:id="rId24" imgW="190440" imgH="215640" progId="Equation.3">
                    <p:embed/>
                  </p:oleObj>
                </mc:Choice>
                <mc:Fallback>
                  <p:oleObj name="公式" r:id="rId24" imgW="190440" imgH="215640" progId="Equation.3">
                    <p:embed/>
                    <p:pic>
                      <p:nvPicPr>
                        <p:cNvPr id="0" name="Picture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28" y="2709"/>
                          <a:ext cx="343" cy="349"/>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08580" name="Object 36"/>
            <p:cNvGraphicFramePr>
              <a:graphicFrameLocks noChangeAspect="1"/>
            </p:cNvGraphicFramePr>
            <p:nvPr/>
          </p:nvGraphicFramePr>
          <p:xfrm>
            <a:off x="4981" y="3107"/>
            <a:ext cx="221" cy="269"/>
          </p:xfrm>
          <a:graphic>
            <a:graphicData uri="http://schemas.openxmlformats.org/presentationml/2006/ole">
              <mc:AlternateContent xmlns:mc="http://schemas.openxmlformats.org/markup-compatibility/2006">
                <mc:Choice xmlns:v="urn:schemas-microsoft-com:vml" Requires="v">
                  <p:oleObj spid="_x0000_s22046" name="公式" r:id="rId26" imgW="114120" imgH="139680" progId="Equation.3">
                    <p:embed/>
                  </p:oleObj>
                </mc:Choice>
                <mc:Fallback>
                  <p:oleObj name="公式" r:id="rId26" imgW="114120" imgH="139680" progId="Equation.3">
                    <p:embed/>
                    <p:pic>
                      <p:nvPicPr>
                        <p:cNvPr id="0" name="Picture 1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81" y="3107"/>
                          <a:ext cx="221" cy="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81" name="Object 37"/>
            <p:cNvGraphicFramePr>
              <a:graphicFrameLocks noChangeAspect="1"/>
            </p:cNvGraphicFramePr>
            <p:nvPr/>
          </p:nvGraphicFramePr>
          <p:xfrm>
            <a:off x="5208" y="3033"/>
            <a:ext cx="270" cy="343"/>
          </p:xfrm>
          <a:graphic>
            <a:graphicData uri="http://schemas.openxmlformats.org/presentationml/2006/ole">
              <mc:AlternateContent xmlns:mc="http://schemas.openxmlformats.org/markup-compatibility/2006">
                <mc:Choice xmlns:v="urn:schemas-microsoft-com:vml" Requires="v">
                  <p:oleObj spid="_x0000_s22047" name="公式" r:id="rId28" imgW="139680" imgH="177480" progId="Equation.3">
                    <p:embed/>
                  </p:oleObj>
                </mc:Choice>
                <mc:Fallback>
                  <p:oleObj name="公式" r:id="rId28" imgW="139680" imgH="177480" progId="Equation.3">
                    <p:embed/>
                    <p:pic>
                      <p:nvPicPr>
                        <p:cNvPr id="0" name="Picture 1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08" y="3033"/>
                          <a:ext cx="270"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82" name="Object 38"/>
            <p:cNvGraphicFramePr>
              <a:graphicFrameLocks noChangeAspect="1"/>
            </p:cNvGraphicFramePr>
            <p:nvPr/>
          </p:nvGraphicFramePr>
          <p:xfrm>
            <a:off x="4068" y="2200"/>
            <a:ext cx="245" cy="269"/>
          </p:xfrm>
          <a:graphic>
            <a:graphicData uri="http://schemas.openxmlformats.org/presentationml/2006/ole">
              <mc:AlternateContent xmlns:mc="http://schemas.openxmlformats.org/markup-compatibility/2006">
                <mc:Choice xmlns:v="urn:schemas-microsoft-com:vml" Requires="v">
                  <p:oleObj spid="_x0000_s22048" name="公式" r:id="rId30" imgW="126720" imgH="139680" progId="Equation.3">
                    <p:embed/>
                  </p:oleObj>
                </mc:Choice>
                <mc:Fallback>
                  <p:oleObj name="公式" r:id="rId30" imgW="126720" imgH="139680" progId="Equation.3">
                    <p:embed/>
                    <p:pic>
                      <p:nvPicPr>
                        <p:cNvPr id="0" name="Picture 1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068" y="2200"/>
                          <a:ext cx="245" cy="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83" name="Object 39"/>
            <p:cNvGraphicFramePr>
              <a:graphicFrameLocks noChangeAspect="1"/>
            </p:cNvGraphicFramePr>
            <p:nvPr/>
          </p:nvGraphicFramePr>
          <p:xfrm>
            <a:off x="4496" y="2206"/>
            <a:ext cx="246" cy="342"/>
          </p:xfrm>
          <a:graphic>
            <a:graphicData uri="http://schemas.openxmlformats.org/presentationml/2006/ole">
              <mc:AlternateContent xmlns:mc="http://schemas.openxmlformats.org/markup-compatibility/2006">
                <mc:Choice xmlns:v="urn:schemas-microsoft-com:vml" Requires="v">
                  <p:oleObj spid="_x0000_s22049" name="Equation" r:id="rId32" imgW="126720" imgH="177480" progId="Equation.3">
                    <p:embed/>
                  </p:oleObj>
                </mc:Choice>
                <mc:Fallback>
                  <p:oleObj name="Equation" r:id="rId32" imgW="126720" imgH="177480" progId="Equation.3">
                    <p:embed/>
                    <p:pic>
                      <p:nvPicPr>
                        <p:cNvPr id="0" name="Picture 1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6" y="2206"/>
                          <a:ext cx="246" cy="3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84" name="Rectangle 40"/>
            <p:cNvSpPr>
              <a:spLocks noChangeArrowheads="1"/>
            </p:cNvSpPr>
            <p:nvPr/>
          </p:nvSpPr>
          <p:spPr bwMode="auto">
            <a:xfrm>
              <a:off x="4023" y="1377"/>
              <a:ext cx="1497" cy="2223"/>
            </a:xfrm>
            <a:prstGeom prst="rect">
              <a:avLst/>
            </a:prstGeom>
            <a:noFill/>
            <a:ln w="9525">
              <a:solidFill>
                <a:schemeClr val="tx1"/>
              </a:solidFill>
              <a:miter lim="800000"/>
              <a:headEnd/>
              <a:tailEnd/>
            </a:ln>
            <a:effectLst/>
          </p:spPr>
          <p:txBody>
            <a:bodyPr wrap="none" anchor="ctr"/>
            <a:lstStyle/>
            <a:p>
              <a:pPr algn="ctr"/>
              <a:endParaRPr lang="zh-CN" altLang="zh-CN"/>
            </a:p>
          </p:txBody>
        </p:sp>
      </p:grpSp>
      <p:sp>
        <p:nvSpPr>
          <p:cNvPr id="41" name="Rectangle 39"/>
          <p:cNvSpPr>
            <a:spLocks noChangeArrowheads="1"/>
          </p:cNvSpPr>
          <p:nvPr/>
        </p:nvSpPr>
        <p:spPr bwMode="auto">
          <a:xfrm>
            <a:off x="685800" y="201304"/>
            <a:ext cx="1866900"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补充例题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blinds(horizontal)">
                                      <p:cBhvr>
                                        <p:cTn id="7" dur="500"/>
                                        <p:tgtEl>
                                          <p:spTgt spid="108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2782669"/>
            <a:ext cx="6724918" cy="1015663"/>
          </a:xfrm>
          <a:prstGeom prst="rect">
            <a:avLst/>
          </a:prstGeom>
        </p:spPr>
        <p:txBody>
          <a:bodyPr wrap="none">
            <a:spAutoFit/>
          </a:bodyPr>
          <a:lstStyle/>
          <a:p>
            <a:r>
              <a:rPr lang="en-US" altLang="zh-CN" sz="6000" dirty="0">
                <a:latin typeface="Times New Roman" panose="02020603050405020304" pitchFamily="18" charset="0"/>
                <a:ea typeface="黑体" panose="02010609060101010101" pitchFamily="49" charset="-122"/>
                <a:cs typeface="Times New Roman" panose="02020603050405020304" pitchFamily="18" charset="0"/>
              </a:rPr>
              <a:t>8.3 </a:t>
            </a:r>
            <a:r>
              <a:rPr lang="zh-CN" altLang="en-US" sz="6000" dirty="0">
                <a:latin typeface="黑体" panose="02010609060101010101" pitchFamily="49" charset="-122"/>
                <a:ea typeface="黑体" panose="02010609060101010101" pitchFamily="49" charset="-122"/>
              </a:rPr>
              <a:t>磁场的高斯定理</a:t>
            </a:r>
          </a:p>
        </p:txBody>
      </p:sp>
    </p:spTree>
    <p:extLst>
      <p:ext uri="{BB962C8B-B14F-4D97-AF65-F5344CB8AC3E}">
        <p14:creationId xmlns:p14="http://schemas.microsoft.com/office/powerpoint/2010/main" val="318179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609600" y="177225"/>
            <a:ext cx="32004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一 磁感线</a:t>
            </a:r>
          </a:p>
        </p:txBody>
      </p:sp>
      <p:sp>
        <p:nvSpPr>
          <p:cNvPr id="40963" name="Text Box 3"/>
          <p:cNvSpPr txBox="1">
            <a:spLocks noChangeArrowheads="1"/>
          </p:cNvSpPr>
          <p:nvPr/>
        </p:nvSpPr>
        <p:spPr bwMode="auto">
          <a:xfrm>
            <a:off x="381000" y="1193800"/>
            <a:ext cx="8458200" cy="1643527"/>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dirty="0">
                <a:solidFill>
                  <a:srgbClr val="CC0000"/>
                </a:solidFill>
                <a:latin typeface="黑体" pitchFamily="2" charset="-122"/>
                <a:ea typeface="黑体" pitchFamily="2" charset="-122"/>
              </a:rPr>
              <a:t>规定</a:t>
            </a:r>
            <a:r>
              <a:rPr lang="zh-CN" altLang="en-US" sz="2800" dirty="0">
                <a:latin typeface="黑体" pitchFamily="2" charset="-122"/>
                <a:ea typeface="黑体" pitchFamily="2" charset="-122"/>
              </a:rPr>
              <a:t>：曲线上每一点的</a:t>
            </a:r>
            <a:r>
              <a:rPr lang="zh-CN" altLang="en-US" sz="2800" dirty="0">
                <a:solidFill>
                  <a:srgbClr val="CC0000"/>
                </a:solidFill>
                <a:latin typeface="黑体" pitchFamily="2" charset="-122"/>
                <a:ea typeface="黑体" pitchFamily="2" charset="-122"/>
              </a:rPr>
              <a:t>切线</a:t>
            </a:r>
            <a:r>
              <a:rPr lang="zh-CN" altLang="en-US" sz="2800" dirty="0">
                <a:latin typeface="黑体" pitchFamily="2" charset="-122"/>
                <a:ea typeface="黑体" pitchFamily="2" charset="-122"/>
              </a:rPr>
              <a:t>方向就是该点的磁感强度</a:t>
            </a:r>
            <a:r>
              <a:rPr lang="zh-CN" altLang="en-US" sz="2800" i="1" dirty="0">
                <a:latin typeface="黑体" pitchFamily="2" charset="-122"/>
                <a:ea typeface="黑体" pitchFamily="2" charset="-122"/>
              </a:rPr>
              <a:t> </a:t>
            </a:r>
            <a:r>
              <a:rPr lang="en-US" altLang="zh-CN" sz="2800" i="1" dirty="0">
                <a:latin typeface="Times New Roman" pitchFamily="18" charset="0"/>
                <a:ea typeface="黑体" pitchFamily="2" charset="-122"/>
                <a:cs typeface="Times New Roman" pitchFamily="18" charset="0"/>
              </a:rPr>
              <a:t>B</a:t>
            </a:r>
            <a:r>
              <a:rPr lang="en-US" altLang="zh-CN" sz="2800" i="1" dirty="0">
                <a:latin typeface="黑体" pitchFamily="2" charset="-122"/>
                <a:ea typeface="黑体" pitchFamily="2" charset="-122"/>
              </a:rPr>
              <a:t> </a:t>
            </a:r>
            <a:r>
              <a:rPr lang="zh-CN" altLang="en-US" sz="2800" dirty="0">
                <a:latin typeface="黑体" pitchFamily="2" charset="-122"/>
                <a:ea typeface="黑体" pitchFamily="2" charset="-122"/>
              </a:rPr>
              <a:t>的</a:t>
            </a:r>
            <a:r>
              <a:rPr lang="zh-CN" altLang="en-US" sz="2800" dirty="0">
                <a:solidFill>
                  <a:srgbClr val="CC0000"/>
                </a:solidFill>
                <a:latin typeface="黑体" pitchFamily="2" charset="-122"/>
                <a:ea typeface="黑体" pitchFamily="2" charset="-122"/>
              </a:rPr>
              <a:t>方向</a:t>
            </a:r>
            <a:r>
              <a:rPr lang="zh-CN" altLang="en-US" sz="2800" dirty="0">
                <a:latin typeface="黑体" pitchFamily="2" charset="-122"/>
                <a:ea typeface="黑体" pitchFamily="2" charset="-122"/>
              </a:rPr>
              <a:t>，曲线的</a:t>
            </a:r>
            <a:r>
              <a:rPr lang="zh-CN" altLang="en-US" sz="2800" dirty="0">
                <a:solidFill>
                  <a:srgbClr val="CC0000"/>
                </a:solidFill>
                <a:latin typeface="黑体" pitchFamily="2" charset="-122"/>
                <a:ea typeface="黑体" pitchFamily="2" charset="-122"/>
              </a:rPr>
              <a:t>疏密</a:t>
            </a:r>
            <a:r>
              <a:rPr lang="zh-CN" altLang="en-US" sz="2800" dirty="0">
                <a:latin typeface="黑体" pitchFamily="2" charset="-122"/>
                <a:ea typeface="黑体" pitchFamily="2" charset="-122"/>
              </a:rPr>
              <a:t>程度表示该点的磁感强度 </a:t>
            </a:r>
            <a:r>
              <a:rPr lang="en-US" altLang="zh-CN" sz="2800" i="1" dirty="0">
                <a:latin typeface="Times New Roman" pitchFamily="18" charset="0"/>
                <a:ea typeface="黑体" pitchFamily="2" charset="-122"/>
                <a:cs typeface="Times New Roman" pitchFamily="18" charset="0"/>
              </a:rPr>
              <a:t>B</a:t>
            </a:r>
            <a:r>
              <a:rPr lang="en-US" altLang="zh-CN" sz="2800" dirty="0">
                <a:latin typeface="黑体" pitchFamily="2" charset="-122"/>
                <a:ea typeface="黑体" pitchFamily="2" charset="-122"/>
              </a:rPr>
              <a:t> </a:t>
            </a:r>
            <a:r>
              <a:rPr lang="zh-CN" altLang="en-US" sz="2800" dirty="0">
                <a:latin typeface="黑体" pitchFamily="2" charset="-122"/>
                <a:ea typeface="黑体" pitchFamily="2" charset="-122"/>
              </a:rPr>
              <a:t>的</a:t>
            </a:r>
            <a:r>
              <a:rPr lang="zh-CN" altLang="en-US" sz="2800" dirty="0">
                <a:solidFill>
                  <a:srgbClr val="CC0000"/>
                </a:solidFill>
                <a:latin typeface="黑体" pitchFamily="2" charset="-122"/>
                <a:ea typeface="黑体" pitchFamily="2" charset="-122"/>
              </a:rPr>
              <a:t>大小</a:t>
            </a:r>
            <a:r>
              <a:rPr lang="en-US" altLang="zh-CN" sz="2800" dirty="0">
                <a:solidFill>
                  <a:srgbClr val="CC0000"/>
                </a:solidFill>
                <a:latin typeface="黑体" pitchFamily="2" charset="-122"/>
                <a:ea typeface="黑体" pitchFamily="2" charset="-122"/>
              </a:rPr>
              <a:t>.</a:t>
            </a:r>
            <a:endParaRPr lang="en-US" altLang="zh-CN" sz="2800" dirty="0">
              <a:latin typeface="黑体" pitchFamily="2" charset="-122"/>
              <a:ea typeface="黑体" pitchFamily="2" charset="-122"/>
            </a:endParaRPr>
          </a:p>
        </p:txBody>
      </p:sp>
      <p:grpSp>
        <p:nvGrpSpPr>
          <p:cNvPr id="2" name="Group 4"/>
          <p:cNvGrpSpPr>
            <a:grpSpLocks/>
          </p:cNvGrpSpPr>
          <p:nvPr/>
        </p:nvGrpSpPr>
        <p:grpSpPr bwMode="auto">
          <a:xfrm>
            <a:off x="446088" y="3124200"/>
            <a:ext cx="2689225" cy="3276600"/>
            <a:chOff x="281" y="2112"/>
            <a:chExt cx="1694" cy="1968"/>
          </a:xfrm>
        </p:grpSpPr>
        <p:pic>
          <p:nvPicPr>
            <p:cNvPr id="40965" name="Picture 5" descr="xx1"/>
            <p:cNvPicPr>
              <a:picLocks noChangeAspect="1" noChangeArrowheads="1"/>
            </p:cNvPicPr>
            <p:nvPr/>
          </p:nvPicPr>
          <p:blipFill>
            <a:blip r:embed="rId2" cstate="print"/>
            <a:srcRect/>
            <a:stretch>
              <a:fillRect/>
            </a:stretch>
          </p:blipFill>
          <p:spPr bwMode="auto">
            <a:xfrm>
              <a:off x="281" y="2112"/>
              <a:ext cx="1694" cy="1968"/>
            </a:xfrm>
            <a:prstGeom prst="rect">
              <a:avLst/>
            </a:prstGeom>
            <a:solidFill>
              <a:schemeClr val="accent2"/>
            </a:solidFill>
            <a:ln w="19050">
              <a:solidFill>
                <a:srgbClr val="0000FF"/>
              </a:solidFill>
              <a:miter lim="800000"/>
              <a:headEnd/>
              <a:tailEnd/>
            </a:ln>
          </p:spPr>
        </p:pic>
        <p:sp>
          <p:nvSpPr>
            <p:cNvPr id="40966" name="Rectangle 6"/>
            <p:cNvSpPr>
              <a:spLocks noChangeArrowheads="1"/>
            </p:cNvSpPr>
            <p:nvPr/>
          </p:nvSpPr>
          <p:spPr bwMode="auto">
            <a:xfrm>
              <a:off x="1152" y="2160"/>
              <a:ext cx="192" cy="384"/>
            </a:xfrm>
            <a:prstGeom prst="rect">
              <a:avLst/>
            </a:prstGeom>
            <a:solidFill>
              <a:srgbClr val="FFFFFF"/>
            </a:solidFill>
            <a:ln w="9525">
              <a:noFill/>
              <a:miter lim="800000"/>
              <a:headEnd/>
              <a:tailEnd/>
            </a:ln>
            <a:effectLst/>
          </p:spPr>
          <p:txBody>
            <a:bodyPr wrap="none" anchor="ctr"/>
            <a:lstStyle/>
            <a:p>
              <a:endParaRPr lang="zh-CN" altLang="en-US"/>
            </a:p>
          </p:txBody>
        </p:sp>
        <p:sp>
          <p:nvSpPr>
            <p:cNvPr id="40967" name="Line 7"/>
            <p:cNvSpPr>
              <a:spLocks noChangeShapeType="1"/>
            </p:cNvSpPr>
            <p:nvPr/>
          </p:nvSpPr>
          <p:spPr bwMode="auto">
            <a:xfrm flipV="1">
              <a:off x="1200" y="2256"/>
              <a:ext cx="0" cy="336"/>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40968" name="Text Box 8"/>
            <p:cNvSpPr txBox="1">
              <a:spLocks noChangeArrowheads="1"/>
            </p:cNvSpPr>
            <p:nvPr/>
          </p:nvSpPr>
          <p:spPr bwMode="auto">
            <a:xfrm>
              <a:off x="1248" y="2256"/>
              <a:ext cx="240" cy="275"/>
            </a:xfrm>
            <a:prstGeom prst="rect">
              <a:avLst/>
            </a:prstGeom>
            <a:noFill/>
            <a:ln w="9525">
              <a:noFill/>
              <a:miter lim="800000"/>
              <a:headEnd/>
              <a:tailEnd/>
            </a:ln>
            <a:effectLst/>
          </p:spPr>
          <p:txBody>
            <a:bodyPr>
              <a:spAutoFit/>
            </a:bodyPr>
            <a:lstStyle/>
            <a:p>
              <a:pPr>
                <a:spcBef>
                  <a:spcPct val="50000"/>
                </a:spcBef>
              </a:pPr>
              <a:r>
                <a:rPr lang="en-US" altLang="zh-CN" sz="2400" b="1" i="1">
                  <a:solidFill>
                    <a:srgbClr val="CC0000"/>
                  </a:solidFill>
                  <a:latin typeface="黑体" pitchFamily="2" charset="-122"/>
                  <a:ea typeface="黑体" pitchFamily="2" charset="-122"/>
                </a:rPr>
                <a:t>I</a:t>
              </a:r>
            </a:p>
          </p:txBody>
        </p:sp>
      </p:grpSp>
      <p:grpSp>
        <p:nvGrpSpPr>
          <p:cNvPr id="3" name="Group 9"/>
          <p:cNvGrpSpPr>
            <a:grpSpLocks/>
          </p:cNvGrpSpPr>
          <p:nvPr/>
        </p:nvGrpSpPr>
        <p:grpSpPr bwMode="auto">
          <a:xfrm>
            <a:off x="3276600" y="2971800"/>
            <a:ext cx="2619375" cy="3429000"/>
            <a:chOff x="2064" y="2016"/>
            <a:chExt cx="1650" cy="2064"/>
          </a:xfrm>
        </p:grpSpPr>
        <p:pic>
          <p:nvPicPr>
            <p:cNvPr id="40970" name="Picture 10" descr="xx2"/>
            <p:cNvPicPr>
              <a:picLocks noChangeAspect="1" noChangeArrowheads="1"/>
            </p:cNvPicPr>
            <p:nvPr/>
          </p:nvPicPr>
          <p:blipFill>
            <a:blip r:embed="rId3" cstate="print"/>
            <a:srcRect/>
            <a:stretch>
              <a:fillRect/>
            </a:stretch>
          </p:blipFill>
          <p:spPr bwMode="auto">
            <a:xfrm>
              <a:off x="2064" y="2016"/>
              <a:ext cx="1650" cy="2064"/>
            </a:xfrm>
            <a:prstGeom prst="rect">
              <a:avLst/>
            </a:prstGeom>
            <a:noFill/>
            <a:ln w="19050">
              <a:solidFill>
                <a:srgbClr val="0000FF"/>
              </a:solidFill>
              <a:miter lim="800000"/>
              <a:headEnd/>
              <a:tailEnd/>
            </a:ln>
          </p:spPr>
        </p:pic>
        <p:grpSp>
          <p:nvGrpSpPr>
            <p:cNvPr id="4" name="Group 11"/>
            <p:cNvGrpSpPr>
              <a:grpSpLocks/>
            </p:cNvGrpSpPr>
            <p:nvPr/>
          </p:nvGrpSpPr>
          <p:grpSpPr bwMode="auto">
            <a:xfrm>
              <a:off x="2976" y="2112"/>
              <a:ext cx="309" cy="480"/>
              <a:chOff x="2976" y="2112"/>
              <a:chExt cx="309" cy="480"/>
            </a:xfrm>
          </p:grpSpPr>
          <p:sp>
            <p:nvSpPr>
              <p:cNvPr id="40972" name="Rectangle 12"/>
              <p:cNvSpPr>
                <a:spLocks noChangeArrowheads="1"/>
              </p:cNvSpPr>
              <p:nvPr/>
            </p:nvSpPr>
            <p:spPr bwMode="auto">
              <a:xfrm>
                <a:off x="2976" y="2112"/>
                <a:ext cx="240" cy="480"/>
              </a:xfrm>
              <a:prstGeom prst="rect">
                <a:avLst/>
              </a:prstGeom>
              <a:solidFill>
                <a:srgbClr val="FFFFFF"/>
              </a:solidFill>
              <a:ln w="9525">
                <a:noFill/>
                <a:miter lim="800000"/>
                <a:headEnd/>
                <a:tailEnd/>
              </a:ln>
              <a:effectLst/>
            </p:spPr>
            <p:txBody>
              <a:bodyPr wrap="none" anchor="ctr"/>
              <a:lstStyle/>
              <a:p>
                <a:endParaRPr lang="zh-CN" altLang="en-US"/>
              </a:p>
            </p:txBody>
          </p:sp>
          <p:sp>
            <p:nvSpPr>
              <p:cNvPr id="40973" name="Line 13"/>
              <p:cNvSpPr>
                <a:spLocks noChangeShapeType="1"/>
              </p:cNvSpPr>
              <p:nvPr/>
            </p:nvSpPr>
            <p:spPr bwMode="auto">
              <a:xfrm flipV="1">
                <a:off x="3024" y="2112"/>
                <a:ext cx="0" cy="384"/>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40974" name="Rectangle 14"/>
              <p:cNvSpPr>
                <a:spLocks noChangeArrowheads="1"/>
              </p:cNvSpPr>
              <p:nvPr/>
            </p:nvSpPr>
            <p:spPr bwMode="auto">
              <a:xfrm>
                <a:off x="3072" y="2146"/>
                <a:ext cx="213" cy="275"/>
              </a:xfrm>
              <a:prstGeom prst="rect">
                <a:avLst/>
              </a:prstGeom>
              <a:noFill/>
              <a:ln w="9525">
                <a:noFill/>
                <a:miter lim="800000"/>
                <a:headEnd/>
                <a:tailEnd/>
              </a:ln>
              <a:effectLst/>
            </p:spPr>
            <p:txBody>
              <a:bodyPr wrap="none">
                <a:spAutoFit/>
              </a:bodyPr>
              <a:lstStyle/>
              <a:p>
                <a:pPr>
                  <a:spcBef>
                    <a:spcPct val="50000"/>
                  </a:spcBef>
                </a:pPr>
                <a:r>
                  <a:rPr lang="en-US" altLang="zh-CN" sz="2400" b="1" i="1">
                    <a:solidFill>
                      <a:srgbClr val="CC0000"/>
                    </a:solidFill>
                    <a:latin typeface="黑体" pitchFamily="2" charset="-122"/>
                    <a:ea typeface="黑体" pitchFamily="2" charset="-122"/>
                  </a:rPr>
                  <a:t>I</a:t>
                </a:r>
              </a:p>
            </p:txBody>
          </p:sp>
        </p:grpSp>
      </p:grpSp>
      <p:grpSp>
        <p:nvGrpSpPr>
          <p:cNvPr id="5" name="Group 15"/>
          <p:cNvGrpSpPr>
            <a:grpSpLocks/>
          </p:cNvGrpSpPr>
          <p:nvPr/>
        </p:nvGrpSpPr>
        <p:grpSpPr bwMode="auto">
          <a:xfrm>
            <a:off x="6019800" y="2819400"/>
            <a:ext cx="2719388" cy="3581400"/>
            <a:chOff x="3792" y="1920"/>
            <a:chExt cx="1713" cy="2256"/>
          </a:xfrm>
        </p:grpSpPr>
        <p:pic>
          <p:nvPicPr>
            <p:cNvPr id="40976" name="Picture 16" descr="xx6"/>
            <p:cNvPicPr>
              <a:picLocks noChangeAspect="1" noChangeArrowheads="1"/>
            </p:cNvPicPr>
            <p:nvPr/>
          </p:nvPicPr>
          <p:blipFill>
            <a:blip r:embed="rId4" cstate="print"/>
            <a:srcRect/>
            <a:stretch>
              <a:fillRect/>
            </a:stretch>
          </p:blipFill>
          <p:spPr bwMode="auto">
            <a:xfrm>
              <a:off x="3792" y="1920"/>
              <a:ext cx="1713" cy="2256"/>
            </a:xfrm>
            <a:prstGeom prst="rect">
              <a:avLst/>
            </a:prstGeom>
            <a:noFill/>
            <a:ln w="19050">
              <a:solidFill>
                <a:srgbClr val="0000FF"/>
              </a:solidFill>
              <a:miter lim="800000"/>
              <a:headEnd/>
              <a:tailEnd/>
            </a:ln>
          </p:spPr>
        </p:pic>
        <p:sp>
          <p:nvSpPr>
            <p:cNvPr id="40977" name="Rectangle 17"/>
            <p:cNvSpPr>
              <a:spLocks noChangeArrowheads="1"/>
            </p:cNvSpPr>
            <p:nvPr/>
          </p:nvSpPr>
          <p:spPr bwMode="auto">
            <a:xfrm>
              <a:off x="4320" y="1968"/>
              <a:ext cx="240" cy="432"/>
            </a:xfrm>
            <a:prstGeom prst="rect">
              <a:avLst/>
            </a:prstGeom>
            <a:solidFill>
              <a:srgbClr val="FFFFFF"/>
            </a:solidFill>
            <a:ln w="9525">
              <a:noFill/>
              <a:miter lim="800000"/>
              <a:headEnd/>
              <a:tailEnd/>
            </a:ln>
            <a:effectLst/>
          </p:spPr>
          <p:txBody>
            <a:bodyPr wrap="none" anchor="ctr"/>
            <a:lstStyle/>
            <a:p>
              <a:endParaRPr lang="zh-CN" altLang="en-US"/>
            </a:p>
          </p:txBody>
        </p:sp>
        <p:sp>
          <p:nvSpPr>
            <p:cNvPr id="40978" name="Line 18"/>
            <p:cNvSpPr>
              <a:spLocks noChangeShapeType="1"/>
            </p:cNvSpPr>
            <p:nvPr/>
          </p:nvSpPr>
          <p:spPr bwMode="auto">
            <a:xfrm flipV="1">
              <a:off x="4512" y="1968"/>
              <a:ext cx="0" cy="384"/>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40979" name="Rectangle 19"/>
            <p:cNvSpPr>
              <a:spLocks noChangeArrowheads="1"/>
            </p:cNvSpPr>
            <p:nvPr/>
          </p:nvSpPr>
          <p:spPr bwMode="auto">
            <a:xfrm>
              <a:off x="4272" y="2003"/>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i="1">
                  <a:solidFill>
                    <a:srgbClr val="CC0000"/>
                  </a:solidFill>
                  <a:latin typeface="黑体" pitchFamily="2" charset="-122"/>
                  <a:ea typeface="黑体" pitchFamily="2" charset="-122"/>
                </a:rPr>
                <a:t>I</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ox(out)">
                                      <p:cBhvr>
                                        <p:cTn id="7" dur="500"/>
                                        <p:tgtEl>
                                          <p:spTgt spid="4096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8"/>
          <p:cNvGrpSpPr>
            <a:grpSpLocks/>
          </p:cNvGrpSpPr>
          <p:nvPr/>
        </p:nvGrpSpPr>
        <p:grpSpPr bwMode="auto">
          <a:xfrm>
            <a:off x="685800" y="1066800"/>
            <a:ext cx="3048000" cy="2743200"/>
            <a:chOff x="432" y="480"/>
            <a:chExt cx="1920" cy="1728"/>
          </a:xfrm>
        </p:grpSpPr>
        <p:pic>
          <p:nvPicPr>
            <p:cNvPr id="42013" name="Picture 29" descr="xx3"/>
            <p:cNvPicPr preferRelativeResize="0">
              <a:picLocks noChangeAspect="1" noChangeArrowheads="1"/>
            </p:cNvPicPr>
            <p:nvPr/>
          </p:nvPicPr>
          <p:blipFill>
            <a:blip r:embed="rId3" cstate="print"/>
            <a:srcRect/>
            <a:stretch>
              <a:fillRect/>
            </a:stretch>
          </p:blipFill>
          <p:spPr bwMode="auto">
            <a:xfrm>
              <a:off x="432" y="480"/>
              <a:ext cx="1920" cy="1728"/>
            </a:xfrm>
            <a:prstGeom prst="rect">
              <a:avLst/>
            </a:prstGeom>
            <a:noFill/>
            <a:ln w="19050">
              <a:solidFill>
                <a:schemeClr val="tx2"/>
              </a:solidFill>
              <a:miter lim="800000"/>
              <a:headEnd/>
              <a:tailEnd/>
            </a:ln>
          </p:spPr>
        </p:pic>
        <p:sp>
          <p:nvSpPr>
            <p:cNvPr id="42014" name="Rectangle 30"/>
            <p:cNvSpPr>
              <a:spLocks noChangeArrowheads="1"/>
            </p:cNvSpPr>
            <p:nvPr/>
          </p:nvSpPr>
          <p:spPr bwMode="auto">
            <a:xfrm>
              <a:off x="1275" y="1428"/>
              <a:ext cx="140" cy="173"/>
            </a:xfrm>
            <a:prstGeom prst="rect">
              <a:avLst/>
            </a:prstGeom>
            <a:solidFill>
              <a:srgbClr val="FFFFFF"/>
            </a:solidFill>
            <a:ln w="9525">
              <a:noFill/>
              <a:miter lim="800000"/>
              <a:headEnd/>
              <a:tailEnd/>
            </a:ln>
            <a:effectLst/>
          </p:spPr>
          <p:txBody>
            <a:bodyPr wrap="none" anchor="ctr"/>
            <a:lstStyle/>
            <a:p>
              <a:endParaRPr lang="zh-CN" altLang="en-US"/>
            </a:p>
          </p:txBody>
        </p:sp>
        <p:sp>
          <p:nvSpPr>
            <p:cNvPr id="42015" name="Rectangle 31"/>
            <p:cNvSpPr>
              <a:spLocks noChangeArrowheads="1"/>
            </p:cNvSpPr>
            <p:nvPr/>
          </p:nvSpPr>
          <p:spPr bwMode="auto">
            <a:xfrm>
              <a:off x="1275" y="954"/>
              <a:ext cx="140" cy="173"/>
            </a:xfrm>
            <a:prstGeom prst="rect">
              <a:avLst/>
            </a:prstGeom>
            <a:solidFill>
              <a:srgbClr val="FFFFFF"/>
            </a:solidFill>
            <a:ln w="9525">
              <a:noFill/>
              <a:miter lim="800000"/>
              <a:headEnd/>
              <a:tailEnd/>
            </a:ln>
            <a:effectLst/>
          </p:spPr>
          <p:txBody>
            <a:bodyPr wrap="none" anchor="ctr"/>
            <a:lstStyle/>
            <a:p>
              <a:endParaRPr lang="zh-CN" altLang="en-US"/>
            </a:p>
          </p:txBody>
        </p:sp>
        <p:grpSp>
          <p:nvGrpSpPr>
            <p:cNvPr id="6" name="Group 32"/>
            <p:cNvGrpSpPr>
              <a:grpSpLocks/>
            </p:cNvGrpSpPr>
            <p:nvPr/>
          </p:nvGrpSpPr>
          <p:grpSpPr bwMode="auto">
            <a:xfrm>
              <a:off x="1228" y="825"/>
              <a:ext cx="281" cy="977"/>
              <a:chOff x="5136" y="2928"/>
              <a:chExt cx="288" cy="1088"/>
            </a:xfrm>
          </p:grpSpPr>
          <p:sp>
            <p:nvSpPr>
              <p:cNvPr id="42017" name="AutoShape 33"/>
              <p:cNvSpPr>
                <a:spLocks noChangeArrowheads="1"/>
              </p:cNvSpPr>
              <p:nvPr/>
            </p:nvSpPr>
            <p:spPr bwMode="auto">
              <a:xfrm rot="10645490">
                <a:off x="5232" y="3456"/>
                <a:ext cx="96" cy="240"/>
              </a:xfrm>
              <a:prstGeom prst="triangle">
                <a:avLst>
                  <a:gd name="adj" fmla="val 50000"/>
                </a:avLst>
              </a:prstGeom>
              <a:solidFill>
                <a:srgbClr val="FF0000"/>
              </a:solidFill>
              <a:ln w="9525">
                <a:solidFill>
                  <a:srgbClr val="CC0000"/>
                </a:solidFill>
                <a:miter lim="800000"/>
                <a:headEnd/>
                <a:tailEnd/>
              </a:ln>
              <a:effectLst/>
            </p:spPr>
            <p:txBody>
              <a:bodyPr wrap="none" anchor="ctr"/>
              <a:lstStyle/>
              <a:p>
                <a:endParaRPr lang="zh-CN" altLang="en-US"/>
              </a:p>
            </p:txBody>
          </p:sp>
          <p:sp>
            <p:nvSpPr>
              <p:cNvPr id="42018" name="AutoShape 34"/>
              <p:cNvSpPr>
                <a:spLocks noChangeArrowheads="1"/>
              </p:cNvSpPr>
              <p:nvPr/>
            </p:nvSpPr>
            <p:spPr bwMode="auto">
              <a:xfrm>
                <a:off x="5232" y="3216"/>
                <a:ext cx="96" cy="240"/>
              </a:xfrm>
              <a:prstGeom prst="triangle">
                <a:avLst>
                  <a:gd name="adj" fmla="val 50000"/>
                </a:avLst>
              </a:prstGeom>
              <a:solidFill>
                <a:srgbClr val="CCFFFF"/>
              </a:solidFill>
              <a:ln w="9525">
                <a:solidFill>
                  <a:srgbClr val="0000FF"/>
                </a:solidFill>
                <a:miter lim="800000"/>
                <a:headEnd/>
                <a:tailEnd/>
              </a:ln>
              <a:effectLst/>
            </p:spPr>
            <p:txBody>
              <a:bodyPr wrap="none" anchor="ctr"/>
              <a:lstStyle/>
              <a:p>
                <a:endParaRPr lang="zh-CN" altLang="en-US"/>
              </a:p>
            </p:txBody>
          </p:sp>
          <p:sp>
            <p:nvSpPr>
              <p:cNvPr id="42019" name="Text Box 35"/>
              <p:cNvSpPr txBox="1">
                <a:spLocks noChangeArrowheads="1"/>
              </p:cNvSpPr>
              <p:nvPr/>
            </p:nvSpPr>
            <p:spPr bwMode="auto">
              <a:xfrm>
                <a:off x="5184" y="2928"/>
                <a:ext cx="240" cy="321"/>
              </a:xfrm>
              <a:prstGeom prst="rect">
                <a:avLst/>
              </a:prstGeom>
              <a:noFill/>
              <a:ln w="9525">
                <a:noFill/>
                <a:miter lim="800000"/>
                <a:headEnd/>
                <a:tailEnd/>
              </a:ln>
              <a:effectLst/>
            </p:spPr>
            <p:txBody>
              <a:bodyPr>
                <a:spAutoFit/>
              </a:bodyPr>
              <a:lstStyle/>
              <a:p>
                <a:pPr>
                  <a:spcBef>
                    <a:spcPct val="50000"/>
                  </a:spcBef>
                </a:pPr>
                <a:r>
                  <a:rPr lang="en-US" altLang="zh-CN" sz="2400" b="1">
                    <a:solidFill>
                      <a:srgbClr val="CC0000"/>
                    </a:solidFill>
                    <a:latin typeface="黑体" pitchFamily="2" charset="-122"/>
                    <a:ea typeface="黑体" pitchFamily="2" charset="-122"/>
                  </a:rPr>
                  <a:t>S</a:t>
                </a:r>
              </a:p>
            </p:txBody>
          </p:sp>
          <p:sp>
            <p:nvSpPr>
              <p:cNvPr id="42020" name="Text Box 36"/>
              <p:cNvSpPr txBox="1">
                <a:spLocks noChangeArrowheads="1"/>
              </p:cNvSpPr>
              <p:nvPr/>
            </p:nvSpPr>
            <p:spPr bwMode="auto">
              <a:xfrm>
                <a:off x="5136" y="3695"/>
                <a:ext cx="288" cy="321"/>
              </a:xfrm>
              <a:prstGeom prst="rect">
                <a:avLst/>
              </a:prstGeom>
              <a:noFill/>
              <a:ln w="9525">
                <a:noFill/>
                <a:miter lim="800000"/>
                <a:headEnd/>
                <a:tailEnd/>
              </a:ln>
              <a:effectLst/>
            </p:spPr>
            <p:txBody>
              <a:bodyPr>
                <a:spAutoFit/>
              </a:bodyPr>
              <a:lstStyle/>
              <a:p>
                <a:pPr>
                  <a:spcBef>
                    <a:spcPct val="50000"/>
                  </a:spcBef>
                </a:pPr>
                <a:r>
                  <a:rPr lang="en-US" altLang="zh-CN" sz="2400" b="1">
                    <a:solidFill>
                      <a:srgbClr val="CC0000"/>
                    </a:solidFill>
                    <a:latin typeface="黑体" pitchFamily="2" charset="-122"/>
                    <a:ea typeface="黑体" pitchFamily="2" charset="-122"/>
                  </a:rPr>
                  <a:t>N</a:t>
                </a:r>
              </a:p>
            </p:txBody>
          </p:sp>
        </p:grpSp>
        <p:sp>
          <p:nvSpPr>
            <p:cNvPr id="42021" name="Freeform 37"/>
            <p:cNvSpPr>
              <a:spLocks/>
            </p:cNvSpPr>
            <p:nvPr/>
          </p:nvSpPr>
          <p:spPr bwMode="auto">
            <a:xfrm>
              <a:off x="1052" y="625"/>
              <a:ext cx="609" cy="65"/>
            </a:xfrm>
            <a:custGeom>
              <a:avLst/>
              <a:gdLst/>
              <a:ahLst/>
              <a:cxnLst>
                <a:cxn ang="0">
                  <a:pos x="624" y="72"/>
                </a:cxn>
                <a:cxn ang="0">
                  <a:pos x="402" y="6"/>
                </a:cxn>
                <a:cxn ang="0">
                  <a:pos x="0" y="36"/>
                </a:cxn>
              </a:cxnLst>
              <a:rect l="0" t="0" r="r" b="b"/>
              <a:pathLst>
                <a:path w="624" h="72">
                  <a:moveTo>
                    <a:pt x="624" y="72"/>
                  </a:moveTo>
                  <a:cubicBezTo>
                    <a:pt x="586" y="61"/>
                    <a:pt x="506" y="12"/>
                    <a:pt x="402" y="6"/>
                  </a:cubicBezTo>
                  <a:cubicBezTo>
                    <a:pt x="298" y="0"/>
                    <a:pt x="84" y="30"/>
                    <a:pt x="0" y="36"/>
                  </a:cubicBezTo>
                </a:path>
              </a:pathLst>
            </a:custGeom>
            <a:noFill/>
            <a:ln w="38100" cap="flat" cmpd="sng">
              <a:solidFill>
                <a:srgbClr val="FF0000"/>
              </a:solidFill>
              <a:prstDash val="solid"/>
              <a:round/>
              <a:headEnd type="none" w="med" len="med"/>
              <a:tailEnd type="triangle" w="sm" len="lg"/>
            </a:ln>
            <a:effectLst/>
          </p:spPr>
          <p:txBody>
            <a:bodyPr wrap="none" anchor="ctr"/>
            <a:lstStyle/>
            <a:p>
              <a:endParaRPr lang="zh-CN" altLang="en-US"/>
            </a:p>
          </p:txBody>
        </p:sp>
        <p:sp>
          <p:nvSpPr>
            <p:cNvPr id="42022" name="Rectangle 38"/>
            <p:cNvSpPr>
              <a:spLocks noChangeArrowheads="1"/>
            </p:cNvSpPr>
            <p:nvPr/>
          </p:nvSpPr>
          <p:spPr bwMode="auto">
            <a:xfrm>
              <a:off x="1228" y="480"/>
              <a:ext cx="234" cy="86"/>
            </a:xfrm>
            <a:prstGeom prst="rect">
              <a:avLst/>
            </a:prstGeom>
            <a:solidFill>
              <a:srgbClr val="FFFFFF"/>
            </a:solidFill>
            <a:ln w="9525">
              <a:noFill/>
              <a:miter lim="800000"/>
              <a:headEnd/>
              <a:tailEnd/>
            </a:ln>
            <a:effectLst/>
          </p:spPr>
          <p:txBody>
            <a:bodyPr wrap="none" anchor="ctr"/>
            <a:lstStyle/>
            <a:p>
              <a:endParaRPr lang="zh-CN" altLang="en-US"/>
            </a:p>
          </p:txBody>
        </p:sp>
        <p:sp>
          <p:nvSpPr>
            <p:cNvPr id="42023" name="Text Box 39"/>
            <p:cNvSpPr txBox="1">
              <a:spLocks noChangeArrowheads="1"/>
            </p:cNvSpPr>
            <p:nvPr/>
          </p:nvSpPr>
          <p:spPr bwMode="auto">
            <a:xfrm>
              <a:off x="1603" y="480"/>
              <a:ext cx="374" cy="288"/>
            </a:xfrm>
            <a:prstGeom prst="rect">
              <a:avLst/>
            </a:prstGeom>
            <a:noFill/>
            <a:ln w="9525">
              <a:noFill/>
              <a:miter lim="800000"/>
              <a:headEnd/>
              <a:tailEnd/>
            </a:ln>
            <a:effectLst/>
          </p:spPr>
          <p:txBody>
            <a:bodyPr>
              <a:spAutoFit/>
            </a:bodyPr>
            <a:lstStyle/>
            <a:p>
              <a:pPr>
                <a:spcBef>
                  <a:spcPct val="50000"/>
                </a:spcBef>
              </a:pPr>
              <a:r>
                <a:rPr lang="en-US" altLang="zh-CN" sz="2400" b="1">
                  <a:solidFill>
                    <a:srgbClr val="CC0000"/>
                  </a:solidFill>
                  <a:latin typeface="黑体" pitchFamily="2" charset="-122"/>
                  <a:ea typeface="黑体" pitchFamily="2" charset="-122"/>
                </a:rPr>
                <a:t>I</a:t>
              </a:r>
              <a:endParaRPr lang="en-US" altLang="zh-CN" sz="2400" b="1">
                <a:latin typeface="黑体" pitchFamily="2" charset="-122"/>
                <a:ea typeface="黑体" pitchFamily="2" charset="-122"/>
              </a:endParaRPr>
            </a:p>
          </p:txBody>
        </p:sp>
      </p:grpSp>
      <p:grpSp>
        <p:nvGrpSpPr>
          <p:cNvPr id="7" name="Group 40"/>
          <p:cNvGrpSpPr>
            <a:grpSpLocks/>
          </p:cNvGrpSpPr>
          <p:nvPr/>
        </p:nvGrpSpPr>
        <p:grpSpPr bwMode="auto">
          <a:xfrm>
            <a:off x="4419600" y="1066800"/>
            <a:ext cx="3733800" cy="2590800"/>
            <a:chOff x="2784" y="480"/>
            <a:chExt cx="2352" cy="1632"/>
          </a:xfrm>
        </p:grpSpPr>
        <p:pic>
          <p:nvPicPr>
            <p:cNvPr id="42025" name="Picture 41" descr="xx4"/>
            <p:cNvPicPr preferRelativeResize="0">
              <a:picLocks noChangeAspect="1" noChangeArrowheads="1"/>
            </p:cNvPicPr>
            <p:nvPr/>
          </p:nvPicPr>
          <p:blipFill>
            <a:blip r:embed="rId4" cstate="print"/>
            <a:srcRect/>
            <a:stretch>
              <a:fillRect/>
            </a:stretch>
          </p:blipFill>
          <p:spPr bwMode="auto">
            <a:xfrm>
              <a:off x="2832" y="480"/>
              <a:ext cx="2304" cy="1632"/>
            </a:xfrm>
            <a:prstGeom prst="rect">
              <a:avLst/>
            </a:prstGeom>
            <a:noFill/>
            <a:ln w="19050">
              <a:solidFill>
                <a:schemeClr val="tx2"/>
              </a:solidFill>
              <a:miter lim="800000"/>
              <a:headEnd/>
              <a:tailEnd/>
            </a:ln>
          </p:spPr>
        </p:pic>
        <p:sp>
          <p:nvSpPr>
            <p:cNvPr id="42026" name="Text Box 42"/>
            <p:cNvSpPr txBox="1">
              <a:spLocks noChangeArrowheads="1"/>
            </p:cNvSpPr>
            <p:nvPr/>
          </p:nvSpPr>
          <p:spPr bwMode="auto">
            <a:xfrm>
              <a:off x="2784" y="1226"/>
              <a:ext cx="432" cy="288"/>
            </a:xfrm>
            <a:prstGeom prst="rect">
              <a:avLst/>
            </a:prstGeom>
            <a:noFill/>
            <a:ln w="9525">
              <a:noFill/>
              <a:miter lim="800000"/>
              <a:headEnd/>
              <a:tailEnd/>
            </a:ln>
            <a:effectLst/>
          </p:spPr>
          <p:txBody>
            <a:bodyPr>
              <a:spAutoFit/>
            </a:bodyPr>
            <a:lstStyle/>
            <a:p>
              <a:pPr>
                <a:spcBef>
                  <a:spcPct val="50000"/>
                </a:spcBef>
              </a:pPr>
              <a:r>
                <a:rPr lang="en-US" altLang="zh-CN" sz="2400" b="1">
                  <a:solidFill>
                    <a:srgbClr val="CC0000"/>
                  </a:solidFill>
                  <a:latin typeface="黑体" pitchFamily="2" charset="-122"/>
                  <a:ea typeface="黑体" pitchFamily="2" charset="-122"/>
                </a:rPr>
                <a:t>S</a:t>
              </a:r>
              <a:endParaRPr lang="en-US" altLang="zh-CN" sz="2400" b="1">
                <a:latin typeface="黑体" pitchFamily="2" charset="-122"/>
                <a:ea typeface="黑体" pitchFamily="2" charset="-122"/>
              </a:endParaRPr>
            </a:p>
          </p:txBody>
        </p:sp>
        <p:grpSp>
          <p:nvGrpSpPr>
            <p:cNvPr id="8" name="Group 43"/>
            <p:cNvGrpSpPr>
              <a:grpSpLocks/>
            </p:cNvGrpSpPr>
            <p:nvPr/>
          </p:nvGrpSpPr>
          <p:grpSpPr bwMode="auto">
            <a:xfrm>
              <a:off x="4608" y="1185"/>
              <a:ext cx="478" cy="288"/>
              <a:chOff x="4848" y="1344"/>
              <a:chExt cx="481" cy="333"/>
            </a:xfrm>
          </p:grpSpPr>
          <p:sp>
            <p:nvSpPr>
              <p:cNvPr id="42028" name="Text Box 44"/>
              <p:cNvSpPr txBox="1">
                <a:spLocks noChangeArrowheads="1"/>
              </p:cNvSpPr>
              <p:nvPr/>
            </p:nvSpPr>
            <p:spPr bwMode="auto">
              <a:xfrm>
                <a:off x="5089" y="1344"/>
                <a:ext cx="240" cy="333"/>
              </a:xfrm>
              <a:prstGeom prst="rect">
                <a:avLst/>
              </a:prstGeom>
              <a:noFill/>
              <a:ln w="9525">
                <a:noFill/>
                <a:miter lim="800000"/>
                <a:headEnd/>
                <a:tailEnd/>
              </a:ln>
              <a:effectLst/>
            </p:spPr>
            <p:txBody>
              <a:bodyPr>
                <a:spAutoFit/>
              </a:bodyPr>
              <a:lstStyle/>
              <a:p>
                <a:pPr>
                  <a:spcBef>
                    <a:spcPct val="50000"/>
                  </a:spcBef>
                </a:pPr>
                <a:r>
                  <a:rPr lang="en-US" altLang="zh-CN" sz="2400" b="1">
                    <a:solidFill>
                      <a:srgbClr val="CC0000"/>
                    </a:solidFill>
                    <a:latin typeface="黑体" pitchFamily="2" charset="-122"/>
                    <a:ea typeface="黑体" pitchFamily="2" charset="-122"/>
                  </a:rPr>
                  <a:t>N</a:t>
                </a:r>
                <a:endParaRPr lang="en-US" altLang="zh-CN" sz="2400" b="1">
                  <a:latin typeface="黑体" pitchFamily="2" charset="-122"/>
                  <a:ea typeface="黑体" pitchFamily="2" charset="-122"/>
                </a:endParaRPr>
              </a:p>
            </p:txBody>
          </p:sp>
          <p:sp>
            <p:nvSpPr>
              <p:cNvPr id="42029" name="Line 45"/>
              <p:cNvSpPr>
                <a:spLocks noChangeShapeType="1"/>
              </p:cNvSpPr>
              <p:nvPr/>
            </p:nvSpPr>
            <p:spPr bwMode="auto">
              <a:xfrm flipV="1">
                <a:off x="4848" y="1509"/>
                <a:ext cx="336" cy="0"/>
              </a:xfrm>
              <a:prstGeom prst="line">
                <a:avLst/>
              </a:prstGeom>
              <a:noFill/>
              <a:ln w="38100">
                <a:noFill/>
                <a:round/>
                <a:headEnd/>
                <a:tailEnd type="triangle" w="sm" len="lg"/>
              </a:ln>
              <a:effectLst/>
            </p:spPr>
            <p:txBody>
              <a:bodyPr wrap="none" anchor="ctr"/>
              <a:lstStyle/>
              <a:p>
                <a:endParaRPr lang="zh-CN" altLang="en-US"/>
              </a:p>
            </p:txBody>
          </p:sp>
        </p:grpSp>
        <p:sp>
          <p:nvSpPr>
            <p:cNvPr id="42030" name="Rectangle 46"/>
            <p:cNvSpPr>
              <a:spLocks noChangeArrowheads="1"/>
            </p:cNvSpPr>
            <p:nvPr/>
          </p:nvSpPr>
          <p:spPr bwMode="auto">
            <a:xfrm>
              <a:off x="3701" y="687"/>
              <a:ext cx="479" cy="291"/>
            </a:xfrm>
            <a:prstGeom prst="rect">
              <a:avLst/>
            </a:prstGeom>
            <a:solidFill>
              <a:srgbClr val="FFFFFF"/>
            </a:solidFill>
            <a:ln w="9525">
              <a:noFill/>
              <a:miter lim="800000"/>
              <a:headEnd/>
              <a:tailEnd/>
            </a:ln>
            <a:effectLst/>
          </p:spPr>
          <p:txBody>
            <a:bodyPr wrap="none" anchor="ctr"/>
            <a:lstStyle/>
            <a:p>
              <a:endParaRPr lang="zh-CN" altLang="en-US"/>
            </a:p>
          </p:txBody>
        </p:sp>
        <p:sp>
          <p:nvSpPr>
            <p:cNvPr id="42031" name="Rectangle 47"/>
            <p:cNvSpPr>
              <a:spLocks noChangeArrowheads="1"/>
            </p:cNvSpPr>
            <p:nvPr/>
          </p:nvSpPr>
          <p:spPr bwMode="auto">
            <a:xfrm>
              <a:off x="3658" y="716"/>
              <a:ext cx="213" cy="288"/>
            </a:xfrm>
            <a:prstGeom prst="rect">
              <a:avLst/>
            </a:prstGeom>
            <a:noFill/>
            <a:ln w="9525">
              <a:noFill/>
              <a:miter lim="800000"/>
              <a:headEnd/>
              <a:tailEnd/>
            </a:ln>
            <a:effectLst/>
          </p:spPr>
          <p:txBody>
            <a:bodyPr wrap="none">
              <a:spAutoFit/>
            </a:bodyPr>
            <a:lstStyle/>
            <a:p>
              <a:pPr>
                <a:spcBef>
                  <a:spcPct val="50000"/>
                </a:spcBef>
              </a:pPr>
              <a:r>
                <a:rPr lang="en-US" altLang="zh-CN" sz="2400" b="1" i="1">
                  <a:solidFill>
                    <a:srgbClr val="CC0000"/>
                  </a:solidFill>
                  <a:latin typeface="黑体" pitchFamily="2" charset="-122"/>
                  <a:ea typeface="黑体" pitchFamily="2" charset="-122"/>
                </a:rPr>
                <a:t>I</a:t>
              </a:r>
            </a:p>
          </p:txBody>
        </p:sp>
        <p:sp>
          <p:nvSpPr>
            <p:cNvPr id="42032" name="Freeform 48"/>
            <p:cNvSpPr>
              <a:spLocks/>
            </p:cNvSpPr>
            <p:nvPr/>
          </p:nvSpPr>
          <p:spPr bwMode="auto">
            <a:xfrm>
              <a:off x="3832" y="812"/>
              <a:ext cx="261" cy="124"/>
            </a:xfrm>
            <a:custGeom>
              <a:avLst/>
              <a:gdLst/>
              <a:ahLst/>
              <a:cxnLst>
                <a:cxn ang="0">
                  <a:pos x="240" y="192"/>
                </a:cxn>
                <a:cxn ang="0">
                  <a:pos x="144" y="0"/>
                </a:cxn>
                <a:cxn ang="0">
                  <a:pos x="0" y="192"/>
                </a:cxn>
              </a:cxnLst>
              <a:rect l="0" t="0" r="r" b="b"/>
              <a:pathLst>
                <a:path w="240" h="192">
                  <a:moveTo>
                    <a:pt x="240" y="192"/>
                  </a:moveTo>
                  <a:cubicBezTo>
                    <a:pt x="212" y="96"/>
                    <a:pt x="184" y="0"/>
                    <a:pt x="144" y="0"/>
                  </a:cubicBezTo>
                  <a:cubicBezTo>
                    <a:pt x="104" y="0"/>
                    <a:pt x="24" y="160"/>
                    <a:pt x="0" y="192"/>
                  </a:cubicBezTo>
                </a:path>
              </a:pathLst>
            </a:custGeom>
            <a:noFill/>
            <a:ln w="38100" cap="flat" cmpd="sng">
              <a:solidFill>
                <a:srgbClr val="FF0000"/>
              </a:solidFill>
              <a:prstDash val="solid"/>
              <a:round/>
              <a:headEnd type="none" w="med" len="med"/>
              <a:tailEnd type="triangle" w="sm" len="lg"/>
            </a:ln>
            <a:effectLst/>
          </p:spPr>
          <p:txBody>
            <a:bodyPr wrap="none" anchor="ctr"/>
            <a:lstStyle/>
            <a:p>
              <a:endParaRPr lang="zh-CN" altLang="en-US"/>
            </a:p>
          </p:txBody>
        </p:sp>
        <p:sp>
          <p:nvSpPr>
            <p:cNvPr id="42033" name="Line 49"/>
            <p:cNvSpPr>
              <a:spLocks noChangeShapeType="1"/>
            </p:cNvSpPr>
            <p:nvPr/>
          </p:nvSpPr>
          <p:spPr bwMode="auto">
            <a:xfrm flipV="1">
              <a:off x="4571" y="1600"/>
              <a:ext cx="0" cy="248"/>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42034" name="Line 50"/>
            <p:cNvSpPr>
              <a:spLocks noChangeShapeType="1"/>
            </p:cNvSpPr>
            <p:nvPr/>
          </p:nvSpPr>
          <p:spPr bwMode="auto">
            <a:xfrm>
              <a:off x="3289" y="1600"/>
              <a:ext cx="0" cy="248"/>
            </a:xfrm>
            <a:prstGeom prst="line">
              <a:avLst/>
            </a:prstGeom>
            <a:noFill/>
            <a:ln w="38100">
              <a:solidFill>
                <a:srgbClr val="FF0000"/>
              </a:solidFill>
              <a:round/>
              <a:headEnd/>
              <a:tailEnd type="triangle" w="sm" len="lg"/>
            </a:ln>
            <a:effectLst/>
          </p:spPr>
          <p:txBody>
            <a:bodyPr wrap="none" anchor="ctr"/>
            <a:lstStyle/>
            <a:p>
              <a:endParaRPr lang="zh-CN" altLang="en-US"/>
            </a:p>
          </p:txBody>
        </p:sp>
      </p:grpSp>
      <p:sp>
        <p:nvSpPr>
          <p:cNvPr id="115" name="Text Box 2"/>
          <p:cNvSpPr txBox="1">
            <a:spLocks noChangeArrowheads="1"/>
          </p:cNvSpPr>
          <p:nvPr/>
        </p:nvSpPr>
        <p:spPr bwMode="auto">
          <a:xfrm>
            <a:off x="609600" y="177225"/>
            <a:ext cx="32004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一 磁感线</a:t>
            </a:r>
          </a:p>
        </p:txBody>
      </p:sp>
      <p:grpSp>
        <p:nvGrpSpPr>
          <p:cNvPr id="116" name="Group 3"/>
          <p:cNvGrpSpPr>
            <a:grpSpLocks/>
          </p:cNvGrpSpPr>
          <p:nvPr/>
        </p:nvGrpSpPr>
        <p:grpSpPr bwMode="auto">
          <a:xfrm>
            <a:off x="609600" y="4724400"/>
            <a:ext cx="3505200" cy="1981200"/>
            <a:chOff x="576" y="2832"/>
            <a:chExt cx="2208" cy="1248"/>
          </a:xfrm>
        </p:grpSpPr>
        <p:sp>
          <p:nvSpPr>
            <p:cNvPr id="117" name="Rectangle 4"/>
            <p:cNvSpPr>
              <a:spLocks noChangeArrowheads="1"/>
            </p:cNvSpPr>
            <p:nvPr/>
          </p:nvSpPr>
          <p:spPr bwMode="auto">
            <a:xfrm>
              <a:off x="576" y="2832"/>
              <a:ext cx="2208" cy="1248"/>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118" name="Line 5"/>
            <p:cNvSpPr>
              <a:spLocks noChangeShapeType="1"/>
            </p:cNvSpPr>
            <p:nvPr/>
          </p:nvSpPr>
          <p:spPr bwMode="auto">
            <a:xfrm>
              <a:off x="816" y="2976"/>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19" name="Line 6"/>
            <p:cNvSpPr>
              <a:spLocks noChangeShapeType="1"/>
            </p:cNvSpPr>
            <p:nvPr/>
          </p:nvSpPr>
          <p:spPr bwMode="auto">
            <a:xfrm>
              <a:off x="912" y="3072"/>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20" name="Line 7"/>
            <p:cNvSpPr>
              <a:spLocks noChangeShapeType="1"/>
            </p:cNvSpPr>
            <p:nvPr/>
          </p:nvSpPr>
          <p:spPr bwMode="auto">
            <a:xfrm>
              <a:off x="1008" y="3168"/>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21" name="Line 8"/>
            <p:cNvSpPr>
              <a:spLocks noChangeShapeType="1"/>
            </p:cNvSpPr>
            <p:nvPr/>
          </p:nvSpPr>
          <p:spPr bwMode="auto">
            <a:xfrm>
              <a:off x="816" y="3264"/>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22" name="Line 9"/>
            <p:cNvSpPr>
              <a:spLocks noChangeShapeType="1"/>
            </p:cNvSpPr>
            <p:nvPr/>
          </p:nvSpPr>
          <p:spPr bwMode="auto">
            <a:xfrm>
              <a:off x="912" y="3360"/>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23" name="Line 10"/>
            <p:cNvSpPr>
              <a:spLocks noChangeShapeType="1"/>
            </p:cNvSpPr>
            <p:nvPr/>
          </p:nvSpPr>
          <p:spPr bwMode="auto">
            <a:xfrm>
              <a:off x="1008" y="3456"/>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24" name="Line 11"/>
            <p:cNvSpPr>
              <a:spLocks noChangeShapeType="1"/>
            </p:cNvSpPr>
            <p:nvPr/>
          </p:nvSpPr>
          <p:spPr bwMode="auto">
            <a:xfrm>
              <a:off x="816" y="3552"/>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25" name="Line 12"/>
            <p:cNvSpPr>
              <a:spLocks noChangeShapeType="1"/>
            </p:cNvSpPr>
            <p:nvPr/>
          </p:nvSpPr>
          <p:spPr bwMode="auto">
            <a:xfrm>
              <a:off x="912" y="3648"/>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26" name="Line 13"/>
            <p:cNvSpPr>
              <a:spLocks noChangeShapeType="1"/>
            </p:cNvSpPr>
            <p:nvPr/>
          </p:nvSpPr>
          <p:spPr bwMode="auto">
            <a:xfrm>
              <a:off x="1008" y="3744"/>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27" name="Line 14"/>
            <p:cNvSpPr>
              <a:spLocks noChangeShapeType="1"/>
            </p:cNvSpPr>
            <p:nvPr/>
          </p:nvSpPr>
          <p:spPr bwMode="auto">
            <a:xfrm>
              <a:off x="816" y="3840"/>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sp>
          <p:nvSpPr>
            <p:cNvPr id="128" name="Line 15"/>
            <p:cNvSpPr>
              <a:spLocks noChangeShapeType="1"/>
            </p:cNvSpPr>
            <p:nvPr/>
          </p:nvSpPr>
          <p:spPr bwMode="auto">
            <a:xfrm>
              <a:off x="912" y="3936"/>
              <a:ext cx="1536" cy="0"/>
            </a:xfrm>
            <a:prstGeom prst="line">
              <a:avLst/>
            </a:prstGeom>
            <a:noFill/>
            <a:ln w="12700">
              <a:solidFill>
                <a:srgbClr val="6600FF"/>
              </a:solidFill>
              <a:round/>
              <a:headEnd/>
              <a:tailEnd type="triangle" w="sm" len="lg"/>
            </a:ln>
            <a:effectLst/>
          </p:spPr>
          <p:txBody>
            <a:bodyPr wrap="none" anchor="ctr"/>
            <a:lstStyle/>
            <a:p>
              <a:endParaRPr lang="zh-CN" altLang="en-US"/>
            </a:p>
          </p:txBody>
        </p:sp>
        <p:graphicFrame>
          <p:nvGraphicFramePr>
            <p:cNvPr id="129" name="Object 16"/>
            <p:cNvGraphicFramePr>
              <a:graphicFrameLocks noChangeAspect="1"/>
            </p:cNvGraphicFramePr>
            <p:nvPr/>
          </p:nvGraphicFramePr>
          <p:xfrm>
            <a:off x="1872" y="2928"/>
            <a:ext cx="276" cy="348"/>
          </p:xfrm>
          <a:graphic>
            <a:graphicData uri="http://schemas.openxmlformats.org/presentationml/2006/ole">
              <mc:AlternateContent xmlns:mc="http://schemas.openxmlformats.org/markup-compatibility/2006">
                <mc:Choice xmlns:v="urn:schemas-microsoft-com:vml" Requires="v">
                  <p:oleObj spid="_x0000_s36007" name="公式" r:id="rId5" imgW="152280" imgH="190440" progId="Equation.3">
                    <p:embed/>
                  </p:oleObj>
                </mc:Choice>
                <mc:Fallback>
                  <p:oleObj name="公式" r:id="rId5" imgW="15228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2928"/>
                          <a:ext cx="276" cy="3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30" name="Object 17"/>
          <p:cNvGraphicFramePr>
            <a:graphicFrameLocks noChangeAspect="1"/>
          </p:cNvGraphicFramePr>
          <p:nvPr>
            <p:extLst>
              <p:ext uri="{D42A27DB-BD31-4B8C-83A1-F6EECF244321}">
                <p14:modId xmlns:p14="http://schemas.microsoft.com/office/powerpoint/2010/main" val="1952996546"/>
              </p:ext>
            </p:extLst>
          </p:nvPr>
        </p:nvGraphicFramePr>
        <p:xfrm>
          <a:off x="5715000" y="3765550"/>
          <a:ext cx="1600200" cy="1035050"/>
        </p:xfrm>
        <a:graphic>
          <a:graphicData uri="http://schemas.openxmlformats.org/presentationml/2006/ole">
            <mc:AlternateContent xmlns:mc="http://schemas.openxmlformats.org/markup-compatibility/2006">
              <mc:Choice xmlns:v="urn:schemas-microsoft-com:vml" Requires="v">
                <p:oleObj spid="_x0000_s36008" name="Equation" r:id="rId7" imgW="533160" imgH="393480" progId="Equation.3">
                  <p:embed/>
                </p:oleObj>
              </mc:Choice>
              <mc:Fallback>
                <p:oleObj name="Equation" r:id="rId7" imgW="5331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3765550"/>
                        <a:ext cx="1600200" cy="103505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nvGrpSpPr>
          <p:cNvPr id="131" name="Group 18"/>
          <p:cNvGrpSpPr>
            <a:grpSpLocks/>
          </p:cNvGrpSpPr>
          <p:nvPr/>
        </p:nvGrpSpPr>
        <p:grpSpPr bwMode="auto">
          <a:xfrm>
            <a:off x="1600200" y="5029200"/>
            <a:ext cx="876300" cy="1219200"/>
            <a:chOff x="1200" y="3024"/>
            <a:chExt cx="552" cy="768"/>
          </a:xfrm>
        </p:grpSpPr>
        <p:grpSp>
          <p:nvGrpSpPr>
            <p:cNvPr id="132" name="Group 19"/>
            <p:cNvGrpSpPr>
              <a:grpSpLocks/>
            </p:cNvGrpSpPr>
            <p:nvPr/>
          </p:nvGrpSpPr>
          <p:grpSpPr bwMode="auto">
            <a:xfrm>
              <a:off x="1248" y="3024"/>
              <a:ext cx="504" cy="768"/>
              <a:chOff x="1248" y="3024"/>
              <a:chExt cx="504" cy="768"/>
            </a:xfrm>
          </p:grpSpPr>
          <p:sp>
            <p:nvSpPr>
              <p:cNvPr id="139" name="AutoShape 20"/>
              <p:cNvSpPr>
                <a:spLocks noChangeArrowheads="1"/>
              </p:cNvSpPr>
              <p:nvPr/>
            </p:nvSpPr>
            <p:spPr bwMode="auto">
              <a:xfrm rot="-5047272">
                <a:off x="1176" y="3288"/>
                <a:ext cx="576" cy="432"/>
              </a:xfrm>
              <a:prstGeom prst="parallelogram">
                <a:avLst>
                  <a:gd name="adj" fmla="val 23469"/>
                </a:avLst>
              </a:prstGeom>
              <a:solidFill>
                <a:srgbClr val="FFE7FF"/>
              </a:solidFill>
              <a:ln w="19050">
                <a:solidFill>
                  <a:srgbClr val="D60093"/>
                </a:solidFill>
                <a:miter lim="800000"/>
                <a:headEnd/>
                <a:tailEnd/>
              </a:ln>
              <a:effectLst/>
            </p:spPr>
            <p:txBody>
              <a:bodyPr wrap="none" anchor="ctr"/>
              <a:lstStyle/>
              <a:p>
                <a:endParaRPr lang="zh-CN" altLang="en-US"/>
              </a:p>
            </p:txBody>
          </p:sp>
          <p:graphicFrame>
            <p:nvGraphicFramePr>
              <p:cNvPr id="140" name="Object 21"/>
              <p:cNvGraphicFramePr>
                <a:graphicFrameLocks noChangeAspect="1"/>
              </p:cNvGraphicFramePr>
              <p:nvPr/>
            </p:nvGraphicFramePr>
            <p:xfrm>
              <a:off x="1392" y="3024"/>
              <a:ext cx="360" cy="278"/>
            </p:xfrm>
            <a:graphic>
              <a:graphicData uri="http://schemas.openxmlformats.org/presentationml/2006/ole">
                <mc:AlternateContent xmlns:mc="http://schemas.openxmlformats.org/markup-compatibility/2006">
                  <mc:Choice xmlns:v="urn:schemas-microsoft-com:vml" Requires="v">
                    <p:oleObj spid="_x0000_s36009" name="公式" r:id="rId9" imgW="228600" imgH="177480" progId="Equation.3">
                      <p:embed/>
                    </p:oleObj>
                  </mc:Choice>
                  <mc:Fallback>
                    <p:oleObj name="公式" r:id="rId9" imgW="22860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2" y="3024"/>
                            <a:ext cx="36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9900"/>
                                </a:solidFill>
                                <a:miter lim="800000"/>
                                <a:headEnd/>
                                <a:tailEnd/>
                              </a14:hiddenLine>
                            </a:ext>
                          </a:extLst>
                        </p:spPr>
                      </p:pic>
                    </p:oleObj>
                  </mc:Fallback>
                </mc:AlternateContent>
              </a:graphicData>
            </a:graphic>
          </p:graphicFrame>
        </p:grpSp>
        <p:sp>
          <p:nvSpPr>
            <p:cNvPr id="133" name="Line 22"/>
            <p:cNvSpPr>
              <a:spLocks noChangeShapeType="1"/>
            </p:cNvSpPr>
            <p:nvPr/>
          </p:nvSpPr>
          <p:spPr bwMode="auto">
            <a:xfrm>
              <a:off x="1248" y="3552"/>
              <a:ext cx="240" cy="0"/>
            </a:xfrm>
            <a:prstGeom prst="line">
              <a:avLst/>
            </a:prstGeom>
            <a:noFill/>
            <a:ln w="9525">
              <a:solidFill>
                <a:srgbClr val="9900CC"/>
              </a:solidFill>
              <a:round/>
              <a:headEnd/>
              <a:tailEnd type="none" w="sm" len="lg"/>
            </a:ln>
            <a:effectLst/>
          </p:spPr>
          <p:txBody>
            <a:bodyPr wrap="none" anchor="ctr"/>
            <a:lstStyle/>
            <a:p>
              <a:endParaRPr lang="zh-CN" altLang="en-US"/>
            </a:p>
          </p:txBody>
        </p:sp>
        <p:sp>
          <p:nvSpPr>
            <p:cNvPr id="134" name="Line 23"/>
            <p:cNvSpPr>
              <a:spLocks noChangeShapeType="1"/>
            </p:cNvSpPr>
            <p:nvPr/>
          </p:nvSpPr>
          <p:spPr bwMode="auto">
            <a:xfrm>
              <a:off x="1200" y="3648"/>
              <a:ext cx="384" cy="0"/>
            </a:xfrm>
            <a:prstGeom prst="line">
              <a:avLst/>
            </a:prstGeom>
            <a:noFill/>
            <a:ln w="9525">
              <a:solidFill>
                <a:srgbClr val="9900CC"/>
              </a:solidFill>
              <a:round/>
              <a:headEnd/>
              <a:tailEnd type="none" w="sm" len="lg"/>
            </a:ln>
            <a:effectLst/>
          </p:spPr>
          <p:txBody>
            <a:bodyPr wrap="none" anchor="ctr"/>
            <a:lstStyle/>
            <a:p>
              <a:endParaRPr lang="zh-CN" altLang="en-US"/>
            </a:p>
          </p:txBody>
        </p:sp>
        <p:sp>
          <p:nvSpPr>
            <p:cNvPr id="135" name="Line 24"/>
            <p:cNvSpPr>
              <a:spLocks noChangeShapeType="1"/>
            </p:cNvSpPr>
            <p:nvPr/>
          </p:nvSpPr>
          <p:spPr bwMode="auto">
            <a:xfrm>
              <a:off x="1248" y="3456"/>
              <a:ext cx="384" cy="0"/>
            </a:xfrm>
            <a:prstGeom prst="line">
              <a:avLst/>
            </a:prstGeom>
            <a:noFill/>
            <a:ln w="9525">
              <a:solidFill>
                <a:srgbClr val="9900CC"/>
              </a:solidFill>
              <a:round/>
              <a:headEnd/>
              <a:tailEnd type="none" w="sm" len="lg"/>
            </a:ln>
            <a:effectLst/>
          </p:spPr>
          <p:txBody>
            <a:bodyPr wrap="none" anchor="ctr"/>
            <a:lstStyle/>
            <a:p>
              <a:endParaRPr lang="zh-CN" altLang="en-US"/>
            </a:p>
          </p:txBody>
        </p:sp>
        <p:sp>
          <p:nvSpPr>
            <p:cNvPr id="136" name="Line 25"/>
            <p:cNvSpPr>
              <a:spLocks noChangeShapeType="1"/>
            </p:cNvSpPr>
            <p:nvPr/>
          </p:nvSpPr>
          <p:spPr bwMode="auto">
            <a:xfrm>
              <a:off x="1440" y="3744"/>
              <a:ext cx="192" cy="0"/>
            </a:xfrm>
            <a:prstGeom prst="line">
              <a:avLst/>
            </a:prstGeom>
            <a:noFill/>
            <a:ln w="9525">
              <a:solidFill>
                <a:srgbClr val="9900CC"/>
              </a:solidFill>
              <a:round/>
              <a:headEnd/>
              <a:tailEnd type="none" w="sm" len="lg"/>
            </a:ln>
            <a:effectLst/>
          </p:spPr>
          <p:txBody>
            <a:bodyPr wrap="none" anchor="ctr"/>
            <a:lstStyle/>
            <a:p>
              <a:endParaRPr lang="zh-CN" altLang="en-US"/>
            </a:p>
          </p:txBody>
        </p:sp>
        <p:sp>
          <p:nvSpPr>
            <p:cNvPr id="137" name="Line 26"/>
            <p:cNvSpPr>
              <a:spLocks noChangeShapeType="1"/>
            </p:cNvSpPr>
            <p:nvPr/>
          </p:nvSpPr>
          <p:spPr bwMode="auto">
            <a:xfrm>
              <a:off x="1248" y="3360"/>
              <a:ext cx="240" cy="0"/>
            </a:xfrm>
            <a:prstGeom prst="line">
              <a:avLst/>
            </a:prstGeom>
            <a:noFill/>
            <a:ln w="9525">
              <a:solidFill>
                <a:srgbClr val="9900CC"/>
              </a:solidFill>
              <a:round/>
              <a:headEnd/>
              <a:tailEnd type="none" w="sm" len="lg"/>
            </a:ln>
            <a:effectLst/>
          </p:spPr>
          <p:txBody>
            <a:bodyPr wrap="none" anchor="ctr"/>
            <a:lstStyle/>
            <a:p>
              <a:endParaRPr lang="zh-CN" altLang="en-US"/>
            </a:p>
          </p:txBody>
        </p:sp>
        <p:sp>
          <p:nvSpPr>
            <p:cNvPr id="138" name="Line 27"/>
            <p:cNvSpPr>
              <a:spLocks noChangeShapeType="1"/>
            </p:cNvSpPr>
            <p:nvPr/>
          </p:nvSpPr>
          <p:spPr bwMode="auto">
            <a:xfrm>
              <a:off x="1248" y="3264"/>
              <a:ext cx="96" cy="0"/>
            </a:xfrm>
            <a:prstGeom prst="line">
              <a:avLst/>
            </a:prstGeom>
            <a:noFill/>
            <a:ln w="9525">
              <a:solidFill>
                <a:srgbClr val="9900CC"/>
              </a:solidFill>
              <a:round/>
              <a:headEnd/>
              <a:tailEnd type="none" w="sm" len="lg"/>
            </a:ln>
            <a:effectLst/>
          </p:spPr>
          <p:txBody>
            <a:bodyPr wrap="none" anchor="ctr"/>
            <a:lstStyle/>
            <a:p>
              <a:endParaRPr lang="zh-CN" altLang="en-US"/>
            </a:p>
          </p:txBody>
        </p:sp>
      </p:grpSp>
      <p:grpSp>
        <p:nvGrpSpPr>
          <p:cNvPr id="141" name="Group 51"/>
          <p:cNvGrpSpPr>
            <a:grpSpLocks/>
          </p:cNvGrpSpPr>
          <p:nvPr/>
        </p:nvGrpSpPr>
        <p:grpSpPr bwMode="auto">
          <a:xfrm>
            <a:off x="4572000" y="4876799"/>
            <a:ext cx="4267200" cy="1600200"/>
            <a:chOff x="2880" y="3024"/>
            <a:chExt cx="2688" cy="1008"/>
          </a:xfrm>
        </p:grpSpPr>
        <p:sp>
          <p:nvSpPr>
            <p:cNvPr id="142" name="Text Box 52"/>
            <p:cNvSpPr txBox="1">
              <a:spLocks noChangeArrowheads="1"/>
            </p:cNvSpPr>
            <p:nvPr/>
          </p:nvSpPr>
          <p:spPr bwMode="auto">
            <a:xfrm>
              <a:off x="2880" y="3024"/>
              <a:ext cx="2688" cy="992"/>
            </a:xfrm>
            <a:prstGeom prst="rect">
              <a:avLst/>
            </a:prstGeom>
            <a:gradFill rotWithShape="0">
              <a:gsLst>
                <a:gs pos="0">
                  <a:schemeClr val="bg1"/>
                </a:gs>
                <a:gs pos="100000">
                  <a:schemeClr val="accent1"/>
                </a:gs>
              </a:gsLst>
              <a:lin ang="5400000" scaled="1"/>
            </a:gradFill>
            <a:ln w="9525">
              <a:solidFill>
                <a:schemeClr val="tx2"/>
              </a:solidFill>
              <a:miter lim="800000"/>
              <a:headEnd/>
              <a:tailEnd/>
            </a:ln>
            <a:effectLst/>
          </p:spPr>
          <p:txBody>
            <a:bodyPr>
              <a:spAutoFit/>
            </a:bodyPr>
            <a:lstStyle/>
            <a:p>
              <a:pPr>
                <a:lnSpc>
                  <a:spcPct val="120000"/>
                </a:lnSpc>
              </a:pPr>
              <a:r>
                <a:rPr lang="zh-CN" altLang="en-US" sz="2800" dirty="0">
                  <a:solidFill>
                    <a:srgbClr val="1C1C1C"/>
                  </a:solidFill>
                  <a:latin typeface="黑体" pitchFamily="2" charset="-122"/>
                  <a:ea typeface="黑体" pitchFamily="2" charset="-122"/>
                </a:rPr>
                <a:t>磁场中某点处垂直  矢量的单位面积上通过的磁感线数目等于该点  的数值</a:t>
              </a:r>
              <a:r>
                <a:rPr lang="en-US" altLang="zh-CN" sz="2800" dirty="0">
                  <a:solidFill>
                    <a:srgbClr val="1C1C1C"/>
                  </a:solidFill>
                  <a:latin typeface="黑体" pitchFamily="2" charset="-122"/>
                  <a:ea typeface="黑体" pitchFamily="2" charset="-122"/>
                </a:rPr>
                <a:t>.</a:t>
              </a:r>
            </a:p>
          </p:txBody>
        </p:sp>
        <p:graphicFrame>
          <p:nvGraphicFramePr>
            <p:cNvPr id="143" name="Object 53"/>
            <p:cNvGraphicFramePr>
              <a:graphicFrameLocks noChangeAspect="1"/>
            </p:cNvGraphicFramePr>
            <p:nvPr/>
          </p:nvGraphicFramePr>
          <p:xfrm>
            <a:off x="4704" y="3072"/>
            <a:ext cx="384" cy="325"/>
          </p:xfrm>
          <a:graphic>
            <a:graphicData uri="http://schemas.openxmlformats.org/presentationml/2006/ole">
              <mc:AlternateContent xmlns:mc="http://schemas.openxmlformats.org/markup-compatibility/2006">
                <mc:Choice xmlns:v="urn:schemas-microsoft-com:vml" Requires="v">
                  <p:oleObj spid="_x0000_s36010" name="Equation" r:id="rId11" imgW="152280" imgH="190440" progId="Equation.3">
                    <p:embed/>
                  </p:oleObj>
                </mc:Choice>
                <mc:Fallback>
                  <p:oleObj name="Equation" r:id="rId11" imgW="152280" imgH="1904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4" y="3072"/>
                          <a:ext cx="384" cy="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144" name="Object 54"/>
            <p:cNvGraphicFramePr>
              <a:graphicFrameLocks noChangeAspect="1"/>
            </p:cNvGraphicFramePr>
            <p:nvPr/>
          </p:nvGraphicFramePr>
          <p:xfrm>
            <a:off x="4464" y="3712"/>
            <a:ext cx="378" cy="320"/>
          </p:xfrm>
          <a:graphic>
            <a:graphicData uri="http://schemas.openxmlformats.org/presentationml/2006/ole">
              <mc:AlternateContent xmlns:mc="http://schemas.openxmlformats.org/markup-compatibility/2006">
                <mc:Choice xmlns:v="urn:schemas-microsoft-com:vml" Requires="v">
                  <p:oleObj spid="_x0000_s36011" name="Equation" r:id="rId13" imgW="152280" imgH="190440" progId="Equation.3">
                    <p:embed/>
                  </p:oleObj>
                </mc:Choice>
                <mc:Fallback>
                  <p:oleObj name="Equation" r:id="rId13" imgW="152280" imgH="1904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4" y="3712"/>
                          <a:ext cx="378" cy="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blinds(horizontal)">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box(out)">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blinds(vertical)">
                                      <p:cBhvr>
                                        <p:cTn id="22" dur="500"/>
                                        <p:tgtEl>
                                          <p:spTgt spid="1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blinds(horizontal)">
                                      <p:cBhvr>
                                        <p:cTn id="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81000" y="1066800"/>
            <a:ext cx="4267200" cy="5791200"/>
            <a:chOff x="240" y="432"/>
            <a:chExt cx="2688" cy="3648"/>
          </a:xfrm>
        </p:grpSpPr>
        <p:sp>
          <p:nvSpPr>
            <p:cNvPr id="43011" name="Rectangle 3"/>
            <p:cNvSpPr>
              <a:spLocks noChangeArrowheads="1"/>
            </p:cNvSpPr>
            <p:nvPr/>
          </p:nvSpPr>
          <p:spPr bwMode="auto">
            <a:xfrm>
              <a:off x="240" y="432"/>
              <a:ext cx="2688" cy="364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3" name="Group 4"/>
            <p:cNvGrpSpPr>
              <a:grpSpLocks/>
            </p:cNvGrpSpPr>
            <p:nvPr/>
          </p:nvGrpSpPr>
          <p:grpSpPr bwMode="auto">
            <a:xfrm>
              <a:off x="528" y="576"/>
              <a:ext cx="2064" cy="1584"/>
              <a:chOff x="1104" y="768"/>
              <a:chExt cx="1728" cy="1056"/>
            </a:xfrm>
          </p:grpSpPr>
          <p:sp>
            <p:nvSpPr>
              <p:cNvPr id="43013" name="Line 5"/>
              <p:cNvSpPr>
                <a:spLocks noChangeShapeType="1"/>
              </p:cNvSpPr>
              <p:nvPr/>
            </p:nvSpPr>
            <p:spPr bwMode="auto">
              <a:xfrm>
                <a:off x="1104" y="768"/>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14" name="Line 6"/>
              <p:cNvSpPr>
                <a:spLocks noChangeShapeType="1"/>
              </p:cNvSpPr>
              <p:nvPr/>
            </p:nvSpPr>
            <p:spPr bwMode="auto">
              <a:xfrm>
                <a:off x="1200" y="864"/>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15" name="Line 7"/>
              <p:cNvSpPr>
                <a:spLocks noChangeShapeType="1"/>
              </p:cNvSpPr>
              <p:nvPr/>
            </p:nvSpPr>
            <p:spPr bwMode="auto">
              <a:xfrm>
                <a:off x="1296" y="960"/>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16" name="Line 8"/>
              <p:cNvSpPr>
                <a:spLocks noChangeShapeType="1"/>
              </p:cNvSpPr>
              <p:nvPr/>
            </p:nvSpPr>
            <p:spPr bwMode="auto">
              <a:xfrm>
                <a:off x="1104" y="1056"/>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17" name="Line 9"/>
              <p:cNvSpPr>
                <a:spLocks noChangeShapeType="1"/>
              </p:cNvSpPr>
              <p:nvPr/>
            </p:nvSpPr>
            <p:spPr bwMode="auto">
              <a:xfrm>
                <a:off x="1200" y="1152"/>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18" name="Line 10"/>
              <p:cNvSpPr>
                <a:spLocks noChangeShapeType="1"/>
              </p:cNvSpPr>
              <p:nvPr/>
            </p:nvSpPr>
            <p:spPr bwMode="auto">
              <a:xfrm>
                <a:off x="1296" y="1248"/>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19" name="Line 11"/>
              <p:cNvSpPr>
                <a:spLocks noChangeShapeType="1"/>
              </p:cNvSpPr>
              <p:nvPr/>
            </p:nvSpPr>
            <p:spPr bwMode="auto">
              <a:xfrm>
                <a:off x="1104" y="1344"/>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20" name="Line 12"/>
              <p:cNvSpPr>
                <a:spLocks noChangeShapeType="1"/>
              </p:cNvSpPr>
              <p:nvPr/>
            </p:nvSpPr>
            <p:spPr bwMode="auto">
              <a:xfrm>
                <a:off x="1200" y="1440"/>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21" name="Line 13"/>
              <p:cNvSpPr>
                <a:spLocks noChangeShapeType="1"/>
              </p:cNvSpPr>
              <p:nvPr/>
            </p:nvSpPr>
            <p:spPr bwMode="auto">
              <a:xfrm>
                <a:off x="1296" y="1536"/>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22" name="Line 14"/>
              <p:cNvSpPr>
                <a:spLocks noChangeShapeType="1"/>
              </p:cNvSpPr>
              <p:nvPr/>
            </p:nvSpPr>
            <p:spPr bwMode="auto">
              <a:xfrm>
                <a:off x="1104" y="1632"/>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23" name="Line 15"/>
              <p:cNvSpPr>
                <a:spLocks noChangeShapeType="1"/>
              </p:cNvSpPr>
              <p:nvPr/>
            </p:nvSpPr>
            <p:spPr bwMode="auto">
              <a:xfrm>
                <a:off x="1200" y="1728"/>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24" name="Line 16"/>
              <p:cNvSpPr>
                <a:spLocks noChangeShapeType="1"/>
              </p:cNvSpPr>
              <p:nvPr/>
            </p:nvSpPr>
            <p:spPr bwMode="auto">
              <a:xfrm>
                <a:off x="1296" y="1824"/>
                <a:ext cx="1536" cy="0"/>
              </a:xfrm>
              <a:prstGeom prst="line">
                <a:avLst/>
              </a:prstGeom>
              <a:noFill/>
              <a:ln w="19050">
                <a:solidFill>
                  <a:srgbClr val="6600FF"/>
                </a:solidFill>
                <a:round/>
                <a:headEnd/>
                <a:tailEnd type="triangle" w="sm" len="lg"/>
              </a:ln>
              <a:effectLst/>
            </p:spPr>
            <p:txBody>
              <a:bodyPr wrap="none" anchor="ctr"/>
              <a:lstStyle/>
              <a:p>
                <a:endParaRPr lang="zh-CN" altLang="en-US"/>
              </a:p>
            </p:txBody>
          </p:sp>
        </p:grpSp>
      </p:grpSp>
      <p:sp>
        <p:nvSpPr>
          <p:cNvPr id="43025" name="Text Box 17"/>
          <p:cNvSpPr txBox="1">
            <a:spLocks noChangeArrowheads="1"/>
          </p:cNvSpPr>
          <p:nvPr/>
        </p:nvSpPr>
        <p:spPr bwMode="auto">
          <a:xfrm>
            <a:off x="4724400" y="928687"/>
            <a:ext cx="4267200" cy="1630363"/>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dirty="0">
                <a:solidFill>
                  <a:srgbClr val="FF0000"/>
                </a:solidFill>
                <a:latin typeface="黑体" pitchFamily="2" charset="-122"/>
                <a:ea typeface="黑体" pitchFamily="2" charset="-122"/>
              </a:rPr>
              <a:t>磁通量</a:t>
            </a:r>
            <a:r>
              <a:rPr lang="zh-CN" altLang="en-US" sz="2800" dirty="0">
                <a:solidFill>
                  <a:srgbClr val="050000"/>
                </a:solidFill>
                <a:latin typeface="黑体" pitchFamily="2" charset="-122"/>
                <a:ea typeface="黑体" pitchFamily="2" charset="-122"/>
              </a:rPr>
              <a:t>：通过某一曲面的磁感线数为通过此曲面的磁通量</a:t>
            </a:r>
            <a:r>
              <a:rPr lang="en-US" altLang="zh-CN" sz="2800" dirty="0">
                <a:solidFill>
                  <a:srgbClr val="050000"/>
                </a:solidFill>
                <a:latin typeface="黑体" pitchFamily="2" charset="-122"/>
                <a:ea typeface="黑体" pitchFamily="2" charset="-122"/>
              </a:rPr>
              <a:t>.</a:t>
            </a:r>
          </a:p>
        </p:txBody>
      </p:sp>
      <p:graphicFrame>
        <p:nvGraphicFramePr>
          <p:cNvPr id="43026" name="Object 18"/>
          <p:cNvGraphicFramePr>
            <a:graphicFrameLocks noChangeAspect="1"/>
          </p:cNvGraphicFramePr>
          <p:nvPr>
            <p:extLst>
              <p:ext uri="{D42A27DB-BD31-4B8C-83A1-F6EECF244321}">
                <p14:modId xmlns:p14="http://schemas.microsoft.com/office/powerpoint/2010/main" val="2029940977"/>
              </p:ext>
            </p:extLst>
          </p:nvPr>
        </p:nvGraphicFramePr>
        <p:xfrm>
          <a:off x="5029200" y="2528887"/>
          <a:ext cx="3733800" cy="671513"/>
        </p:xfrm>
        <a:graphic>
          <a:graphicData uri="http://schemas.openxmlformats.org/presentationml/2006/ole">
            <mc:AlternateContent xmlns:mc="http://schemas.openxmlformats.org/markup-compatibility/2006">
              <mc:Choice xmlns:v="urn:schemas-microsoft-com:vml" Requires="v">
                <p:oleObj spid="_x0000_s37442" name="Equation" r:id="rId3" imgW="1206360" imgH="215640" progId="Equation.3">
                  <p:embed/>
                </p:oleObj>
              </mc:Choice>
              <mc:Fallback>
                <p:oleObj name="Equation" r:id="rId3" imgW="120636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528887"/>
                        <a:ext cx="3733800"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27" name="Object 19"/>
          <p:cNvGraphicFramePr>
            <a:graphicFrameLocks noChangeAspect="1"/>
          </p:cNvGraphicFramePr>
          <p:nvPr>
            <p:extLst>
              <p:ext uri="{D42A27DB-BD31-4B8C-83A1-F6EECF244321}">
                <p14:modId xmlns:p14="http://schemas.microsoft.com/office/powerpoint/2010/main" val="4102222965"/>
              </p:ext>
            </p:extLst>
          </p:nvPr>
        </p:nvGraphicFramePr>
        <p:xfrm>
          <a:off x="5029200" y="3224212"/>
          <a:ext cx="3581400" cy="752475"/>
        </p:xfrm>
        <a:graphic>
          <a:graphicData uri="http://schemas.openxmlformats.org/presentationml/2006/ole">
            <mc:AlternateContent xmlns:mc="http://schemas.openxmlformats.org/markup-compatibility/2006">
              <mc:Choice xmlns:v="urn:schemas-microsoft-com:vml" Requires="v">
                <p:oleObj spid="_x0000_s37443" name="Equation" r:id="rId5" imgW="1104840" imgH="241200" progId="Equation.3">
                  <p:embed/>
                </p:oleObj>
              </mc:Choice>
              <mc:Fallback>
                <p:oleObj name="Equation" r:id="rId5" imgW="110484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3224212"/>
                        <a:ext cx="358140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28" name="Object 20"/>
          <p:cNvGraphicFramePr>
            <a:graphicFrameLocks noChangeAspect="1"/>
          </p:cNvGraphicFramePr>
          <p:nvPr>
            <p:extLst>
              <p:ext uri="{D42A27DB-BD31-4B8C-83A1-F6EECF244321}">
                <p14:modId xmlns:p14="http://schemas.microsoft.com/office/powerpoint/2010/main" val="2792525631"/>
              </p:ext>
            </p:extLst>
          </p:nvPr>
        </p:nvGraphicFramePr>
        <p:xfrm>
          <a:off x="5105400" y="4510087"/>
          <a:ext cx="3276600" cy="560388"/>
        </p:xfrm>
        <a:graphic>
          <a:graphicData uri="http://schemas.openxmlformats.org/presentationml/2006/ole">
            <mc:AlternateContent xmlns:mc="http://schemas.openxmlformats.org/markup-compatibility/2006">
              <mc:Choice xmlns:v="urn:schemas-microsoft-com:vml" Requires="v">
                <p:oleObj spid="_x0000_s37444" name="Equation" r:id="rId7" imgW="965160" imgH="177480" progId="Equation.3">
                  <p:embed/>
                </p:oleObj>
              </mc:Choice>
              <mc:Fallback>
                <p:oleObj name="Equation" r:id="rId7" imgW="965160" imgH="177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510087"/>
                        <a:ext cx="3276600" cy="560388"/>
                      </a:xfrm>
                      <a:prstGeom prst="rect">
                        <a:avLst/>
                      </a:prstGeom>
                      <a:solidFill>
                        <a:schemeClr val="accent1">
                          <a:alpha val="70000"/>
                        </a:schemeClr>
                      </a:solidFill>
                    </p:spPr>
                  </p:pic>
                </p:oleObj>
              </mc:Fallback>
            </mc:AlternateContent>
          </a:graphicData>
        </a:graphic>
      </p:graphicFrame>
      <p:graphicFrame>
        <p:nvGraphicFramePr>
          <p:cNvPr id="43029" name="Object 21"/>
          <p:cNvGraphicFramePr>
            <a:graphicFrameLocks noChangeAspect="1"/>
          </p:cNvGraphicFramePr>
          <p:nvPr>
            <p:extLst>
              <p:ext uri="{D42A27DB-BD31-4B8C-83A1-F6EECF244321}">
                <p14:modId xmlns:p14="http://schemas.microsoft.com/office/powerpoint/2010/main" val="103216983"/>
              </p:ext>
            </p:extLst>
          </p:nvPr>
        </p:nvGraphicFramePr>
        <p:xfrm>
          <a:off x="5486400" y="5272087"/>
          <a:ext cx="2438400" cy="803275"/>
        </p:xfrm>
        <a:graphic>
          <a:graphicData uri="http://schemas.openxmlformats.org/presentationml/2006/ole">
            <mc:AlternateContent xmlns:mc="http://schemas.openxmlformats.org/markup-compatibility/2006">
              <mc:Choice xmlns:v="urn:schemas-microsoft-com:vml" Requires="v">
                <p:oleObj spid="_x0000_s37445" name="Equation" r:id="rId9" imgW="723600" imgH="253800" progId="Equation.3">
                  <p:embed/>
                </p:oleObj>
              </mc:Choice>
              <mc:Fallback>
                <p:oleObj name="Equation" r:id="rId9" imgW="723600" imgH="2538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5272087"/>
                        <a:ext cx="2438400" cy="803275"/>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p:spPr>
                  </p:pic>
                </p:oleObj>
              </mc:Fallback>
            </mc:AlternateContent>
          </a:graphicData>
        </a:graphic>
      </p:graphicFrame>
      <p:grpSp>
        <p:nvGrpSpPr>
          <p:cNvPr id="4" name="Group 22"/>
          <p:cNvGrpSpPr>
            <a:grpSpLocks/>
          </p:cNvGrpSpPr>
          <p:nvPr/>
        </p:nvGrpSpPr>
        <p:grpSpPr bwMode="auto">
          <a:xfrm>
            <a:off x="5029200" y="6262687"/>
            <a:ext cx="3476625" cy="519113"/>
            <a:chOff x="3168" y="3744"/>
            <a:chExt cx="2190" cy="327"/>
          </a:xfrm>
        </p:grpSpPr>
        <p:sp>
          <p:nvSpPr>
            <p:cNvPr id="43031" name="Text Box 23"/>
            <p:cNvSpPr txBox="1">
              <a:spLocks noChangeArrowheads="1"/>
            </p:cNvSpPr>
            <p:nvPr/>
          </p:nvSpPr>
          <p:spPr bwMode="auto">
            <a:xfrm>
              <a:off x="3168" y="3744"/>
              <a:ext cx="1296"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FF0000"/>
                  </a:solidFill>
                  <a:latin typeface="黑体" pitchFamily="2" charset="-122"/>
                  <a:ea typeface="黑体" pitchFamily="2" charset="-122"/>
                </a:rPr>
                <a:t>单位</a:t>
              </a:r>
            </a:p>
          </p:txBody>
        </p:sp>
        <p:graphicFrame>
          <p:nvGraphicFramePr>
            <p:cNvPr id="43032" name="Object 24"/>
            <p:cNvGraphicFramePr>
              <a:graphicFrameLocks noChangeAspect="1"/>
            </p:cNvGraphicFramePr>
            <p:nvPr/>
          </p:nvGraphicFramePr>
          <p:xfrm>
            <a:off x="3792" y="3744"/>
            <a:ext cx="1566" cy="278"/>
          </p:xfrm>
          <a:graphic>
            <a:graphicData uri="http://schemas.openxmlformats.org/presentationml/2006/ole">
              <mc:AlternateContent xmlns:mc="http://schemas.openxmlformats.org/markup-compatibility/2006">
                <mc:Choice xmlns:v="urn:schemas-microsoft-com:vml" Requires="v">
                  <p:oleObj spid="_x0000_s37446" name="Equation" r:id="rId11" imgW="1562040" imgH="279360" progId="Equation.3">
                    <p:embed/>
                  </p:oleObj>
                </mc:Choice>
                <mc:Fallback>
                  <p:oleObj name="Equation" r:id="rId11" imgW="1562040" imgH="279360" progId="Equation.3">
                    <p:embed/>
                    <p:pic>
                      <p:nvPicPr>
                        <p:cNvPr id="0"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3744"/>
                          <a:ext cx="1566"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3033" name="Object 25"/>
          <p:cNvGraphicFramePr>
            <a:graphicFrameLocks noChangeAspect="1"/>
          </p:cNvGraphicFramePr>
          <p:nvPr>
            <p:extLst>
              <p:ext uri="{D42A27DB-BD31-4B8C-83A1-F6EECF244321}">
                <p14:modId xmlns:p14="http://schemas.microsoft.com/office/powerpoint/2010/main" val="341848971"/>
              </p:ext>
            </p:extLst>
          </p:nvPr>
        </p:nvGraphicFramePr>
        <p:xfrm>
          <a:off x="5562600" y="3900487"/>
          <a:ext cx="2209800" cy="588963"/>
        </p:xfrm>
        <a:graphic>
          <a:graphicData uri="http://schemas.openxmlformats.org/presentationml/2006/ole">
            <mc:AlternateContent xmlns:mc="http://schemas.openxmlformats.org/markup-compatibility/2006">
              <mc:Choice xmlns:v="urn:schemas-microsoft-com:vml" Requires="v">
                <p:oleObj spid="_x0000_s37447" name="Equation" r:id="rId13" imgW="723600" imgH="203040" progId="Equation.3">
                  <p:embed/>
                </p:oleObj>
              </mc:Choice>
              <mc:Fallback>
                <p:oleObj name="Equation" r:id="rId13" imgW="723600" imgH="203040" progId="Equation.3">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3900487"/>
                        <a:ext cx="2209800" cy="588963"/>
                      </a:xfrm>
                      <a:prstGeom prst="rect">
                        <a:avLst/>
                      </a:prstGeom>
                      <a:noFill/>
                      <a:ln>
                        <a:noFill/>
                      </a:ln>
                      <a:extLst>
                        <a:ext uri="{909E8E84-426E-40DD-AFC4-6F175D3DCCD1}">
                          <a14:hiddenFill xmlns:a14="http://schemas.microsoft.com/office/drawing/2010/main">
                            <a:gradFill rotWithShape="0">
                              <a:gsLst>
                                <a:gs pos="0">
                                  <a:srgbClr val="CCFFCC">
                                    <a:gamma/>
                                    <a:shade val="76078"/>
                                    <a:invGamma/>
                                  </a:srgbClr>
                                </a:gs>
                                <a:gs pos="50000">
                                  <a:srgbClr val="CCFFCC"/>
                                </a:gs>
                                <a:gs pos="100000">
                                  <a:srgbClr val="CCFFCC">
                                    <a:gamma/>
                                    <a:shade val="76078"/>
                                    <a:invGamma/>
                                  </a:srgbClr>
                                </a:gs>
                              </a:gsLst>
                              <a:lin ang="5400000" scaled="1"/>
                            </a:gra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nvGrpSpPr>
          <p:cNvPr id="5" name="Group 26"/>
          <p:cNvGrpSpPr>
            <a:grpSpLocks/>
          </p:cNvGrpSpPr>
          <p:nvPr/>
        </p:nvGrpSpPr>
        <p:grpSpPr bwMode="auto">
          <a:xfrm>
            <a:off x="381000" y="3886200"/>
            <a:ext cx="3992563" cy="2849563"/>
            <a:chOff x="240" y="2208"/>
            <a:chExt cx="2515" cy="1795"/>
          </a:xfrm>
        </p:grpSpPr>
        <p:sp>
          <p:nvSpPr>
            <p:cNvPr id="43035" name="Freeform 27"/>
            <p:cNvSpPr>
              <a:spLocks/>
            </p:cNvSpPr>
            <p:nvPr/>
          </p:nvSpPr>
          <p:spPr bwMode="auto">
            <a:xfrm>
              <a:off x="432" y="3523"/>
              <a:ext cx="2304" cy="317"/>
            </a:xfrm>
            <a:custGeom>
              <a:avLst/>
              <a:gdLst/>
              <a:ahLst/>
              <a:cxnLst>
                <a:cxn ang="0">
                  <a:pos x="0" y="317"/>
                </a:cxn>
                <a:cxn ang="0">
                  <a:pos x="576" y="125"/>
                </a:cxn>
                <a:cxn ang="0">
                  <a:pos x="1104" y="29"/>
                </a:cxn>
                <a:cxn ang="0">
                  <a:pos x="1776" y="8"/>
                </a:cxn>
                <a:cxn ang="0">
                  <a:pos x="2304" y="77"/>
                </a:cxn>
              </a:cxnLst>
              <a:rect l="0" t="0" r="r" b="b"/>
              <a:pathLst>
                <a:path w="2304" h="317">
                  <a:moveTo>
                    <a:pt x="0" y="317"/>
                  </a:moveTo>
                  <a:cubicBezTo>
                    <a:pt x="196" y="245"/>
                    <a:pt x="392" y="173"/>
                    <a:pt x="576" y="125"/>
                  </a:cubicBezTo>
                  <a:cubicBezTo>
                    <a:pt x="760" y="77"/>
                    <a:pt x="904" y="48"/>
                    <a:pt x="1104" y="29"/>
                  </a:cubicBezTo>
                  <a:cubicBezTo>
                    <a:pt x="1304" y="10"/>
                    <a:pt x="1576" y="0"/>
                    <a:pt x="1776" y="8"/>
                  </a:cubicBezTo>
                  <a:cubicBezTo>
                    <a:pt x="1976" y="16"/>
                    <a:pt x="2194" y="63"/>
                    <a:pt x="2304" y="77"/>
                  </a:cubicBezTo>
                </a:path>
              </a:pathLst>
            </a:custGeom>
            <a:noFill/>
            <a:ln w="19050" cmpd="sng">
              <a:solidFill>
                <a:srgbClr val="0000FF"/>
              </a:solidFill>
              <a:round/>
              <a:headEnd type="none" w="med" len="med"/>
              <a:tailEnd type="triangle" w="sm" len="lg"/>
            </a:ln>
            <a:effectLst/>
          </p:spPr>
          <p:txBody>
            <a:bodyPr wrap="none"/>
            <a:lstStyle/>
            <a:p>
              <a:endParaRPr lang="zh-CN" altLang="en-US"/>
            </a:p>
          </p:txBody>
        </p:sp>
        <p:graphicFrame>
          <p:nvGraphicFramePr>
            <p:cNvPr id="43036" name="Object 28"/>
            <p:cNvGraphicFramePr>
              <a:graphicFrameLocks noChangeAspect="1"/>
            </p:cNvGraphicFramePr>
            <p:nvPr/>
          </p:nvGraphicFramePr>
          <p:xfrm>
            <a:off x="1237" y="2256"/>
            <a:ext cx="251" cy="328"/>
          </p:xfrm>
          <a:graphic>
            <a:graphicData uri="http://schemas.openxmlformats.org/presentationml/2006/ole">
              <mc:AlternateContent xmlns:mc="http://schemas.openxmlformats.org/markup-compatibility/2006">
                <mc:Choice xmlns:v="urn:schemas-microsoft-com:vml" Requires="v">
                  <p:oleObj spid="_x0000_s37448" name="公式" r:id="rId15" imgW="152280" imgH="190440" progId="Equation.3">
                    <p:embed/>
                  </p:oleObj>
                </mc:Choice>
                <mc:Fallback>
                  <p:oleObj name="公式" r:id="rId15" imgW="152280" imgH="190440" progId="Equation.3">
                    <p:embed/>
                    <p:pic>
                      <p:nvPicPr>
                        <p:cNvPr id="0" name="Picture 17"/>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37" y="2256"/>
                          <a:ext cx="251"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37" name="Line 29"/>
            <p:cNvSpPr>
              <a:spLocks noChangeShapeType="1"/>
            </p:cNvSpPr>
            <p:nvPr/>
          </p:nvSpPr>
          <p:spPr bwMode="auto">
            <a:xfrm>
              <a:off x="1680" y="3312"/>
              <a:ext cx="1" cy="1"/>
            </a:xfrm>
            <a:prstGeom prst="line">
              <a:avLst/>
            </a:prstGeom>
            <a:noFill/>
            <a:ln w="9525">
              <a:solidFill>
                <a:srgbClr val="000000"/>
              </a:solidFill>
              <a:round/>
              <a:headEnd/>
              <a:tailEnd type="none" w="sm" len="lg"/>
            </a:ln>
            <a:effectLst/>
          </p:spPr>
          <p:txBody>
            <a:bodyPr wrap="none" anchor="ctr"/>
            <a:lstStyle/>
            <a:p>
              <a:endParaRPr lang="zh-CN" altLang="en-US"/>
            </a:p>
          </p:txBody>
        </p:sp>
        <p:sp>
          <p:nvSpPr>
            <p:cNvPr id="43038" name="Line 30"/>
            <p:cNvSpPr>
              <a:spLocks noChangeShapeType="1"/>
            </p:cNvSpPr>
            <p:nvPr/>
          </p:nvSpPr>
          <p:spPr bwMode="auto">
            <a:xfrm flipV="1">
              <a:off x="1632" y="3216"/>
              <a:ext cx="576" cy="96"/>
            </a:xfrm>
            <a:prstGeom prst="line">
              <a:avLst/>
            </a:prstGeom>
            <a:noFill/>
            <a:ln w="19050">
              <a:solidFill>
                <a:srgbClr val="0000FF"/>
              </a:solidFill>
              <a:round/>
              <a:headEnd/>
              <a:tailEnd type="none" w="sm" len="lg"/>
            </a:ln>
            <a:effectLst/>
          </p:spPr>
          <p:txBody>
            <a:bodyPr wrap="none" anchor="ctr"/>
            <a:lstStyle/>
            <a:p>
              <a:endParaRPr lang="zh-CN" altLang="en-US"/>
            </a:p>
          </p:txBody>
        </p:sp>
        <p:sp>
          <p:nvSpPr>
            <p:cNvPr id="43039" name="Arc 31"/>
            <p:cNvSpPr>
              <a:spLocks/>
            </p:cNvSpPr>
            <p:nvPr/>
          </p:nvSpPr>
          <p:spPr bwMode="auto">
            <a:xfrm flipV="1">
              <a:off x="370" y="2301"/>
              <a:ext cx="1209" cy="81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6600FF"/>
              </a:solidFill>
              <a:round/>
              <a:headEnd/>
              <a:tailEnd type="triangle" w="sm" len="lg"/>
            </a:ln>
            <a:effectLst/>
          </p:spPr>
          <p:txBody>
            <a:bodyPr wrap="none" anchor="ctr"/>
            <a:lstStyle/>
            <a:p>
              <a:endParaRPr lang="zh-CN" altLang="en-US"/>
            </a:p>
          </p:txBody>
        </p:sp>
        <p:sp>
          <p:nvSpPr>
            <p:cNvPr id="43040" name="Arc 32"/>
            <p:cNvSpPr>
              <a:spLocks/>
            </p:cNvSpPr>
            <p:nvPr/>
          </p:nvSpPr>
          <p:spPr bwMode="auto">
            <a:xfrm flipV="1">
              <a:off x="240" y="2208"/>
              <a:ext cx="2208" cy="1094"/>
            </a:xfrm>
            <a:custGeom>
              <a:avLst/>
              <a:gdLst>
                <a:gd name="G0" fmla="+- 0 0 0"/>
                <a:gd name="G1" fmla="+- 21600 0 0"/>
                <a:gd name="G2" fmla="+- 21600 0 0"/>
                <a:gd name="T0" fmla="*/ 0 w 21363"/>
                <a:gd name="T1" fmla="*/ 0 h 21600"/>
                <a:gd name="T2" fmla="*/ 21363 w 21363"/>
                <a:gd name="T3" fmla="*/ 18409 h 21600"/>
                <a:gd name="T4" fmla="*/ 0 w 21363"/>
                <a:gd name="T5" fmla="*/ 21600 h 21600"/>
              </a:gdLst>
              <a:ahLst/>
              <a:cxnLst>
                <a:cxn ang="0">
                  <a:pos x="T0" y="T1"/>
                </a:cxn>
                <a:cxn ang="0">
                  <a:pos x="T2" y="T3"/>
                </a:cxn>
                <a:cxn ang="0">
                  <a:pos x="T4" y="T5"/>
                </a:cxn>
              </a:cxnLst>
              <a:rect l="0" t="0" r="r" b="b"/>
              <a:pathLst>
                <a:path w="21363" h="21600" fill="none" extrusionOk="0">
                  <a:moveTo>
                    <a:pt x="-1" y="0"/>
                  </a:moveTo>
                  <a:cubicBezTo>
                    <a:pt x="10696" y="0"/>
                    <a:pt x="19782" y="7829"/>
                    <a:pt x="21362" y="18409"/>
                  </a:cubicBezTo>
                </a:path>
                <a:path w="21363" h="21600" stroke="0" extrusionOk="0">
                  <a:moveTo>
                    <a:pt x="-1" y="0"/>
                  </a:moveTo>
                  <a:cubicBezTo>
                    <a:pt x="10696" y="0"/>
                    <a:pt x="19782" y="7829"/>
                    <a:pt x="21362" y="18409"/>
                  </a:cubicBezTo>
                  <a:lnTo>
                    <a:pt x="0" y="21600"/>
                  </a:lnTo>
                  <a:close/>
                </a:path>
              </a:pathLst>
            </a:custGeom>
            <a:noFill/>
            <a:ln w="19050">
              <a:solidFill>
                <a:srgbClr val="6600FF"/>
              </a:solidFill>
              <a:round/>
              <a:headEnd/>
              <a:tailEnd type="triangle" w="sm" len="lg"/>
            </a:ln>
            <a:effectLst/>
          </p:spPr>
          <p:txBody>
            <a:bodyPr wrap="none" anchor="ctr"/>
            <a:lstStyle/>
            <a:p>
              <a:endParaRPr lang="zh-CN" altLang="en-US"/>
            </a:p>
          </p:txBody>
        </p:sp>
        <p:sp>
          <p:nvSpPr>
            <p:cNvPr id="43041" name="Line 33"/>
            <p:cNvSpPr>
              <a:spLocks noChangeShapeType="1"/>
            </p:cNvSpPr>
            <p:nvPr/>
          </p:nvSpPr>
          <p:spPr bwMode="auto">
            <a:xfrm flipV="1">
              <a:off x="336" y="3120"/>
              <a:ext cx="2419" cy="409"/>
            </a:xfrm>
            <a:prstGeom prst="line">
              <a:avLst/>
            </a:prstGeom>
            <a:noFill/>
            <a:ln w="19050">
              <a:solidFill>
                <a:srgbClr val="6600FF"/>
              </a:solidFill>
              <a:round/>
              <a:headEnd/>
              <a:tailEnd type="triangle" w="sm" len="lg"/>
            </a:ln>
            <a:effectLst/>
          </p:spPr>
          <p:txBody>
            <a:bodyPr wrap="none" anchor="ctr"/>
            <a:lstStyle/>
            <a:p>
              <a:endParaRPr lang="zh-CN" altLang="en-US"/>
            </a:p>
          </p:txBody>
        </p:sp>
        <p:sp>
          <p:nvSpPr>
            <p:cNvPr id="43042" name="Freeform 34"/>
            <p:cNvSpPr>
              <a:spLocks/>
            </p:cNvSpPr>
            <p:nvPr/>
          </p:nvSpPr>
          <p:spPr bwMode="auto">
            <a:xfrm>
              <a:off x="624" y="3792"/>
              <a:ext cx="1944" cy="211"/>
            </a:xfrm>
            <a:custGeom>
              <a:avLst/>
              <a:gdLst/>
              <a:ahLst/>
              <a:cxnLst>
                <a:cxn ang="0">
                  <a:pos x="0" y="211"/>
                </a:cxn>
                <a:cxn ang="0">
                  <a:pos x="518" y="74"/>
                </a:cxn>
                <a:cxn ang="0">
                  <a:pos x="1030" y="5"/>
                </a:cxn>
                <a:cxn ang="0">
                  <a:pos x="1476" y="46"/>
                </a:cxn>
                <a:cxn ang="0">
                  <a:pos x="1944" y="165"/>
                </a:cxn>
              </a:cxnLst>
              <a:rect l="0" t="0" r="r" b="b"/>
              <a:pathLst>
                <a:path w="1944" h="211">
                  <a:moveTo>
                    <a:pt x="0" y="211"/>
                  </a:moveTo>
                  <a:cubicBezTo>
                    <a:pt x="173" y="162"/>
                    <a:pt x="346" y="108"/>
                    <a:pt x="518" y="74"/>
                  </a:cubicBezTo>
                  <a:cubicBezTo>
                    <a:pt x="690" y="40"/>
                    <a:pt x="870" y="10"/>
                    <a:pt x="1030" y="5"/>
                  </a:cubicBezTo>
                  <a:cubicBezTo>
                    <a:pt x="1190" y="0"/>
                    <a:pt x="1324" y="19"/>
                    <a:pt x="1476" y="46"/>
                  </a:cubicBezTo>
                  <a:cubicBezTo>
                    <a:pt x="1628" y="73"/>
                    <a:pt x="1847" y="140"/>
                    <a:pt x="1944" y="165"/>
                  </a:cubicBezTo>
                </a:path>
              </a:pathLst>
            </a:custGeom>
            <a:noFill/>
            <a:ln w="19050" cap="flat" cmpd="sng">
              <a:solidFill>
                <a:srgbClr val="0000FF"/>
              </a:solidFill>
              <a:prstDash val="solid"/>
              <a:round/>
              <a:headEnd type="none" w="med" len="med"/>
              <a:tailEnd type="triangle" w="sm" len="lg"/>
            </a:ln>
            <a:effectLst/>
          </p:spPr>
          <p:txBody>
            <a:bodyPr wrap="none" anchor="ctr"/>
            <a:lstStyle/>
            <a:p>
              <a:endParaRPr lang="zh-CN" altLang="en-US"/>
            </a:p>
          </p:txBody>
        </p:sp>
        <p:sp>
          <p:nvSpPr>
            <p:cNvPr id="43043" name="Freeform 35"/>
            <p:cNvSpPr>
              <a:spLocks/>
            </p:cNvSpPr>
            <p:nvPr/>
          </p:nvSpPr>
          <p:spPr bwMode="auto">
            <a:xfrm>
              <a:off x="624" y="2832"/>
              <a:ext cx="1672" cy="984"/>
            </a:xfrm>
            <a:custGeom>
              <a:avLst/>
              <a:gdLst/>
              <a:ahLst/>
              <a:cxnLst>
                <a:cxn ang="0">
                  <a:pos x="56" y="432"/>
                </a:cxn>
                <a:cxn ang="0">
                  <a:pos x="632" y="48"/>
                </a:cxn>
                <a:cxn ang="0">
                  <a:pos x="1256" y="144"/>
                </a:cxn>
                <a:cxn ang="0">
                  <a:pos x="1640" y="864"/>
                </a:cxn>
                <a:cxn ang="0">
                  <a:pos x="1448" y="864"/>
                </a:cxn>
                <a:cxn ang="0">
                  <a:pos x="1112" y="816"/>
                </a:cxn>
                <a:cxn ang="0">
                  <a:pos x="824" y="912"/>
                </a:cxn>
                <a:cxn ang="0">
                  <a:pos x="728" y="768"/>
                </a:cxn>
                <a:cxn ang="0">
                  <a:pos x="536" y="576"/>
                </a:cxn>
                <a:cxn ang="0">
                  <a:pos x="296" y="480"/>
                </a:cxn>
                <a:cxn ang="0">
                  <a:pos x="56" y="432"/>
                </a:cxn>
              </a:cxnLst>
              <a:rect l="0" t="0" r="r" b="b"/>
              <a:pathLst>
                <a:path w="1672" h="984">
                  <a:moveTo>
                    <a:pt x="56" y="432"/>
                  </a:moveTo>
                  <a:cubicBezTo>
                    <a:pt x="112" y="360"/>
                    <a:pt x="432" y="96"/>
                    <a:pt x="632" y="48"/>
                  </a:cubicBezTo>
                  <a:cubicBezTo>
                    <a:pt x="832" y="0"/>
                    <a:pt x="1088" y="8"/>
                    <a:pt x="1256" y="144"/>
                  </a:cubicBezTo>
                  <a:cubicBezTo>
                    <a:pt x="1424" y="280"/>
                    <a:pt x="1608" y="744"/>
                    <a:pt x="1640" y="864"/>
                  </a:cubicBezTo>
                  <a:cubicBezTo>
                    <a:pt x="1672" y="984"/>
                    <a:pt x="1536" y="872"/>
                    <a:pt x="1448" y="864"/>
                  </a:cubicBezTo>
                  <a:cubicBezTo>
                    <a:pt x="1360" y="856"/>
                    <a:pt x="1216" y="808"/>
                    <a:pt x="1112" y="816"/>
                  </a:cubicBezTo>
                  <a:cubicBezTo>
                    <a:pt x="1008" y="824"/>
                    <a:pt x="888" y="920"/>
                    <a:pt x="824" y="912"/>
                  </a:cubicBezTo>
                  <a:cubicBezTo>
                    <a:pt x="760" y="904"/>
                    <a:pt x="776" y="824"/>
                    <a:pt x="728" y="768"/>
                  </a:cubicBezTo>
                  <a:cubicBezTo>
                    <a:pt x="680" y="712"/>
                    <a:pt x="608" y="624"/>
                    <a:pt x="536" y="576"/>
                  </a:cubicBezTo>
                  <a:cubicBezTo>
                    <a:pt x="464" y="528"/>
                    <a:pt x="376" y="504"/>
                    <a:pt x="296" y="480"/>
                  </a:cubicBezTo>
                  <a:cubicBezTo>
                    <a:pt x="216" y="456"/>
                    <a:pt x="0" y="504"/>
                    <a:pt x="56" y="432"/>
                  </a:cubicBezTo>
                  <a:close/>
                </a:path>
              </a:pathLst>
            </a:custGeom>
            <a:gradFill rotWithShape="0">
              <a:gsLst>
                <a:gs pos="0">
                  <a:srgbClr val="F8FDED"/>
                </a:gs>
                <a:gs pos="100000">
                  <a:srgbClr val="94E6B9"/>
                </a:gs>
              </a:gsLst>
              <a:path path="rect">
                <a:fillToRect l="50000" t="50000" r="50000" b="50000"/>
              </a:path>
            </a:gradFill>
            <a:ln w="9525" cap="flat" cmpd="sng">
              <a:solidFill>
                <a:srgbClr val="000000"/>
              </a:solidFill>
              <a:prstDash val="solid"/>
              <a:round/>
              <a:headEnd/>
              <a:tailEnd/>
            </a:ln>
            <a:effectLst/>
          </p:spPr>
          <p:txBody>
            <a:bodyPr wrap="none" anchor="ctr"/>
            <a:lstStyle/>
            <a:p>
              <a:endParaRPr lang="zh-CN" altLang="en-US"/>
            </a:p>
          </p:txBody>
        </p:sp>
        <p:graphicFrame>
          <p:nvGraphicFramePr>
            <p:cNvPr id="43044" name="Object 36"/>
            <p:cNvGraphicFramePr>
              <a:graphicFrameLocks noChangeAspect="1"/>
            </p:cNvGraphicFramePr>
            <p:nvPr/>
          </p:nvGraphicFramePr>
          <p:xfrm>
            <a:off x="1394" y="3456"/>
            <a:ext cx="200" cy="252"/>
          </p:xfrm>
          <a:graphic>
            <a:graphicData uri="http://schemas.openxmlformats.org/presentationml/2006/ole">
              <mc:AlternateContent xmlns:mc="http://schemas.openxmlformats.org/markup-compatibility/2006">
                <mc:Choice xmlns:v="urn:schemas-microsoft-com:vml" Requires="v">
                  <p:oleObj spid="_x0000_s37449" name="公式" r:id="rId17" imgW="152280" imgH="190440" progId="Equation.3">
                    <p:embed/>
                  </p:oleObj>
                </mc:Choice>
                <mc:Fallback>
                  <p:oleObj name="公式" r:id="rId17" imgW="152280" imgH="190440" progId="Equation.3">
                    <p:embed/>
                    <p:pic>
                      <p:nvPicPr>
                        <p:cNvPr id="0" name="Picture 18"/>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4" y="3456"/>
                          <a:ext cx="200" cy="252"/>
                        </a:xfrm>
                        <a:prstGeom prst="rect">
                          <a:avLst/>
                        </a:prstGeom>
                        <a:noFill/>
                        <a:extLst>
                          <a:ext uri="{909E8E84-426E-40DD-AFC4-6F175D3DCCD1}">
                            <a14:hiddenFill xmlns:a14="http://schemas.microsoft.com/office/drawing/2010/main">
                              <a:gradFill rotWithShape="0">
                                <a:gsLst>
                                  <a:gs pos="0">
                                    <a:schemeClr val="folHlink"/>
                                  </a:gs>
                                  <a:gs pos="50000">
                                    <a:schemeClr val="bg1"/>
                                  </a:gs>
                                  <a:gs pos="100000">
                                    <a:schemeClr val="folHlink"/>
                                  </a:gs>
                                </a:gsLst>
                                <a:lin ang="5400000" scaled="1"/>
                              </a:gradFill>
                            </a14:hiddenFill>
                          </a:ext>
                        </a:extLst>
                      </p:spPr>
                    </p:pic>
                  </p:oleObj>
                </mc:Fallback>
              </mc:AlternateContent>
            </a:graphicData>
          </a:graphic>
        </p:graphicFrame>
        <p:sp>
          <p:nvSpPr>
            <p:cNvPr id="43045" name="Freeform 37"/>
            <p:cNvSpPr>
              <a:spLocks/>
            </p:cNvSpPr>
            <p:nvPr/>
          </p:nvSpPr>
          <p:spPr bwMode="auto">
            <a:xfrm>
              <a:off x="1495" y="2940"/>
              <a:ext cx="385" cy="166"/>
            </a:xfrm>
            <a:custGeom>
              <a:avLst/>
              <a:gdLst/>
              <a:ahLst/>
              <a:cxnLst>
                <a:cxn ang="0">
                  <a:pos x="0" y="166"/>
                </a:cxn>
                <a:cxn ang="0">
                  <a:pos x="144" y="111"/>
                </a:cxn>
                <a:cxn ang="0">
                  <a:pos x="281" y="60"/>
                </a:cxn>
                <a:cxn ang="0">
                  <a:pos x="385" y="0"/>
                </a:cxn>
              </a:cxnLst>
              <a:rect l="0" t="0" r="r" b="b"/>
              <a:pathLst>
                <a:path w="385" h="166">
                  <a:moveTo>
                    <a:pt x="0" y="166"/>
                  </a:moveTo>
                  <a:cubicBezTo>
                    <a:pt x="24" y="157"/>
                    <a:pt x="97" y="129"/>
                    <a:pt x="144" y="111"/>
                  </a:cubicBezTo>
                  <a:cubicBezTo>
                    <a:pt x="191" y="93"/>
                    <a:pt x="241" y="78"/>
                    <a:pt x="281" y="60"/>
                  </a:cubicBezTo>
                  <a:cubicBezTo>
                    <a:pt x="321" y="42"/>
                    <a:pt x="363" y="12"/>
                    <a:pt x="385" y="0"/>
                  </a:cubicBezTo>
                </a:path>
              </a:pathLst>
            </a:custGeom>
            <a:gradFill rotWithShape="0">
              <a:gsLst>
                <a:gs pos="0">
                  <a:schemeClr val="folHlink"/>
                </a:gs>
                <a:gs pos="50000">
                  <a:schemeClr val="bg1"/>
                </a:gs>
                <a:gs pos="100000">
                  <a:schemeClr val="folHlink"/>
                </a:gs>
              </a:gsLst>
              <a:lin ang="5400000" scaled="1"/>
            </a:gradFill>
            <a:ln w="19050" cap="flat" cmpd="sng">
              <a:solidFill>
                <a:srgbClr val="0000FF"/>
              </a:solidFill>
              <a:prstDash val="solid"/>
              <a:round/>
              <a:headEnd/>
              <a:tailEnd type="none" w="sm" len="lg"/>
            </a:ln>
            <a:effectLst/>
          </p:spPr>
          <p:txBody>
            <a:bodyPr wrap="none" anchor="ctr"/>
            <a:lstStyle/>
            <a:p>
              <a:endParaRPr lang="zh-CN" altLang="en-US"/>
            </a:p>
          </p:txBody>
        </p:sp>
        <p:sp>
          <p:nvSpPr>
            <p:cNvPr id="43046" name="Line 38"/>
            <p:cNvSpPr>
              <a:spLocks noChangeShapeType="1"/>
            </p:cNvSpPr>
            <p:nvPr/>
          </p:nvSpPr>
          <p:spPr bwMode="auto">
            <a:xfrm flipH="1">
              <a:off x="1728" y="3239"/>
              <a:ext cx="336" cy="48"/>
            </a:xfrm>
            <a:prstGeom prst="line">
              <a:avLst/>
            </a:prstGeom>
            <a:noFill/>
            <a:ln w="19050">
              <a:solidFill>
                <a:srgbClr val="0000FF"/>
              </a:solidFill>
              <a:round/>
              <a:headEnd/>
              <a:tailEnd/>
            </a:ln>
            <a:effectLst/>
          </p:spPr>
          <p:txBody>
            <a:bodyPr wrap="none"/>
            <a:lstStyle/>
            <a:p>
              <a:endParaRPr lang="zh-CN" altLang="en-US"/>
            </a:p>
          </p:txBody>
        </p:sp>
        <p:sp>
          <p:nvSpPr>
            <p:cNvPr id="43047" name="Freeform 39"/>
            <p:cNvSpPr>
              <a:spLocks/>
            </p:cNvSpPr>
            <p:nvPr/>
          </p:nvSpPr>
          <p:spPr bwMode="auto">
            <a:xfrm>
              <a:off x="1817" y="3531"/>
              <a:ext cx="418" cy="7"/>
            </a:xfrm>
            <a:custGeom>
              <a:avLst/>
              <a:gdLst/>
              <a:ahLst/>
              <a:cxnLst>
                <a:cxn ang="0">
                  <a:pos x="418" y="0"/>
                </a:cxn>
                <a:cxn ang="0">
                  <a:pos x="199" y="0"/>
                </a:cxn>
                <a:cxn ang="0">
                  <a:pos x="0" y="7"/>
                </a:cxn>
              </a:cxnLst>
              <a:rect l="0" t="0" r="r" b="b"/>
              <a:pathLst>
                <a:path w="418" h="7">
                  <a:moveTo>
                    <a:pt x="418" y="0"/>
                  </a:moveTo>
                  <a:lnTo>
                    <a:pt x="199" y="0"/>
                  </a:lnTo>
                  <a:lnTo>
                    <a:pt x="0" y="7"/>
                  </a:lnTo>
                </a:path>
              </a:pathLst>
            </a:custGeom>
            <a:noFill/>
            <a:ln w="19050" cmpd="sng">
              <a:solidFill>
                <a:srgbClr val="0000FF"/>
              </a:solidFill>
              <a:round/>
              <a:headEnd type="none" w="med" len="med"/>
              <a:tailEnd type="none" w="med" len="med"/>
            </a:ln>
            <a:effectLst/>
          </p:spPr>
          <p:txBody>
            <a:bodyPr wrap="none"/>
            <a:lstStyle/>
            <a:p>
              <a:endParaRPr lang="zh-CN" altLang="en-US"/>
            </a:p>
          </p:txBody>
        </p:sp>
      </p:grpSp>
      <p:grpSp>
        <p:nvGrpSpPr>
          <p:cNvPr id="6" name="Group 40"/>
          <p:cNvGrpSpPr>
            <a:grpSpLocks/>
          </p:cNvGrpSpPr>
          <p:nvPr/>
        </p:nvGrpSpPr>
        <p:grpSpPr bwMode="auto">
          <a:xfrm>
            <a:off x="1295400" y="4914900"/>
            <a:ext cx="2286000" cy="1409700"/>
            <a:chOff x="816" y="2856"/>
            <a:chExt cx="1440" cy="888"/>
          </a:xfrm>
        </p:grpSpPr>
        <p:sp>
          <p:nvSpPr>
            <p:cNvPr id="43049" name="Freeform 41"/>
            <p:cNvSpPr>
              <a:spLocks/>
            </p:cNvSpPr>
            <p:nvPr/>
          </p:nvSpPr>
          <p:spPr bwMode="auto">
            <a:xfrm>
              <a:off x="1680" y="2880"/>
              <a:ext cx="480" cy="864"/>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sp>
          <p:nvSpPr>
            <p:cNvPr id="43050" name="Freeform 42"/>
            <p:cNvSpPr>
              <a:spLocks/>
            </p:cNvSpPr>
            <p:nvPr/>
          </p:nvSpPr>
          <p:spPr bwMode="auto">
            <a:xfrm>
              <a:off x="1468" y="2856"/>
              <a:ext cx="548" cy="840"/>
            </a:xfrm>
            <a:custGeom>
              <a:avLst/>
              <a:gdLst/>
              <a:ahLst/>
              <a:cxnLst>
                <a:cxn ang="0">
                  <a:pos x="0" y="0"/>
                </a:cxn>
                <a:cxn ang="0">
                  <a:pos x="286" y="332"/>
                </a:cxn>
                <a:cxn ang="0">
                  <a:pos x="548" y="840"/>
                </a:cxn>
              </a:cxnLst>
              <a:rect l="0" t="0" r="r" b="b"/>
              <a:pathLst>
                <a:path w="548" h="840">
                  <a:moveTo>
                    <a:pt x="0" y="0"/>
                  </a:moveTo>
                  <a:cubicBezTo>
                    <a:pt x="48" y="55"/>
                    <a:pt x="195" y="192"/>
                    <a:pt x="286" y="332"/>
                  </a:cubicBezTo>
                  <a:cubicBezTo>
                    <a:pt x="377" y="472"/>
                    <a:pt x="504" y="755"/>
                    <a:pt x="548" y="840"/>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sp>
          <p:nvSpPr>
            <p:cNvPr id="43051" name="Freeform 43"/>
            <p:cNvSpPr>
              <a:spLocks/>
            </p:cNvSpPr>
            <p:nvPr/>
          </p:nvSpPr>
          <p:spPr bwMode="auto">
            <a:xfrm>
              <a:off x="1248" y="2880"/>
              <a:ext cx="576" cy="768"/>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sp>
          <p:nvSpPr>
            <p:cNvPr id="43052" name="Freeform 44"/>
            <p:cNvSpPr>
              <a:spLocks/>
            </p:cNvSpPr>
            <p:nvPr/>
          </p:nvSpPr>
          <p:spPr bwMode="auto">
            <a:xfrm>
              <a:off x="1104" y="2928"/>
              <a:ext cx="576" cy="720"/>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sp>
          <p:nvSpPr>
            <p:cNvPr id="43053" name="Freeform 45"/>
            <p:cNvSpPr>
              <a:spLocks/>
            </p:cNvSpPr>
            <p:nvPr/>
          </p:nvSpPr>
          <p:spPr bwMode="auto">
            <a:xfrm>
              <a:off x="960" y="3024"/>
              <a:ext cx="576" cy="672"/>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sp>
          <p:nvSpPr>
            <p:cNvPr id="43054" name="Freeform 46"/>
            <p:cNvSpPr>
              <a:spLocks/>
            </p:cNvSpPr>
            <p:nvPr/>
          </p:nvSpPr>
          <p:spPr bwMode="auto">
            <a:xfrm>
              <a:off x="816" y="3120"/>
              <a:ext cx="384" cy="336"/>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sp>
          <p:nvSpPr>
            <p:cNvPr id="43055" name="Freeform 47"/>
            <p:cNvSpPr>
              <a:spLocks/>
            </p:cNvSpPr>
            <p:nvPr/>
          </p:nvSpPr>
          <p:spPr bwMode="auto">
            <a:xfrm>
              <a:off x="816" y="2968"/>
              <a:ext cx="1200" cy="344"/>
            </a:xfrm>
            <a:custGeom>
              <a:avLst/>
              <a:gdLst/>
              <a:ahLst/>
              <a:cxnLst>
                <a:cxn ang="0">
                  <a:pos x="0" y="344"/>
                </a:cxn>
                <a:cxn ang="0">
                  <a:pos x="384" y="104"/>
                </a:cxn>
                <a:cxn ang="0">
                  <a:pos x="720" y="8"/>
                </a:cxn>
                <a:cxn ang="0">
                  <a:pos x="1200" y="152"/>
                </a:cxn>
              </a:cxnLst>
              <a:rect l="0" t="0" r="r" b="b"/>
              <a:pathLst>
                <a:path w="1200" h="344">
                  <a:moveTo>
                    <a:pt x="0" y="344"/>
                  </a:moveTo>
                  <a:cubicBezTo>
                    <a:pt x="132" y="252"/>
                    <a:pt x="264" y="160"/>
                    <a:pt x="384" y="104"/>
                  </a:cubicBezTo>
                  <a:cubicBezTo>
                    <a:pt x="504" y="48"/>
                    <a:pt x="584" y="0"/>
                    <a:pt x="720" y="8"/>
                  </a:cubicBezTo>
                  <a:cubicBezTo>
                    <a:pt x="856" y="16"/>
                    <a:pt x="1120" y="128"/>
                    <a:pt x="1200" y="152"/>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sp>
          <p:nvSpPr>
            <p:cNvPr id="43056" name="Freeform 48"/>
            <p:cNvSpPr>
              <a:spLocks/>
            </p:cNvSpPr>
            <p:nvPr/>
          </p:nvSpPr>
          <p:spPr bwMode="auto">
            <a:xfrm>
              <a:off x="1008" y="3152"/>
              <a:ext cx="1104" cy="208"/>
            </a:xfrm>
            <a:custGeom>
              <a:avLst/>
              <a:gdLst/>
              <a:ahLst/>
              <a:cxnLst>
                <a:cxn ang="0">
                  <a:pos x="0" y="208"/>
                </a:cxn>
                <a:cxn ang="0">
                  <a:pos x="288" y="64"/>
                </a:cxn>
                <a:cxn ang="0">
                  <a:pos x="720" y="16"/>
                </a:cxn>
                <a:cxn ang="0">
                  <a:pos x="1104" y="160"/>
                </a:cxn>
              </a:cxnLst>
              <a:rect l="0" t="0" r="r" b="b"/>
              <a:pathLst>
                <a:path w="1104" h="208">
                  <a:moveTo>
                    <a:pt x="0" y="208"/>
                  </a:moveTo>
                  <a:cubicBezTo>
                    <a:pt x="84" y="152"/>
                    <a:pt x="168" y="96"/>
                    <a:pt x="288" y="64"/>
                  </a:cubicBezTo>
                  <a:cubicBezTo>
                    <a:pt x="408" y="32"/>
                    <a:pt x="584" y="0"/>
                    <a:pt x="720" y="16"/>
                  </a:cubicBezTo>
                  <a:cubicBezTo>
                    <a:pt x="856" y="32"/>
                    <a:pt x="1040" y="136"/>
                    <a:pt x="1104" y="160"/>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sp>
          <p:nvSpPr>
            <p:cNvPr id="43057" name="Freeform 49"/>
            <p:cNvSpPr>
              <a:spLocks/>
            </p:cNvSpPr>
            <p:nvPr/>
          </p:nvSpPr>
          <p:spPr bwMode="auto">
            <a:xfrm>
              <a:off x="1200" y="3296"/>
              <a:ext cx="960" cy="160"/>
            </a:xfrm>
            <a:custGeom>
              <a:avLst/>
              <a:gdLst/>
              <a:ahLst/>
              <a:cxnLst>
                <a:cxn ang="0">
                  <a:pos x="0" y="160"/>
                </a:cxn>
                <a:cxn ang="0">
                  <a:pos x="336" y="16"/>
                </a:cxn>
                <a:cxn ang="0">
                  <a:pos x="720" y="64"/>
                </a:cxn>
                <a:cxn ang="0">
                  <a:pos x="960" y="160"/>
                </a:cxn>
              </a:cxnLst>
              <a:rect l="0" t="0" r="r" b="b"/>
              <a:pathLst>
                <a:path w="960" h="160">
                  <a:moveTo>
                    <a:pt x="0" y="160"/>
                  </a:moveTo>
                  <a:cubicBezTo>
                    <a:pt x="108" y="96"/>
                    <a:pt x="216" y="32"/>
                    <a:pt x="336" y="16"/>
                  </a:cubicBezTo>
                  <a:cubicBezTo>
                    <a:pt x="456" y="0"/>
                    <a:pt x="616" y="40"/>
                    <a:pt x="720" y="64"/>
                  </a:cubicBezTo>
                  <a:cubicBezTo>
                    <a:pt x="824" y="88"/>
                    <a:pt x="920" y="144"/>
                    <a:pt x="960" y="160"/>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sp>
          <p:nvSpPr>
            <p:cNvPr id="43058" name="Freeform 50"/>
            <p:cNvSpPr>
              <a:spLocks/>
            </p:cNvSpPr>
            <p:nvPr/>
          </p:nvSpPr>
          <p:spPr bwMode="auto">
            <a:xfrm>
              <a:off x="1344" y="3504"/>
              <a:ext cx="912" cy="96"/>
            </a:xfrm>
            <a:custGeom>
              <a:avLst/>
              <a:gdLst/>
              <a:ahLst/>
              <a:cxnLst>
                <a:cxn ang="0">
                  <a:pos x="0" y="96"/>
                </a:cxn>
                <a:cxn ang="0">
                  <a:pos x="288" y="0"/>
                </a:cxn>
                <a:cxn ang="0">
                  <a:pos x="912" y="96"/>
                </a:cxn>
              </a:cxnLst>
              <a:rect l="0" t="0" r="r" b="b"/>
              <a:pathLst>
                <a:path w="912" h="96">
                  <a:moveTo>
                    <a:pt x="0" y="96"/>
                  </a:moveTo>
                  <a:cubicBezTo>
                    <a:pt x="68" y="48"/>
                    <a:pt x="136" y="0"/>
                    <a:pt x="288" y="0"/>
                  </a:cubicBezTo>
                  <a:cubicBezTo>
                    <a:pt x="440" y="0"/>
                    <a:pt x="808" y="80"/>
                    <a:pt x="912" y="96"/>
                  </a:cubicBezTo>
                </a:path>
              </a:pathLst>
            </a:custGeom>
            <a:noFill/>
            <a:ln w="19050" cap="flat" cmpd="sng">
              <a:solidFill>
                <a:srgbClr val="33CC33"/>
              </a:solidFill>
              <a:prstDash val="solid"/>
              <a:round/>
              <a:headEnd/>
              <a:tailEnd type="none" w="sm" len="lg"/>
            </a:ln>
            <a:effectLst/>
          </p:spPr>
          <p:txBody>
            <a:bodyPr wrap="none" anchor="ctr"/>
            <a:lstStyle/>
            <a:p>
              <a:endParaRPr lang="zh-CN" altLang="en-US"/>
            </a:p>
          </p:txBody>
        </p:sp>
      </p:grpSp>
      <p:grpSp>
        <p:nvGrpSpPr>
          <p:cNvPr id="7" name="Group 51"/>
          <p:cNvGrpSpPr>
            <a:grpSpLocks/>
          </p:cNvGrpSpPr>
          <p:nvPr/>
        </p:nvGrpSpPr>
        <p:grpSpPr bwMode="auto">
          <a:xfrm>
            <a:off x="2197100" y="3962400"/>
            <a:ext cx="1152525" cy="1447800"/>
            <a:chOff x="1384" y="2256"/>
            <a:chExt cx="726" cy="912"/>
          </a:xfrm>
        </p:grpSpPr>
        <p:graphicFrame>
          <p:nvGraphicFramePr>
            <p:cNvPr id="43060" name="Object 52"/>
            <p:cNvGraphicFramePr>
              <a:graphicFrameLocks noChangeAspect="1"/>
            </p:cNvGraphicFramePr>
            <p:nvPr/>
          </p:nvGraphicFramePr>
          <p:xfrm>
            <a:off x="1728" y="2256"/>
            <a:ext cx="382" cy="369"/>
          </p:xfrm>
          <a:graphic>
            <a:graphicData uri="http://schemas.openxmlformats.org/presentationml/2006/ole">
              <mc:AlternateContent xmlns:mc="http://schemas.openxmlformats.org/markup-compatibility/2006">
                <mc:Choice xmlns:v="urn:schemas-microsoft-com:vml" Requires="v">
                  <p:oleObj spid="_x0000_s37450" name="Equation" r:id="rId19" imgW="215640" imgH="203040" progId="Equation.3">
                    <p:embed/>
                  </p:oleObj>
                </mc:Choice>
                <mc:Fallback>
                  <p:oleObj name="Equation" r:id="rId19" imgW="215640" imgH="203040" progId="Equation.3">
                    <p:embed/>
                    <p:pic>
                      <p:nvPicPr>
                        <p:cNvPr id="0" name="Picture 16"/>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28" y="2256"/>
                          <a:ext cx="382"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61" name="Freeform 53" descr="20%"/>
            <p:cNvSpPr>
              <a:spLocks/>
            </p:cNvSpPr>
            <p:nvPr/>
          </p:nvSpPr>
          <p:spPr bwMode="auto">
            <a:xfrm>
              <a:off x="1384" y="2976"/>
              <a:ext cx="352" cy="192"/>
            </a:xfrm>
            <a:custGeom>
              <a:avLst/>
              <a:gdLst/>
              <a:ahLst/>
              <a:cxnLst>
                <a:cxn ang="0">
                  <a:pos x="52" y="8"/>
                </a:cxn>
                <a:cxn ang="0">
                  <a:pos x="200" y="0"/>
                </a:cxn>
                <a:cxn ang="0">
                  <a:pos x="352" y="188"/>
                </a:cxn>
                <a:cxn ang="0">
                  <a:pos x="166" y="192"/>
                </a:cxn>
                <a:cxn ang="0">
                  <a:pos x="159" y="185"/>
                </a:cxn>
                <a:cxn ang="0">
                  <a:pos x="0" y="20"/>
                </a:cxn>
                <a:cxn ang="0">
                  <a:pos x="52" y="8"/>
                </a:cxn>
              </a:cxnLst>
              <a:rect l="0" t="0" r="r" b="b"/>
              <a:pathLst>
                <a:path w="352" h="192">
                  <a:moveTo>
                    <a:pt x="52" y="8"/>
                  </a:moveTo>
                  <a:lnTo>
                    <a:pt x="200" y="0"/>
                  </a:lnTo>
                  <a:lnTo>
                    <a:pt x="352" y="188"/>
                  </a:lnTo>
                  <a:lnTo>
                    <a:pt x="166" y="192"/>
                  </a:lnTo>
                  <a:lnTo>
                    <a:pt x="159" y="185"/>
                  </a:lnTo>
                  <a:lnTo>
                    <a:pt x="0" y="20"/>
                  </a:lnTo>
                  <a:lnTo>
                    <a:pt x="52" y="8"/>
                  </a:lnTo>
                  <a:close/>
                </a:path>
              </a:pathLst>
            </a:custGeom>
            <a:pattFill prst="pct20">
              <a:fgClr>
                <a:srgbClr val="A50021"/>
              </a:fgClr>
              <a:bgClr>
                <a:srgbClr val="FFDDFF"/>
              </a:bgClr>
            </a:pattFill>
            <a:ln w="12700" cap="flat" cmpd="sng">
              <a:solidFill>
                <a:srgbClr val="CC00CC"/>
              </a:solidFill>
              <a:prstDash val="solid"/>
              <a:round/>
              <a:headEnd/>
              <a:tailEnd/>
            </a:ln>
            <a:effectLst/>
          </p:spPr>
          <p:txBody>
            <a:bodyPr wrap="none" anchor="ctr"/>
            <a:lstStyle/>
            <a:p>
              <a:endParaRPr lang="zh-CN" altLang="en-US"/>
            </a:p>
          </p:txBody>
        </p:sp>
        <p:sp>
          <p:nvSpPr>
            <p:cNvPr id="43062" name="Line 54"/>
            <p:cNvSpPr>
              <a:spLocks noChangeShapeType="1"/>
            </p:cNvSpPr>
            <p:nvPr/>
          </p:nvSpPr>
          <p:spPr bwMode="auto">
            <a:xfrm flipV="1">
              <a:off x="1536" y="2577"/>
              <a:ext cx="336" cy="507"/>
            </a:xfrm>
            <a:prstGeom prst="line">
              <a:avLst/>
            </a:prstGeom>
            <a:noFill/>
            <a:ln w="38100">
              <a:solidFill>
                <a:srgbClr val="FF0066"/>
              </a:solidFill>
              <a:round/>
              <a:headEnd/>
              <a:tailEnd type="triangle" w="sm" len="lg"/>
            </a:ln>
            <a:effectLst/>
          </p:spPr>
          <p:txBody>
            <a:bodyPr wrap="none" anchor="ctr"/>
            <a:lstStyle/>
            <a:p>
              <a:endParaRPr lang="zh-CN" altLang="en-US"/>
            </a:p>
          </p:txBody>
        </p:sp>
        <p:sp>
          <p:nvSpPr>
            <p:cNvPr id="43063" name="Freeform 55"/>
            <p:cNvSpPr>
              <a:spLocks/>
            </p:cNvSpPr>
            <p:nvPr/>
          </p:nvSpPr>
          <p:spPr bwMode="auto">
            <a:xfrm>
              <a:off x="1544" y="3052"/>
              <a:ext cx="104" cy="28"/>
            </a:xfrm>
            <a:custGeom>
              <a:avLst/>
              <a:gdLst/>
              <a:ahLst/>
              <a:cxnLst>
                <a:cxn ang="0">
                  <a:pos x="0" y="28"/>
                </a:cxn>
                <a:cxn ang="0">
                  <a:pos x="104" y="0"/>
                </a:cxn>
              </a:cxnLst>
              <a:rect l="0" t="0" r="r" b="b"/>
              <a:pathLst>
                <a:path w="104" h="28">
                  <a:moveTo>
                    <a:pt x="0" y="28"/>
                  </a:moveTo>
                  <a:lnTo>
                    <a:pt x="104" y="0"/>
                  </a:lnTo>
                </a:path>
              </a:pathLst>
            </a:custGeom>
            <a:noFill/>
            <a:ln w="19050" cmpd="sng">
              <a:solidFill>
                <a:srgbClr val="0000FF"/>
              </a:solidFill>
              <a:round/>
              <a:headEnd type="none" w="med" len="med"/>
              <a:tailEnd type="none" w="med" len="med"/>
            </a:ln>
            <a:effectLst/>
          </p:spPr>
          <p:txBody>
            <a:bodyPr wrap="none"/>
            <a:lstStyle/>
            <a:p>
              <a:endParaRPr lang="zh-CN" altLang="en-US"/>
            </a:p>
          </p:txBody>
        </p:sp>
      </p:grpSp>
      <p:grpSp>
        <p:nvGrpSpPr>
          <p:cNvPr id="8" name="Group 56"/>
          <p:cNvGrpSpPr>
            <a:grpSpLocks/>
          </p:cNvGrpSpPr>
          <p:nvPr/>
        </p:nvGrpSpPr>
        <p:grpSpPr bwMode="auto">
          <a:xfrm>
            <a:off x="2438400" y="4419600"/>
            <a:ext cx="1930400" cy="838200"/>
            <a:chOff x="1536" y="2544"/>
            <a:chExt cx="1216" cy="528"/>
          </a:xfrm>
        </p:grpSpPr>
        <p:graphicFrame>
          <p:nvGraphicFramePr>
            <p:cNvPr id="43065" name="Object 57"/>
            <p:cNvGraphicFramePr>
              <a:graphicFrameLocks noChangeAspect="1"/>
            </p:cNvGraphicFramePr>
            <p:nvPr/>
          </p:nvGraphicFramePr>
          <p:xfrm>
            <a:off x="2448" y="2544"/>
            <a:ext cx="304" cy="384"/>
          </p:xfrm>
          <a:graphic>
            <a:graphicData uri="http://schemas.openxmlformats.org/presentationml/2006/ole">
              <mc:AlternateContent xmlns:mc="http://schemas.openxmlformats.org/markup-compatibility/2006">
                <mc:Choice xmlns:v="urn:schemas-microsoft-com:vml" Requires="v">
                  <p:oleObj spid="_x0000_s37451" name="公式" r:id="rId21" imgW="152280" imgH="190440" progId="Equation.3">
                    <p:embed/>
                  </p:oleObj>
                </mc:Choice>
                <mc:Fallback>
                  <p:oleObj name="公式" r:id="rId21" imgW="152280" imgH="190440" progId="Equation.3">
                    <p:embed/>
                    <p:pic>
                      <p:nvPicPr>
                        <p:cNvPr id="0" name="Picture 15"/>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48" y="2544"/>
                          <a:ext cx="30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66" name="Line 58"/>
            <p:cNvSpPr>
              <a:spLocks noChangeShapeType="1"/>
            </p:cNvSpPr>
            <p:nvPr/>
          </p:nvSpPr>
          <p:spPr bwMode="auto">
            <a:xfrm flipV="1">
              <a:off x="1536" y="2784"/>
              <a:ext cx="960" cy="288"/>
            </a:xfrm>
            <a:prstGeom prst="line">
              <a:avLst/>
            </a:prstGeom>
            <a:noFill/>
            <a:ln w="38100">
              <a:solidFill>
                <a:srgbClr val="0000FF"/>
              </a:solidFill>
              <a:round/>
              <a:headEnd/>
              <a:tailEnd type="triangle" w="sm" len="lg"/>
            </a:ln>
            <a:effectLst/>
          </p:spPr>
          <p:txBody>
            <a:bodyPr wrap="none" anchor="ctr"/>
            <a:lstStyle/>
            <a:p>
              <a:endParaRPr lang="zh-CN" altLang="en-US"/>
            </a:p>
          </p:txBody>
        </p:sp>
      </p:grpSp>
      <p:grpSp>
        <p:nvGrpSpPr>
          <p:cNvPr id="9" name="Group 59"/>
          <p:cNvGrpSpPr>
            <a:grpSpLocks/>
          </p:cNvGrpSpPr>
          <p:nvPr/>
        </p:nvGrpSpPr>
        <p:grpSpPr bwMode="auto">
          <a:xfrm>
            <a:off x="2743200" y="4419600"/>
            <a:ext cx="838200" cy="635000"/>
            <a:chOff x="1728" y="2544"/>
            <a:chExt cx="528" cy="400"/>
          </a:xfrm>
        </p:grpSpPr>
        <p:sp>
          <p:nvSpPr>
            <p:cNvPr id="43068" name="Arc 60"/>
            <p:cNvSpPr>
              <a:spLocks/>
            </p:cNvSpPr>
            <p:nvPr/>
          </p:nvSpPr>
          <p:spPr bwMode="auto">
            <a:xfrm>
              <a:off x="1728" y="2705"/>
              <a:ext cx="233" cy="239"/>
            </a:xfrm>
            <a:custGeom>
              <a:avLst/>
              <a:gdLst>
                <a:gd name="G0" fmla="+- 0 0 0"/>
                <a:gd name="G1" fmla="+- 20327 0 0"/>
                <a:gd name="G2" fmla="+- 21600 0 0"/>
                <a:gd name="T0" fmla="*/ 7307 w 21600"/>
                <a:gd name="T1" fmla="*/ 0 h 22141"/>
                <a:gd name="T2" fmla="*/ 21524 w 21600"/>
                <a:gd name="T3" fmla="*/ 22141 h 22141"/>
                <a:gd name="T4" fmla="*/ 0 w 21600"/>
                <a:gd name="T5" fmla="*/ 20327 h 22141"/>
              </a:gdLst>
              <a:ahLst/>
              <a:cxnLst>
                <a:cxn ang="0">
                  <a:pos x="T0" y="T1"/>
                </a:cxn>
                <a:cxn ang="0">
                  <a:pos x="T2" y="T3"/>
                </a:cxn>
                <a:cxn ang="0">
                  <a:pos x="T4" y="T5"/>
                </a:cxn>
              </a:cxnLst>
              <a:rect l="0" t="0" r="r" b="b"/>
              <a:pathLst>
                <a:path w="21600" h="22141" fill="none" extrusionOk="0">
                  <a:moveTo>
                    <a:pt x="7306" y="0"/>
                  </a:moveTo>
                  <a:cubicBezTo>
                    <a:pt x="15881" y="3082"/>
                    <a:pt x="21600" y="11214"/>
                    <a:pt x="21600" y="20327"/>
                  </a:cubicBezTo>
                  <a:cubicBezTo>
                    <a:pt x="21600" y="20932"/>
                    <a:pt x="21574" y="21537"/>
                    <a:pt x="21523" y="22140"/>
                  </a:cubicBezTo>
                </a:path>
                <a:path w="21600" h="22141" stroke="0" extrusionOk="0">
                  <a:moveTo>
                    <a:pt x="7306" y="0"/>
                  </a:moveTo>
                  <a:cubicBezTo>
                    <a:pt x="15881" y="3082"/>
                    <a:pt x="21600" y="11214"/>
                    <a:pt x="21600" y="20327"/>
                  </a:cubicBezTo>
                  <a:cubicBezTo>
                    <a:pt x="21600" y="20932"/>
                    <a:pt x="21574" y="21537"/>
                    <a:pt x="21523" y="22140"/>
                  </a:cubicBezTo>
                  <a:lnTo>
                    <a:pt x="0" y="20327"/>
                  </a:lnTo>
                  <a:close/>
                </a:path>
              </a:pathLst>
            </a:custGeom>
            <a:noFill/>
            <a:ln w="38100">
              <a:solidFill>
                <a:srgbClr val="CC00CC"/>
              </a:solidFill>
              <a:round/>
              <a:headEnd/>
              <a:tailEnd type="none" w="sm" len="lg"/>
            </a:ln>
            <a:effectLst/>
          </p:spPr>
          <p:txBody>
            <a:bodyPr wrap="none" anchor="ctr"/>
            <a:lstStyle/>
            <a:p>
              <a:endParaRPr lang="zh-CN" altLang="en-US"/>
            </a:p>
          </p:txBody>
        </p:sp>
        <p:graphicFrame>
          <p:nvGraphicFramePr>
            <p:cNvPr id="43069" name="Object 61"/>
            <p:cNvGraphicFramePr>
              <a:graphicFrameLocks noChangeAspect="1"/>
            </p:cNvGraphicFramePr>
            <p:nvPr/>
          </p:nvGraphicFramePr>
          <p:xfrm>
            <a:off x="1918" y="2544"/>
            <a:ext cx="338" cy="340"/>
          </p:xfrm>
          <a:graphic>
            <a:graphicData uri="http://schemas.openxmlformats.org/presentationml/2006/ole">
              <mc:AlternateContent xmlns:mc="http://schemas.openxmlformats.org/markup-compatibility/2006">
                <mc:Choice xmlns:v="urn:schemas-microsoft-com:vml" Requires="v">
                  <p:oleObj spid="_x0000_s37452" name="公式" r:id="rId22" imgW="126720" imgH="177480" progId="Equation.3">
                    <p:embed/>
                  </p:oleObj>
                </mc:Choice>
                <mc:Fallback>
                  <p:oleObj name="公式" r:id="rId22" imgW="126720" imgH="177480" progId="Equation.3">
                    <p:embed/>
                    <p:pic>
                      <p:nvPicPr>
                        <p:cNvPr id="0" name="Picture 14"/>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18" y="2544"/>
                          <a:ext cx="338"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62"/>
          <p:cNvGrpSpPr>
            <a:grpSpLocks/>
          </p:cNvGrpSpPr>
          <p:nvPr/>
        </p:nvGrpSpPr>
        <p:grpSpPr bwMode="auto">
          <a:xfrm>
            <a:off x="838200" y="1600200"/>
            <a:ext cx="1076325" cy="2011363"/>
            <a:chOff x="528" y="768"/>
            <a:chExt cx="678" cy="1267"/>
          </a:xfrm>
        </p:grpSpPr>
        <p:grpSp>
          <p:nvGrpSpPr>
            <p:cNvPr id="11" name="Group 63"/>
            <p:cNvGrpSpPr>
              <a:grpSpLocks/>
            </p:cNvGrpSpPr>
            <p:nvPr/>
          </p:nvGrpSpPr>
          <p:grpSpPr bwMode="auto">
            <a:xfrm>
              <a:off x="528" y="768"/>
              <a:ext cx="678" cy="1267"/>
              <a:chOff x="528" y="768"/>
              <a:chExt cx="678" cy="1267"/>
            </a:xfrm>
          </p:grpSpPr>
          <p:grpSp>
            <p:nvGrpSpPr>
              <p:cNvPr id="12" name="Group 64"/>
              <p:cNvGrpSpPr>
                <a:grpSpLocks/>
              </p:cNvGrpSpPr>
              <p:nvPr/>
            </p:nvGrpSpPr>
            <p:grpSpPr bwMode="auto">
              <a:xfrm>
                <a:off x="528" y="768"/>
                <a:ext cx="678" cy="1267"/>
                <a:chOff x="528" y="768"/>
                <a:chExt cx="678" cy="1267"/>
              </a:xfrm>
            </p:grpSpPr>
            <p:sp>
              <p:nvSpPr>
                <p:cNvPr id="43073" name="AutoShape 65"/>
                <p:cNvSpPr>
                  <a:spLocks noChangeArrowheads="1"/>
                </p:cNvSpPr>
                <p:nvPr/>
              </p:nvSpPr>
              <p:spPr bwMode="auto">
                <a:xfrm rot="6956949">
                  <a:off x="448" y="1266"/>
                  <a:ext cx="1256" cy="260"/>
                </a:xfrm>
                <a:prstGeom prst="parallelogram">
                  <a:avLst>
                    <a:gd name="adj" fmla="val 204726"/>
                  </a:avLst>
                </a:prstGeom>
                <a:solidFill>
                  <a:srgbClr val="FFF3FF">
                    <a:alpha val="50000"/>
                  </a:srgbClr>
                </a:solidFill>
                <a:ln w="28575">
                  <a:solidFill>
                    <a:srgbClr val="FF3300"/>
                  </a:solidFill>
                  <a:prstDash val="dash"/>
                  <a:miter lim="800000"/>
                  <a:headEnd/>
                  <a:tailEnd/>
                </a:ln>
                <a:effectLst/>
              </p:spPr>
              <p:txBody>
                <a:bodyPr wrap="none" anchor="ctr"/>
                <a:lstStyle/>
                <a:p>
                  <a:endParaRPr lang="zh-CN" altLang="en-US"/>
                </a:p>
              </p:txBody>
            </p:sp>
            <p:graphicFrame>
              <p:nvGraphicFramePr>
                <p:cNvPr id="43074" name="Object 66"/>
                <p:cNvGraphicFramePr>
                  <a:graphicFrameLocks noChangeAspect="1"/>
                </p:cNvGraphicFramePr>
                <p:nvPr/>
              </p:nvGraphicFramePr>
              <p:xfrm>
                <a:off x="528" y="1536"/>
                <a:ext cx="411" cy="499"/>
              </p:xfrm>
              <a:graphic>
                <a:graphicData uri="http://schemas.openxmlformats.org/presentationml/2006/ole">
                  <mc:AlternateContent xmlns:mc="http://schemas.openxmlformats.org/markup-compatibility/2006">
                    <mc:Choice xmlns:v="urn:schemas-microsoft-com:vml" Requires="v">
                      <p:oleObj spid="_x0000_s37453" name="公式" r:id="rId24" imgW="177480" imgH="215640" progId="Equation.3">
                        <p:embed/>
                      </p:oleObj>
                    </mc:Choice>
                    <mc:Fallback>
                      <p:oleObj name="公式" r:id="rId24" imgW="177480" imgH="215640" progId="Equation.3">
                        <p:embed/>
                        <p:pic>
                          <p:nvPicPr>
                            <p:cNvPr id="0" name="Picture 13"/>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8" y="1536"/>
                              <a:ext cx="411" cy="4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3075" name="Object 67"/>
              <p:cNvGraphicFramePr>
                <a:graphicFrameLocks noChangeAspect="1"/>
              </p:cNvGraphicFramePr>
              <p:nvPr/>
            </p:nvGraphicFramePr>
            <p:xfrm>
              <a:off x="984" y="1728"/>
              <a:ext cx="216" cy="288"/>
            </p:xfrm>
            <a:graphic>
              <a:graphicData uri="http://schemas.openxmlformats.org/presentationml/2006/ole">
                <mc:AlternateContent xmlns:mc="http://schemas.openxmlformats.org/markup-compatibility/2006">
                  <mc:Choice xmlns:v="urn:schemas-microsoft-com:vml" Requires="v">
                    <p:oleObj spid="_x0000_s37454" name="公式" r:id="rId26" imgW="126720" imgH="177480" progId="Equation.3">
                      <p:embed/>
                    </p:oleObj>
                  </mc:Choice>
                  <mc:Fallback>
                    <p:oleObj name="公式" r:id="rId26" imgW="126720" imgH="177480" progId="Equation.3">
                      <p:embed/>
                      <p:pic>
                        <p:nvPicPr>
                          <p:cNvPr id="0" name="Picture 12"/>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84" y="1728"/>
                            <a:ext cx="216"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076" name="Arc 68"/>
            <p:cNvSpPr>
              <a:spLocks/>
            </p:cNvSpPr>
            <p:nvPr/>
          </p:nvSpPr>
          <p:spPr bwMode="auto">
            <a:xfrm flipV="1">
              <a:off x="912" y="1651"/>
              <a:ext cx="240" cy="126"/>
            </a:xfrm>
            <a:custGeom>
              <a:avLst/>
              <a:gdLst>
                <a:gd name="G0" fmla="+- 0 0 0"/>
                <a:gd name="G1" fmla="+- 21600 0 0"/>
                <a:gd name="G2" fmla="+- 21600 0 0"/>
                <a:gd name="T0" fmla="*/ 0 w 21600"/>
                <a:gd name="T1" fmla="*/ 0 h 23815"/>
                <a:gd name="T2" fmla="*/ 21486 w 21600"/>
                <a:gd name="T3" fmla="*/ 23815 h 23815"/>
                <a:gd name="T4" fmla="*/ 0 w 21600"/>
                <a:gd name="T5" fmla="*/ 21600 h 23815"/>
              </a:gdLst>
              <a:ahLst/>
              <a:cxnLst>
                <a:cxn ang="0">
                  <a:pos x="T0" y="T1"/>
                </a:cxn>
                <a:cxn ang="0">
                  <a:pos x="T2" y="T3"/>
                </a:cxn>
                <a:cxn ang="0">
                  <a:pos x="T4" y="T5"/>
                </a:cxn>
              </a:cxnLst>
              <a:rect l="0" t="0" r="r" b="b"/>
              <a:pathLst>
                <a:path w="21600" h="23815" fill="none" extrusionOk="0">
                  <a:moveTo>
                    <a:pt x="-1" y="0"/>
                  </a:moveTo>
                  <a:cubicBezTo>
                    <a:pt x="11929" y="0"/>
                    <a:pt x="21600" y="9670"/>
                    <a:pt x="21600" y="21600"/>
                  </a:cubicBezTo>
                  <a:cubicBezTo>
                    <a:pt x="21600" y="22339"/>
                    <a:pt x="21561" y="23079"/>
                    <a:pt x="21486" y="23815"/>
                  </a:cubicBezTo>
                </a:path>
                <a:path w="21600" h="23815" stroke="0" extrusionOk="0">
                  <a:moveTo>
                    <a:pt x="-1" y="0"/>
                  </a:moveTo>
                  <a:cubicBezTo>
                    <a:pt x="11929" y="0"/>
                    <a:pt x="21600" y="9670"/>
                    <a:pt x="21600" y="21600"/>
                  </a:cubicBezTo>
                  <a:cubicBezTo>
                    <a:pt x="21600" y="22339"/>
                    <a:pt x="21561" y="23079"/>
                    <a:pt x="21486" y="23815"/>
                  </a:cubicBezTo>
                  <a:lnTo>
                    <a:pt x="0" y="21600"/>
                  </a:lnTo>
                  <a:close/>
                </a:path>
              </a:pathLst>
            </a:custGeom>
            <a:noFill/>
            <a:ln w="28575">
              <a:solidFill>
                <a:srgbClr val="33CC33"/>
              </a:solidFill>
              <a:round/>
              <a:headEnd/>
              <a:tailEnd type="none" w="sm" len="lg"/>
            </a:ln>
            <a:effectLst/>
          </p:spPr>
          <p:txBody>
            <a:bodyPr wrap="none" anchor="ctr"/>
            <a:lstStyle/>
            <a:p>
              <a:endParaRPr lang="zh-CN" altLang="en-US"/>
            </a:p>
          </p:txBody>
        </p:sp>
      </p:grpSp>
      <p:graphicFrame>
        <p:nvGraphicFramePr>
          <p:cNvPr id="43077" name="Object 69"/>
          <p:cNvGraphicFramePr>
            <a:graphicFrameLocks noChangeAspect="1"/>
          </p:cNvGraphicFramePr>
          <p:nvPr>
            <p:extLst>
              <p:ext uri="{D42A27DB-BD31-4B8C-83A1-F6EECF244321}">
                <p14:modId xmlns:p14="http://schemas.microsoft.com/office/powerpoint/2010/main" val="3380148341"/>
              </p:ext>
            </p:extLst>
          </p:nvPr>
        </p:nvGraphicFramePr>
        <p:xfrm>
          <a:off x="3886200" y="1066800"/>
          <a:ext cx="498475" cy="628650"/>
        </p:xfrm>
        <a:graphic>
          <a:graphicData uri="http://schemas.openxmlformats.org/presentationml/2006/ole">
            <mc:AlternateContent xmlns:mc="http://schemas.openxmlformats.org/markup-compatibility/2006">
              <mc:Choice xmlns:v="urn:schemas-microsoft-com:vml" Requires="v">
                <p:oleObj spid="_x0000_s37455" name="公式" r:id="rId28" imgW="152280" imgH="190440" progId="Equation.3">
                  <p:embed/>
                </p:oleObj>
              </mc:Choice>
              <mc:Fallback>
                <p:oleObj name="公式" r:id="rId28" imgW="152280" imgH="190440" progId="Equation.3">
                  <p:embed/>
                  <p:pic>
                    <p:nvPicPr>
                      <p:cNvPr id="0" name="Picture 7"/>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6200" y="1066800"/>
                        <a:ext cx="49847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Group 70"/>
          <p:cNvGrpSpPr>
            <a:grpSpLocks/>
          </p:cNvGrpSpPr>
          <p:nvPr/>
        </p:nvGrpSpPr>
        <p:grpSpPr bwMode="auto">
          <a:xfrm>
            <a:off x="1600200" y="1752600"/>
            <a:ext cx="1066800" cy="1752600"/>
            <a:chOff x="1008" y="864"/>
            <a:chExt cx="672" cy="1104"/>
          </a:xfrm>
        </p:grpSpPr>
        <p:grpSp>
          <p:nvGrpSpPr>
            <p:cNvPr id="14" name="Group 71"/>
            <p:cNvGrpSpPr>
              <a:grpSpLocks/>
            </p:cNvGrpSpPr>
            <p:nvPr/>
          </p:nvGrpSpPr>
          <p:grpSpPr bwMode="auto">
            <a:xfrm>
              <a:off x="1008" y="864"/>
              <a:ext cx="624" cy="1104"/>
              <a:chOff x="1008" y="864"/>
              <a:chExt cx="624" cy="1104"/>
            </a:xfrm>
          </p:grpSpPr>
          <p:grpSp>
            <p:nvGrpSpPr>
              <p:cNvPr id="15" name="Group 72"/>
              <p:cNvGrpSpPr>
                <a:grpSpLocks/>
              </p:cNvGrpSpPr>
              <p:nvPr/>
            </p:nvGrpSpPr>
            <p:grpSpPr bwMode="auto">
              <a:xfrm>
                <a:off x="1008" y="864"/>
                <a:ext cx="624" cy="912"/>
                <a:chOff x="1296" y="672"/>
                <a:chExt cx="624" cy="912"/>
              </a:xfrm>
            </p:grpSpPr>
            <p:sp>
              <p:nvSpPr>
                <p:cNvPr id="43081" name="AutoShape 73"/>
                <p:cNvSpPr>
                  <a:spLocks noChangeArrowheads="1"/>
                </p:cNvSpPr>
                <p:nvPr/>
              </p:nvSpPr>
              <p:spPr bwMode="auto">
                <a:xfrm rot="6956949">
                  <a:off x="1128" y="840"/>
                  <a:ext cx="912" cy="576"/>
                </a:xfrm>
                <a:prstGeom prst="parallelogram">
                  <a:avLst>
                    <a:gd name="adj" fmla="val 39583"/>
                  </a:avLst>
                </a:prstGeom>
                <a:solidFill>
                  <a:srgbClr val="FFFFE7">
                    <a:alpha val="50000"/>
                  </a:srgbClr>
                </a:solidFill>
                <a:ln w="28575">
                  <a:solidFill>
                    <a:srgbClr val="CC9900"/>
                  </a:solidFill>
                  <a:miter lim="800000"/>
                  <a:headEnd/>
                  <a:tailEnd/>
                </a:ln>
                <a:effectLst/>
              </p:spPr>
              <p:txBody>
                <a:bodyPr wrap="none" anchor="ctr"/>
                <a:lstStyle/>
                <a:p>
                  <a:endParaRPr lang="zh-CN" altLang="en-US"/>
                </a:p>
              </p:txBody>
            </p:sp>
            <p:sp>
              <p:nvSpPr>
                <p:cNvPr id="43082" name="Line 74"/>
                <p:cNvSpPr>
                  <a:spLocks noChangeShapeType="1"/>
                </p:cNvSpPr>
                <p:nvPr/>
              </p:nvSpPr>
              <p:spPr bwMode="auto">
                <a:xfrm flipH="1">
                  <a:off x="1488" y="816"/>
                  <a:ext cx="288" cy="0"/>
                </a:xfrm>
                <a:prstGeom prst="line">
                  <a:avLst/>
                </a:prstGeom>
                <a:noFill/>
                <a:ln w="9525">
                  <a:solidFill>
                    <a:srgbClr val="CC9900"/>
                  </a:solidFill>
                  <a:round/>
                  <a:headEnd/>
                  <a:tailEnd type="none" w="sm" len="lg"/>
                </a:ln>
                <a:effectLst/>
              </p:spPr>
              <p:txBody>
                <a:bodyPr wrap="none" anchor="ctr"/>
                <a:lstStyle/>
                <a:p>
                  <a:endParaRPr lang="zh-CN" altLang="en-US"/>
                </a:p>
              </p:txBody>
            </p:sp>
            <p:sp>
              <p:nvSpPr>
                <p:cNvPr id="43083" name="Line 75"/>
                <p:cNvSpPr>
                  <a:spLocks noChangeShapeType="1"/>
                </p:cNvSpPr>
                <p:nvPr/>
              </p:nvSpPr>
              <p:spPr bwMode="auto">
                <a:xfrm flipH="1">
                  <a:off x="1536" y="960"/>
                  <a:ext cx="336" cy="0"/>
                </a:xfrm>
                <a:prstGeom prst="line">
                  <a:avLst/>
                </a:prstGeom>
                <a:noFill/>
                <a:ln w="9525">
                  <a:solidFill>
                    <a:srgbClr val="CC9900"/>
                  </a:solidFill>
                  <a:round/>
                  <a:headEnd/>
                  <a:tailEnd type="none" w="sm" len="lg"/>
                </a:ln>
                <a:effectLst/>
              </p:spPr>
              <p:txBody>
                <a:bodyPr wrap="none" anchor="ctr"/>
                <a:lstStyle/>
                <a:p>
                  <a:endParaRPr lang="zh-CN" altLang="en-US"/>
                </a:p>
              </p:txBody>
            </p:sp>
            <p:sp>
              <p:nvSpPr>
                <p:cNvPr id="43084" name="Line 76"/>
                <p:cNvSpPr>
                  <a:spLocks noChangeShapeType="1"/>
                </p:cNvSpPr>
                <p:nvPr/>
              </p:nvSpPr>
              <p:spPr bwMode="auto">
                <a:xfrm flipH="1">
                  <a:off x="1584" y="1104"/>
                  <a:ext cx="336" cy="0"/>
                </a:xfrm>
                <a:prstGeom prst="line">
                  <a:avLst/>
                </a:prstGeom>
                <a:noFill/>
                <a:ln w="9525">
                  <a:solidFill>
                    <a:srgbClr val="CC9900"/>
                  </a:solidFill>
                  <a:round/>
                  <a:headEnd/>
                  <a:tailEnd type="none" w="sm" len="lg"/>
                </a:ln>
                <a:effectLst/>
              </p:spPr>
              <p:txBody>
                <a:bodyPr wrap="none" anchor="ctr"/>
                <a:lstStyle/>
                <a:p>
                  <a:endParaRPr lang="zh-CN" altLang="en-US"/>
                </a:p>
              </p:txBody>
            </p:sp>
            <p:sp>
              <p:nvSpPr>
                <p:cNvPr id="43085" name="Line 77"/>
                <p:cNvSpPr>
                  <a:spLocks noChangeShapeType="1"/>
                </p:cNvSpPr>
                <p:nvPr/>
              </p:nvSpPr>
              <p:spPr bwMode="auto">
                <a:xfrm flipH="1">
                  <a:off x="1440" y="1248"/>
                  <a:ext cx="384" cy="0"/>
                </a:xfrm>
                <a:prstGeom prst="line">
                  <a:avLst/>
                </a:prstGeom>
                <a:noFill/>
                <a:ln w="9525">
                  <a:solidFill>
                    <a:srgbClr val="CC9900"/>
                  </a:solidFill>
                  <a:round/>
                  <a:headEnd/>
                  <a:tailEnd type="none" w="sm" len="lg"/>
                </a:ln>
                <a:effectLst/>
              </p:spPr>
              <p:txBody>
                <a:bodyPr wrap="none" anchor="ctr"/>
                <a:lstStyle/>
                <a:p>
                  <a:endParaRPr lang="zh-CN" altLang="en-US"/>
                </a:p>
              </p:txBody>
            </p:sp>
            <p:sp>
              <p:nvSpPr>
                <p:cNvPr id="43086" name="Line 78"/>
                <p:cNvSpPr>
                  <a:spLocks noChangeShapeType="1"/>
                </p:cNvSpPr>
                <p:nvPr/>
              </p:nvSpPr>
              <p:spPr bwMode="auto">
                <a:xfrm flipH="1">
                  <a:off x="1488" y="1392"/>
                  <a:ext cx="288" cy="0"/>
                </a:xfrm>
                <a:prstGeom prst="line">
                  <a:avLst/>
                </a:prstGeom>
                <a:noFill/>
                <a:ln w="9525">
                  <a:solidFill>
                    <a:srgbClr val="CC9900"/>
                  </a:solidFill>
                  <a:round/>
                  <a:headEnd/>
                  <a:tailEnd type="none" w="sm" len="lg"/>
                </a:ln>
                <a:effectLst/>
              </p:spPr>
              <p:txBody>
                <a:bodyPr wrap="none" anchor="ctr"/>
                <a:lstStyle/>
                <a:p>
                  <a:endParaRPr lang="zh-CN" altLang="en-US"/>
                </a:p>
              </p:txBody>
            </p:sp>
            <p:sp>
              <p:nvSpPr>
                <p:cNvPr id="43087" name="Line 79"/>
                <p:cNvSpPr>
                  <a:spLocks noChangeShapeType="1"/>
                </p:cNvSpPr>
                <p:nvPr/>
              </p:nvSpPr>
              <p:spPr bwMode="auto">
                <a:xfrm flipH="1">
                  <a:off x="1488" y="672"/>
                  <a:ext cx="192" cy="0"/>
                </a:xfrm>
                <a:prstGeom prst="line">
                  <a:avLst/>
                </a:prstGeom>
                <a:noFill/>
                <a:ln w="9525">
                  <a:solidFill>
                    <a:srgbClr val="CC9900"/>
                  </a:solidFill>
                  <a:round/>
                  <a:headEnd/>
                  <a:tailEnd type="none" w="sm" len="lg"/>
                </a:ln>
                <a:effectLst/>
              </p:spPr>
              <p:txBody>
                <a:bodyPr wrap="none" anchor="ctr"/>
                <a:lstStyle/>
                <a:p>
                  <a:endParaRPr lang="zh-CN" altLang="en-US"/>
                </a:p>
              </p:txBody>
            </p:sp>
            <p:sp>
              <p:nvSpPr>
                <p:cNvPr id="43088" name="Line 80"/>
                <p:cNvSpPr>
                  <a:spLocks noChangeShapeType="1"/>
                </p:cNvSpPr>
                <p:nvPr/>
              </p:nvSpPr>
              <p:spPr bwMode="auto">
                <a:xfrm flipH="1">
                  <a:off x="1632" y="1536"/>
                  <a:ext cx="96" cy="0"/>
                </a:xfrm>
                <a:prstGeom prst="line">
                  <a:avLst/>
                </a:prstGeom>
                <a:noFill/>
                <a:ln w="9525">
                  <a:solidFill>
                    <a:srgbClr val="CC9900"/>
                  </a:solidFill>
                  <a:round/>
                  <a:headEnd/>
                  <a:tailEnd type="none" w="sm" len="lg"/>
                </a:ln>
                <a:effectLst/>
              </p:spPr>
              <p:txBody>
                <a:bodyPr wrap="none" anchor="ctr"/>
                <a:lstStyle/>
                <a:p>
                  <a:endParaRPr lang="zh-CN" altLang="en-US"/>
                </a:p>
              </p:txBody>
            </p:sp>
          </p:grpSp>
          <p:graphicFrame>
            <p:nvGraphicFramePr>
              <p:cNvPr id="43089" name="Object 81"/>
              <p:cNvGraphicFramePr>
                <a:graphicFrameLocks noChangeAspect="1"/>
              </p:cNvGraphicFramePr>
              <p:nvPr/>
            </p:nvGraphicFramePr>
            <p:xfrm>
              <a:off x="1229" y="1403"/>
              <a:ext cx="355" cy="565"/>
            </p:xfrm>
            <a:graphic>
              <a:graphicData uri="http://schemas.openxmlformats.org/presentationml/2006/ole">
                <mc:AlternateContent xmlns:mc="http://schemas.openxmlformats.org/markup-compatibility/2006">
                  <mc:Choice xmlns:v="urn:schemas-microsoft-com:vml" Requires="v">
                    <p:oleObj spid="_x0000_s37456" name="公式" r:id="rId29" imgW="152280" imgH="241200" progId="Equation.3">
                      <p:embed/>
                    </p:oleObj>
                  </mc:Choice>
                  <mc:Fallback>
                    <p:oleObj name="公式" r:id="rId29" imgW="152280" imgH="241200" progId="Equation.3">
                      <p:embed/>
                      <p:pic>
                        <p:nvPicPr>
                          <p:cNvPr id="0" name="Picture 11"/>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29" y="1403"/>
                            <a:ext cx="355" cy="565"/>
                          </a:xfrm>
                          <a:prstGeom prst="rect">
                            <a:avLst/>
                          </a:prstGeom>
                          <a:noFill/>
                          <a:extLst>
                            <a:ext uri="{909E8E84-426E-40DD-AFC4-6F175D3DCCD1}">
                              <a14:hiddenFill xmlns:a14="http://schemas.microsoft.com/office/drawing/2010/main">
                                <a:solidFill>
                                  <a:schemeClr val="accent2"/>
                                </a:solidFill>
                              </a14:hiddenFill>
                            </a:ext>
                          </a:extLst>
                        </p:spPr>
                      </p:pic>
                    </p:oleObj>
                  </mc:Fallback>
                </mc:AlternateContent>
              </a:graphicData>
            </a:graphic>
          </p:graphicFrame>
        </p:grpSp>
        <p:sp>
          <p:nvSpPr>
            <p:cNvPr id="43090" name="Line 82"/>
            <p:cNvSpPr>
              <a:spLocks noChangeShapeType="1"/>
            </p:cNvSpPr>
            <p:nvPr/>
          </p:nvSpPr>
          <p:spPr bwMode="auto">
            <a:xfrm>
              <a:off x="1200" y="1008"/>
              <a:ext cx="240" cy="0"/>
            </a:xfrm>
            <a:prstGeom prst="line">
              <a:avLst/>
            </a:prstGeom>
            <a:noFill/>
            <a:ln w="19050">
              <a:solidFill>
                <a:srgbClr val="0000FF"/>
              </a:solidFill>
              <a:round/>
              <a:headEnd/>
              <a:tailEnd/>
            </a:ln>
            <a:effectLst/>
          </p:spPr>
          <p:txBody>
            <a:bodyPr wrap="none"/>
            <a:lstStyle/>
            <a:p>
              <a:endParaRPr lang="zh-CN" altLang="en-US"/>
            </a:p>
          </p:txBody>
        </p:sp>
        <p:sp>
          <p:nvSpPr>
            <p:cNvPr id="43091" name="Line 83"/>
            <p:cNvSpPr>
              <a:spLocks noChangeShapeType="1"/>
            </p:cNvSpPr>
            <p:nvPr/>
          </p:nvSpPr>
          <p:spPr bwMode="auto">
            <a:xfrm>
              <a:off x="1296" y="1152"/>
              <a:ext cx="240" cy="0"/>
            </a:xfrm>
            <a:prstGeom prst="line">
              <a:avLst/>
            </a:prstGeom>
            <a:noFill/>
            <a:ln w="19050">
              <a:solidFill>
                <a:srgbClr val="0000FF"/>
              </a:solidFill>
              <a:round/>
              <a:headEnd/>
              <a:tailEnd/>
            </a:ln>
            <a:effectLst/>
          </p:spPr>
          <p:txBody>
            <a:bodyPr wrap="none"/>
            <a:lstStyle/>
            <a:p>
              <a:endParaRPr lang="zh-CN" altLang="en-US"/>
            </a:p>
          </p:txBody>
        </p:sp>
        <p:sp>
          <p:nvSpPr>
            <p:cNvPr id="43092" name="Line 84"/>
            <p:cNvSpPr>
              <a:spLocks noChangeShapeType="1"/>
            </p:cNvSpPr>
            <p:nvPr/>
          </p:nvSpPr>
          <p:spPr bwMode="auto">
            <a:xfrm>
              <a:off x="1440" y="1296"/>
              <a:ext cx="240" cy="0"/>
            </a:xfrm>
            <a:prstGeom prst="line">
              <a:avLst/>
            </a:prstGeom>
            <a:noFill/>
            <a:ln w="19050">
              <a:solidFill>
                <a:srgbClr val="0000FF"/>
              </a:solidFill>
              <a:round/>
              <a:headEnd/>
              <a:tailEnd/>
            </a:ln>
            <a:effectLst/>
          </p:spPr>
          <p:txBody>
            <a:bodyPr wrap="none"/>
            <a:lstStyle/>
            <a:p>
              <a:endParaRPr lang="zh-CN" altLang="en-US"/>
            </a:p>
          </p:txBody>
        </p:sp>
        <p:sp>
          <p:nvSpPr>
            <p:cNvPr id="43093" name="Line 85"/>
            <p:cNvSpPr>
              <a:spLocks noChangeShapeType="1"/>
            </p:cNvSpPr>
            <p:nvPr/>
          </p:nvSpPr>
          <p:spPr bwMode="auto">
            <a:xfrm>
              <a:off x="1200" y="1440"/>
              <a:ext cx="384" cy="0"/>
            </a:xfrm>
            <a:prstGeom prst="line">
              <a:avLst/>
            </a:prstGeom>
            <a:noFill/>
            <a:ln w="19050">
              <a:solidFill>
                <a:srgbClr val="0000FF"/>
              </a:solidFill>
              <a:round/>
              <a:headEnd/>
              <a:tailEnd/>
            </a:ln>
            <a:effectLst/>
          </p:spPr>
          <p:txBody>
            <a:bodyPr wrap="none"/>
            <a:lstStyle/>
            <a:p>
              <a:endParaRPr lang="zh-CN" altLang="en-US"/>
            </a:p>
          </p:txBody>
        </p:sp>
        <p:sp>
          <p:nvSpPr>
            <p:cNvPr id="43094" name="Line 86"/>
            <p:cNvSpPr>
              <a:spLocks noChangeShapeType="1"/>
            </p:cNvSpPr>
            <p:nvPr/>
          </p:nvSpPr>
          <p:spPr bwMode="auto">
            <a:xfrm>
              <a:off x="1296" y="1584"/>
              <a:ext cx="192" cy="0"/>
            </a:xfrm>
            <a:prstGeom prst="line">
              <a:avLst/>
            </a:prstGeom>
            <a:noFill/>
            <a:ln w="19050">
              <a:solidFill>
                <a:srgbClr val="0000FF"/>
              </a:solidFill>
              <a:round/>
              <a:headEnd/>
              <a:tailEnd/>
            </a:ln>
            <a:effectLst/>
          </p:spPr>
          <p:txBody>
            <a:bodyPr wrap="none"/>
            <a:lstStyle/>
            <a:p>
              <a:endParaRPr lang="zh-CN" altLang="en-US"/>
            </a:p>
          </p:txBody>
        </p:sp>
      </p:grpSp>
      <p:grpSp>
        <p:nvGrpSpPr>
          <p:cNvPr id="16" name="Group 87"/>
          <p:cNvGrpSpPr>
            <a:grpSpLocks/>
          </p:cNvGrpSpPr>
          <p:nvPr/>
        </p:nvGrpSpPr>
        <p:grpSpPr bwMode="auto">
          <a:xfrm>
            <a:off x="2057400" y="2209800"/>
            <a:ext cx="1524000" cy="628650"/>
            <a:chOff x="1296" y="1152"/>
            <a:chExt cx="960" cy="396"/>
          </a:xfrm>
        </p:grpSpPr>
        <p:graphicFrame>
          <p:nvGraphicFramePr>
            <p:cNvPr id="43096" name="Object 88"/>
            <p:cNvGraphicFramePr>
              <a:graphicFrameLocks noChangeAspect="1"/>
            </p:cNvGraphicFramePr>
            <p:nvPr/>
          </p:nvGraphicFramePr>
          <p:xfrm>
            <a:off x="1942" y="1152"/>
            <a:ext cx="314" cy="396"/>
          </p:xfrm>
          <a:graphic>
            <a:graphicData uri="http://schemas.openxmlformats.org/presentationml/2006/ole">
              <mc:AlternateContent xmlns:mc="http://schemas.openxmlformats.org/markup-compatibility/2006">
                <mc:Choice xmlns:v="urn:schemas-microsoft-com:vml" Requires="v">
                  <p:oleObj spid="_x0000_s37457" name="公式" r:id="rId31" imgW="152280" imgH="190440" progId="Equation.3">
                    <p:embed/>
                  </p:oleObj>
                </mc:Choice>
                <mc:Fallback>
                  <p:oleObj name="公式" r:id="rId31" imgW="152280" imgH="190440" progId="Equation.3">
                    <p:embed/>
                    <p:pic>
                      <p:nvPicPr>
                        <p:cNvPr id="0" name="Picture 10"/>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42" y="1152"/>
                          <a:ext cx="314" cy="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97" name="Line 89"/>
            <p:cNvSpPr>
              <a:spLocks noChangeShapeType="1"/>
            </p:cNvSpPr>
            <p:nvPr/>
          </p:nvSpPr>
          <p:spPr bwMode="auto">
            <a:xfrm>
              <a:off x="1296" y="1392"/>
              <a:ext cx="720" cy="0"/>
            </a:xfrm>
            <a:prstGeom prst="line">
              <a:avLst/>
            </a:prstGeom>
            <a:noFill/>
            <a:ln w="38100">
              <a:solidFill>
                <a:srgbClr val="0000FF"/>
              </a:solidFill>
              <a:round/>
              <a:headEnd/>
              <a:tailEnd type="triangle" w="sm" len="lg"/>
            </a:ln>
            <a:effectLst/>
          </p:spPr>
          <p:txBody>
            <a:bodyPr wrap="none" anchor="ctr"/>
            <a:lstStyle/>
            <a:p>
              <a:endParaRPr lang="zh-CN" altLang="en-US"/>
            </a:p>
          </p:txBody>
        </p:sp>
      </p:grpSp>
      <p:grpSp>
        <p:nvGrpSpPr>
          <p:cNvPr id="17" name="Group 90"/>
          <p:cNvGrpSpPr>
            <a:grpSpLocks/>
          </p:cNvGrpSpPr>
          <p:nvPr/>
        </p:nvGrpSpPr>
        <p:grpSpPr bwMode="auto">
          <a:xfrm>
            <a:off x="2057400" y="1370013"/>
            <a:ext cx="1258888" cy="1219200"/>
            <a:chOff x="1248" y="623"/>
            <a:chExt cx="793" cy="768"/>
          </a:xfrm>
        </p:grpSpPr>
        <p:sp>
          <p:nvSpPr>
            <p:cNvPr id="43099" name="Line 91"/>
            <p:cNvSpPr>
              <a:spLocks noChangeShapeType="1"/>
            </p:cNvSpPr>
            <p:nvPr/>
          </p:nvSpPr>
          <p:spPr bwMode="auto">
            <a:xfrm flipV="1">
              <a:off x="1248" y="959"/>
              <a:ext cx="432" cy="432"/>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43100" name="Object 92"/>
            <p:cNvGraphicFramePr>
              <a:graphicFrameLocks noChangeAspect="1"/>
            </p:cNvGraphicFramePr>
            <p:nvPr/>
          </p:nvGraphicFramePr>
          <p:xfrm>
            <a:off x="1680" y="623"/>
            <a:ext cx="361" cy="504"/>
          </p:xfrm>
          <a:graphic>
            <a:graphicData uri="http://schemas.openxmlformats.org/presentationml/2006/ole">
              <mc:AlternateContent xmlns:mc="http://schemas.openxmlformats.org/markup-compatibility/2006">
                <mc:Choice xmlns:v="urn:schemas-microsoft-com:vml" Requires="v">
                  <p:oleObj spid="_x0000_s37458" name="公式" r:id="rId32" imgW="164880" imgH="228600" progId="Equation.3">
                    <p:embed/>
                  </p:oleObj>
                </mc:Choice>
                <mc:Fallback>
                  <p:oleObj name="公式" r:id="rId32" imgW="164880" imgH="228600" progId="Equation.3">
                    <p:embed/>
                    <p:pic>
                      <p:nvPicPr>
                        <p:cNvPr id="0" name="Picture 9"/>
                        <p:cNvPicPr preferRelativeResize="0">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80" y="623"/>
                          <a:ext cx="361" cy="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 name="Group 93"/>
          <p:cNvGrpSpPr>
            <a:grpSpLocks/>
          </p:cNvGrpSpPr>
          <p:nvPr/>
        </p:nvGrpSpPr>
        <p:grpSpPr bwMode="auto">
          <a:xfrm>
            <a:off x="2362200" y="2057400"/>
            <a:ext cx="609600" cy="762000"/>
            <a:chOff x="1488" y="1056"/>
            <a:chExt cx="384" cy="481"/>
          </a:xfrm>
        </p:grpSpPr>
        <p:sp>
          <p:nvSpPr>
            <p:cNvPr id="43102" name="Arc 94"/>
            <p:cNvSpPr>
              <a:spLocks/>
            </p:cNvSpPr>
            <p:nvPr/>
          </p:nvSpPr>
          <p:spPr bwMode="auto">
            <a:xfrm>
              <a:off x="1488" y="1201"/>
              <a:ext cx="175" cy="336"/>
            </a:xfrm>
            <a:custGeom>
              <a:avLst/>
              <a:gdLst>
                <a:gd name="G0" fmla="+- 0 0 0"/>
                <a:gd name="G1" fmla="+- 21600 0 0"/>
                <a:gd name="G2" fmla="+- 21600 0 0"/>
                <a:gd name="T0" fmla="*/ 0 w 19735"/>
                <a:gd name="T1" fmla="*/ 0 h 21600"/>
                <a:gd name="T2" fmla="*/ 19735 w 19735"/>
                <a:gd name="T3" fmla="*/ 12820 h 21600"/>
                <a:gd name="T4" fmla="*/ 0 w 19735"/>
                <a:gd name="T5" fmla="*/ 21600 h 21600"/>
              </a:gdLst>
              <a:ahLst/>
              <a:cxnLst>
                <a:cxn ang="0">
                  <a:pos x="T0" y="T1"/>
                </a:cxn>
                <a:cxn ang="0">
                  <a:pos x="T2" y="T3"/>
                </a:cxn>
                <a:cxn ang="0">
                  <a:pos x="T4" y="T5"/>
                </a:cxn>
              </a:cxnLst>
              <a:rect l="0" t="0" r="r" b="b"/>
              <a:pathLst>
                <a:path w="19735" h="21600" fill="none" extrusionOk="0">
                  <a:moveTo>
                    <a:pt x="-1" y="0"/>
                  </a:moveTo>
                  <a:cubicBezTo>
                    <a:pt x="8533" y="0"/>
                    <a:pt x="16266" y="5023"/>
                    <a:pt x="19735" y="12819"/>
                  </a:cubicBezTo>
                </a:path>
                <a:path w="19735" h="21600" stroke="0" extrusionOk="0">
                  <a:moveTo>
                    <a:pt x="-1" y="0"/>
                  </a:moveTo>
                  <a:cubicBezTo>
                    <a:pt x="8533" y="0"/>
                    <a:pt x="16266" y="5023"/>
                    <a:pt x="19735" y="12819"/>
                  </a:cubicBezTo>
                  <a:lnTo>
                    <a:pt x="0" y="21600"/>
                  </a:lnTo>
                  <a:close/>
                </a:path>
              </a:pathLst>
            </a:custGeom>
            <a:noFill/>
            <a:ln w="28575">
              <a:solidFill>
                <a:srgbClr val="33CC33"/>
              </a:solidFill>
              <a:round/>
              <a:headEnd/>
              <a:tailEnd type="none" w="sm" len="lg"/>
            </a:ln>
            <a:effectLst/>
          </p:spPr>
          <p:txBody>
            <a:bodyPr wrap="none" anchor="ctr"/>
            <a:lstStyle/>
            <a:p>
              <a:endParaRPr lang="zh-CN" altLang="en-US"/>
            </a:p>
          </p:txBody>
        </p:sp>
        <p:graphicFrame>
          <p:nvGraphicFramePr>
            <p:cNvPr id="43103" name="Object 95"/>
            <p:cNvGraphicFramePr>
              <a:graphicFrameLocks noChangeAspect="1"/>
            </p:cNvGraphicFramePr>
            <p:nvPr/>
          </p:nvGraphicFramePr>
          <p:xfrm>
            <a:off x="1628" y="1056"/>
            <a:ext cx="244" cy="343"/>
          </p:xfrm>
          <a:graphic>
            <a:graphicData uri="http://schemas.openxmlformats.org/presentationml/2006/ole">
              <mc:AlternateContent xmlns:mc="http://schemas.openxmlformats.org/markup-compatibility/2006">
                <mc:Choice xmlns:v="urn:schemas-microsoft-com:vml" Requires="v">
                  <p:oleObj spid="_x0000_s37459" name="公式" r:id="rId34" imgW="126720" imgH="177480" progId="Equation.3">
                    <p:embed/>
                  </p:oleObj>
                </mc:Choice>
                <mc:Fallback>
                  <p:oleObj name="公式" r:id="rId34" imgW="126720" imgH="177480" progId="Equation.3">
                    <p:embed/>
                    <p:pic>
                      <p:nvPicPr>
                        <p:cNvPr id="0" name="Picture 8"/>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28" y="1056"/>
                          <a:ext cx="244"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7" name="Text Box 2"/>
          <p:cNvSpPr txBox="1">
            <a:spLocks noChangeArrowheads="1"/>
          </p:cNvSpPr>
          <p:nvPr/>
        </p:nvSpPr>
        <p:spPr bwMode="auto">
          <a:xfrm>
            <a:off x="609600" y="177225"/>
            <a:ext cx="32004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二 磁通量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strips(up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trips(upRigh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ox(i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43026"/>
                                        </p:tgtEl>
                                        <p:attrNameLst>
                                          <p:attrName>style.visibility</p:attrName>
                                        </p:attrNameLst>
                                      </p:cBhvr>
                                      <p:to>
                                        <p:strVal val="visible"/>
                                      </p:to>
                                    </p:set>
                                    <p:animEffect transition="in" filter="blinds(vertical)">
                                      <p:cBhvr>
                                        <p:cTn id="32" dur="500"/>
                                        <p:tgtEl>
                                          <p:spTgt spid="430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43027"/>
                                        </p:tgtEl>
                                        <p:attrNameLst>
                                          <p:attrName>style.visibility</p:attrName>
                                        </p:attrNameLst>
                                      </p:cBhvr>
                                      <p:to>
                                        <p:strVal val="visible"/>
                                      </p:to>
                                    </p:set>
                                    <p:animEffect transition="in" filter="blinds(vertical)">
                                      <p:cBhvr>
                                        <p:cTn id="37" dur="500"/>
                                        <p:tgtEl>
                                          <p:spTgt spid="4302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ox(ou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ox(ou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strips(upRigh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3"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strips(upRigh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3" presetClass="entr" presetSubtype="272"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fill="hold"/>
                                        <p:tgtEl>
                                          <p:spTgt spid="9"/>
                                        </p:tgtEl>
                                        <p:attrNameLst>
                                          <p:attrName>ppt_w</p:attrName>
                                        </p:attrNameLst>
                                      </p:cBhvr>
                                      <p:tavLst>
                                        <p:tav tm="0">
                                          <p:val>
                                            <p:strVal val="2/3*#ppt_w"/>
                                          </p:val>
                                        </p:tav>
                                        <p:tav tm="100000">
                                          <p:val>
                                            <p:strVal val="#ppt_w"/>
                                          </p:val>
                                        </p:tav>
                                      </p:tavLst>
                                    </p:anim>
                                    <p:anim calcmode="lin" valueType="num">
                                      <p:cBhvr>
                                        <p:cTn id="63" dur="500" fill="hold"/>
                                        <p:tgtEl>
                                          <p:spTgt spid="9"/>
                                        </p:tgtEl>
                                        <p:attrNameLst>
                                          <p:attrName>ppt_h</p:attrName>
                                        </p:attrNameLst>
                                      </p:cBhvr>
                                      <p:tavLst>
                                        <p:tav tm="0">
                                          <p:val>
                                            <p:strVal val="2/3*#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5" fill="hold" nodeType="clickEffect">
                                  <p:stCondLst>
                                    <p:cond delay="0"/>
                                  </p:stCondLst>
                                  <p:childTnLst>
                                    <p:set>
                                      <p:cBhvr>
                                        <p:cTn id="67" dur="1" fill="hold">
                                          <p:stCondLst>
                                            <p:cond delay="0"/>
                                          </p:stCondLst>
                                        </p:cTn>
                                        <p:tgtEl>
                                          <p:spTgt spid="43033"/>
                                        </p:tgtEl>
                                        <p:attrNameLst>
                                          <p:attrName>style.visibility</p:attrName>
                                        </p:attrNameLst>
                                      </p:cBhvr>
                                      <p:to>
                                        <p:strVal val="visible"/>
                                      </p:to>
                                    </p:set>
                                    <p:animEffect transition="in" filter="blinds(vertical)">
                                      <p:cBhvr>
                                        <p:cTn id="68" dur="500"/>
                                        <p:tgtEl>
                                          <p:spTgt spid="4303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5" fill="hold" nodeType="clickEffect">
                                  <p:stCondLst>
                                    <p:cond delay="0"/>
                                  </p:stCondLst>
                                  <p:childTnLst>
                                    <p:set>
                                      <p:cBhvr>
                                        <p:cTn id="72" dur="1" fill="hold">
                                          <p:stCondLst>
                                            <p:cond delay="0"/>
                                          </p:stCondLst>
                                        </p:cTn>
                                        <p:tgtEl>
                                          <p:spTgt spid="43028"/>
                                        </p:tgtEl>
                                        <p:attrNameLst>
                                          <p:attrName>style.visibility</p:attrName>
                                        </p:attrNameLst>
                                      </p:cBhvr>
                                      <p:to>
                                        <p:strVal val="visible"/>
                                      </p:to>
                                    </p:set>
                                    <p:animEffect transition="in" filter="blinds(vertical)">
                                      <p:cBhvr>
                                        <p:cTn id="73" dur="500"/>
                                        <p:tgtEl>
                                          <p:spTgt spid="4302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5" fill="hold" nodeType="clickEffect">
                                  <p:stCondLst>
                                    <p:cond delay="0"/>
                                  </p:stCondLst>
                                  <p:childTnLst>
                                    <p:set>
                                      <p:cBhvr>
                                        <p:cTn id="77" dur="1" fill="hold">
                                          <p:stCondLst>
                                            <p:cond delay="0"/>
                                          </p:stCondLst>
                                        </p:cTn>
                                        <p:tgtEl>
                                          <p:spTgt spid="43029"/>
                                        </p:tgtEl>
                                        <p:attrNameLst>
                                          <p:attrName>style.visibility</p:attrName>
                                        </p:attrNameLst>
                                      </p:cBhvr>
                                      <p:to>
                                        <p:strVal val="visible"/>
                                      </p:to>
                                    </p:set>
                                    <p:animEffect transition="in" filter="blinds(vertical)">
                                      <p:cBhvr>
                                        <p:cTn id="78" dur="500"/>
                                        <p:tgtEl>
                                          <p:spTgt spid="4302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blinds(horizontal)">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81000" y="1143000"/>
            <a:ext cx="4267200" cy="3505200"/>
            <a:chOff x="240" y="528"/>
            <a:chExt cx="2688" cy="2208"/>
          </a:xfrm>
        </p:grpSpPr>
        <p:sp>
          <p:nvSpPr>
            <p:cNvPr id="44035" name="Rectangle 3"/>
            <p:cNvSpPr>
              <a:spLocks noChangeArrowheads="1"/>
            </p:cNvSpPr>
            <p:nvPr/>
          </p:nvSpPr>
          <p:spPr bwMode="auto">
            <a:xfrm>
              <a:off x="240" y="528"/>
              <a:ext cx="2688" cy="220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aphicFrame>
          <p:nvGraphicFramePr>
            <p:cNvPr id="44036" name="Object 4"/>
            <p:cNvGraphicFramePr>
              <a:graphicFrameLocks noChangeAspect="1"/>
            </p:cNvGraphicFramePr>
            <p:nvPr/>
          </p:nvGraphicFramePr>
          <p:xfrm>
            <a:off x="1152" y="694"/>
            <a:ext cx="282" cy="368"/>
          </p:xfrm>
          <a:graphic>
            <a:graphicData uri="http://schemas.openxmlformats.org/presentationml/2006/ole">
              <mc:AlternateContent xmlns:mc="http://schemas.openxmlformats.org/markup-compatibility/2006">
                <mc:Choice xmlns:v="urn:schemas-microsoft-com:vml" Requires="v">
                  <p:oleObj spid="_x0000_s38274" name="公式" r:id="rId3" imgW="152280" imgH="190440" progId="Equation.3">
                    <p:embed/>
                  </p:oleObj>
                </mc:Choice>
                <mc:Fallback>
                  <p:oleObj name="公式" r:id="rId3" imgW="152280" imgH="190440" progId="Equation.3">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694"/>
                          <a:ext cx="282"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37" name="Arc 5"/>
            <p:cNvSpPr>
              <a:spLocks/>
            </p:cNvSpPr>
            <p:nvPr/>
          </p:nvSpPr>
          <p:spPr bwMode="auto">
            <a:xfrm flipV="1">
              <a:off x="418" y="694"/>
              <a:ext cx="1209" cy="80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6600FF"/>
              </a:solidFill>
              <a:round/>
              <a:headEnd type="none" w="sm" len="lg"/>
              <a:tailEnd type="triangle" w="sm" len="lg"/>
            </a:ln>
            <a:effectLst/>
          </p:spPr>
          <p:txBody>
            <a:bodyPr wrap="none" anchor="ctr"/>
            <a:lstStyle/>
            <a:p>
              <a:endParaRPr lang="zh-CN" altLang="en-US"/>
            </a:p>
          </p:txBody>
        </p:sp>
        <p:sp>
          <p:nvSpPr>
            <p:cNvPr id="44038" name="Arc 6"/>
            <p:cNvSpPr>
              <a:spLocks/>
            </p:cNvSpPr>
            <p:nvPr/>
          </p:nvSpPr>
          <p:spPr bwMode="auto">
            <a:xfrm flipV="1">
              <a:off x="288" y="647"/>
              <a:ext cx="2208" cy="1071"/>
            </a:xfrm>
            <a:custGeom>
              <a:avLst/>
              <a:gdLst>
                <a:gd name="G0" fmla="+- 0 0 0"/>
                <a:gd name="G1" fmla="+- 21600 0 0"/>
                <a:gd name="G2" fmla="+- 21600 0 0"/>
                <a:gd name="T0" fmla="*/ 0 w 21363"/>
                <a:gd name="T1" fmla="*/ 0 h 21600"/>
                <a:gd name="T2" fmla="*/ 21363 w 21363"/>
                <a:gd name="T3" fmla="*/ 18409 h 21600"/>
                <a:gd name="T4" fmla="*/ 0 w 21363"/>
                <a:gd name="T5" fmla="*/ 21600 h 21600"/>
              </a:gdLst>
              <a:ahLst/>
              <a:cxnLst>
                <a:cxn ang="0">
                  <a:pos x="T0" y="T1"/>
                </a:cxn>
                <a:cxn ang="0">
                  <a:pos x="T2" y="T3"/>
                </a:cxn>
                <a:cxn ang="0">
                  <a:pos x="T4" y="T5"/>
                </a:cxn>
              </a:cxnLst>
              <a:rect l="0" t="0" r="r" b="b"/>
              <a:pathLst>
                <a:path w="21363" h="21600" fill="none" extrusionOk="0">
                  <a:moveTo>
                    <a:pt x="-1" y="0"/>
                  </a:moveTo>
                  <a:cubicBezTo>
                    <a:pt x="10696" y="0"/>
                    <a:pt x="19782" y="7829"/>
                    <a:pt x="21362" y="18409"/>
                  </a:cubicBezTo>
                </a:path>
                <a:path w="21363" h="21600" stroke="0" extrusionOk="0">
                  <a:moveTo>
                    <a:pt x="-1" y="0"/>
                  </a:moveTo>
                  <a:cubicBezTo>
                    <a:pt x="10696" y="0"/>
                    <a:pt x="19782" y="7829"/>
                    <a:pt x="21362" y="18409"/>
                  </a:cubicBezTo>
                  <a:lnTo>
                    <a:pt x="0" y="21600"/>
                  </a:lnTo>
                  <a:close/>
                </a:path>
              </a:pathLst>
            </a:custGeom>
            <a:noFill/>
            <a:ln w="19050">
              <a:solidFill>
                <a:srgbClr val="6600FF"/>
              </a:solidFill>
              <a:round/>
              <a:headEnd type="none" w="sm" len="lg"/>
              <a:tailEnd type="triangle" w="sm" len="lg"/>
            </a:ln>
            <a:effectLst/>
          </p:spPr>
          <p:txBody>
            <a:bodyPr wrap="none" anchor="ctr"/>
            <a:lstStyle/>
            <a:p>
              <a:endParaRPr lang="zh-CN" altLang="en-US"/>
            </a:p>
          </p:txBody>
        </p:sp>
        <p:sp>
          <p:nvSpPr>
            <p:cNvPr id="44039" name="Line 7"/>
            <p:cNvSpPr>
              <a:spLocks noChangeShapeType="1"/>
            </p:cNvSpPr>
            <p:nvPr/>
          </p:nvSpPr>
          <p:spPr bwMode="auto">
            <a:xfrm flipV="1">
              <a:off x="331" y="1540"/>
              <a:ext cx="2419" cy="400"/>
            </a:xfrm>
            <a:prstGeom prst="line">
              <a:avLst/>
            </a:prstGeom>
            <a:noFill/>
            <a:ln w="19050">
              <a:solidFill>
                <a:srgbClr val="6600FF"/>
              </a:solidFill>
              <a:round/>
              <a:headEnd type="none" w="sm" len="lg"/>
              <a:tailEnd type="triangle" w="sm" len="lg"/>
            </a:ln>
            <a:effectLst/>
          </p:spPr>
          <p:txBody>
            <a:bodyPr wrap="none" anchor="ctr"/>
            <a:lstStyle/>
            <a:p>
              <a:endParaRPr lang="zh-CN" altLang="en-US"/>
            </a:p>
          </p:txBody>
        </p:sp>
        <p:sp>
          <p:nvSpPr>
            <p:cNvPr id="44040" name="Arc 8"/>
            <p:cNvSpPr>
              <a:spLocks/>
            </p:cNvSpPr>
            <p:nvPr/>
          </p:nvSpPr>
          <p:spPr bwMode="auto">
            <a:xfrm flipH="1">
              <a:off x="418" y="1896"/>
              <a:ext cx="2462" cy="446"/>
            </a:xfrm>
            <a:custGeom>
              <a:avLst/>
              <a:gdLst>
                <a:gd name="G0" fmla="+- 0 0 0"/>
                <a:gd name="G1" fmla="+- 21600 0 0"/>
                <a:gd name="G2" fmla="+- 21600 0 0"/>
                <a:gd name="T0" fmla="*/ 0 w 20069"/>
                <a:gd name="T1" fmla="*/ 0 h 21600"/>
                <a:gd name="T2" fmla="*/ 20069 w 20069"/>
                <a:gd name="T3" fmla="*/ 13612 h 21600"/>
                <a:gd name="T4" fmla="*/ 0 w 20069"/>
                <a:gd name="T5" fmla="*/ 21600 h 21600"/>
              </a:gdLst>
              <a:ahLst/>
              <a:cxnLst>
                <a:cxn ang="0">
                  <a:pos x="T0" y="T1"/>
                </a:cxn>
                <a:cxn ang="0">
                  <a:pos x="T2" y="T3"/>
                </a:cxn>
                <a:cxn ang="0">
                  <a:pos x="T4" y="T5"/>
                </a:cxn>
              </a:cxnLst>
              <a:rect l="0" t="0" r="r" b="b"/>
              <a:pathLst>
                <a:path w="20069" h="21600" fill="none" extrusionOk="0">
                  <a:moveTo>
                    <a:pt x="-1" y="0"/>
                  </a:moveTo>
                  <a:cubicBezTo>
                    <a:pt x="8845" y="0"/>
                    <a:pt x="16797" y="5393"/>
                    <a:pt x="20068" y="13612"/>
                  </a:cubicBezTo>
                </a:path>
                <a:path w="20069" h="21600" stroke="0" extrusionOk="0">
                  <a:moveTo>
                    <a:pt x="-1" y="0"/>
                  </a:moveTo>
                  <a:cubicBezTo>
                    <a:pt x="8845" y="0"/>
                    <a:pt x="16797" y="5393"/>
                    <a:pt x="20068" y="13612"/>
                  </a:cubicBezTo>
                  <a:lnTo>
                    <a:pt x="0" y="21600"/>
                  </a:lnTo>
                  <a:close/>
                </a:path>
              </a:pathLst>
            </a:custGeom>
            <a:noFill/>
            <a:ln w="19050">
              <a:solidFill>
                <a:srgbClr val="6600FF"/>
              </a:solidFill>
              <a:round/>
              <a:headEnd type="triangle" w="sm" len="lg"/>
              <a:tailEnd type="none" w="sm" len="lg"/>
            </a:ln>
            <a:effectLst/>
          </p:spPr>
          <p:txBody>
            <a:bodyPr wrap="none" anchor="ctr"/>
            <a:lstStyle/>
            <a:p>
              <a:endParaRPr lang="zh-CN" altLang="en-US"/>
            </a:p>
          </p:txBody>
        </p:sp>
        <p:sp>
          <p:nvSpPr>
            <p:cNvPr id="44041" name="Freeform 9"/>
            <p:cNvSpPr>
              <a:spLocks/>
            </p:cNvSpPr>
            <p:nvPr/>
          </p:nvSpPr>
          <p:spPr bwMode="auto">
            <a:xfrm>
              <a:off x="677" y="2157"/>
              <a:ext cx="1944" cy="229"/>
            </a:xfrm>
            <a:custGeom>
              <a:avLst/>
              <a:gdLst/>
              <a:ahLst/>
              <a:cxnLst>
                <a:cxn ang="0">
                  <a:pos x="0" y="229"/>
                </a:cxn>
                <a:cxn ang="0">
                  <a:pos x="427" y="95"/>
                </a:cxn>
                <a:cxn ang="0">
                  <a:pos x="699" y="23"/>
                </a:cxn>
                <a:cxn ang="0">
                  <a:pos x="1147" y="7"/>
                </a:cxn>
                <a:cxn ang="0">
                  <a:pos x="1471" y="63"/>
                </a:cxn>
                <a:cxn ang="0">
                  <a:pos x="1944" y="184"/>
                </a:cxn>
              </a:cxnLst>
              <a:rect l="0" t="0" r="r" b="b"/>
              <a:pathLst>
                <a:path w="1944" h="229">
                  <a:moveTo>
                    <a:pt x="0" y="229"/>
                  </a:moveTo>
                  <a:cubicBezTo>
                    <a:pt x="71" y="207"/>
                    <a:pt x="311" y="129"/>
                    <a:pt x="427" y="95"/>
                  </a:cubicBezTo>
                  <a:cubicBezTo>
                    <a:pt x="543" y="61"/>
                    <a:pt x="579" y="38"/>
                    <a:pt x="699" y="23"/>
                  </a:cubicBezTo>
                  <a:cubicBezTo>
                    <a:pt x="819" y="8"/>
                    <a:pt x="1018" y="0"/>
                    <a:pt x="1147" y="7"/>
                  </a:cubicBezTo>
                  <a:cubicBezTo>
                    <a:pt x="1276" y="14"/>
                    <a:pt x="1338" y="34"/>
                    <a:pt x="1471" y="63"/>
                  </a:cubicBezTo>
                  <a:cubicBezTo>
                    <a:pt x="1604" y="92"/>
                    <a:pt x="1846" y="159"/>
                    <a:pt x="1944" y="184"/>
                  </a:cubicBezTo>
                </a:path>
              </a:pathLst>
            </a:custGeom>
            <a:noFill/>
            <a:ln w="19050" cap="flat" cmpd="sng">
              <a:solidFill>
                <a:srgbClr val="0000FF"/>
              </a:solidFill>
              <a:prstDash val="solid"/>
              <a:round/>
              <a:headEnd type="none" w="sm" len="lg"/>
              <a:tailEnd type="triangle" w="sm" len="lg"/>
            </a:ln>
            <a:effectLst/>
          </p:spPr>
          <p:txBody>
            <a:bodyPr wrap="none" anchor="ctr"/>
            <a:lstStyle/>
            <a:p>
              <a:endParaRPr lang="zh-CN" altLang="en-US"/>
            </a:p>
          </p:txBody>
        </p:sp>
        <p:sp>
          <p:nvSpPr>
            <p:cNvPr id="44042" name="Freeform 10"/>
            <p:cNvSpPr>
              <a:spLocks/>
            </p:cNvSpPr>
            <p:nvPr/>
          </p:nvSpPr>
          <p:spPr bwMode="auto">
            <a:xfrm>
              <a:off x="720" y="1254"/>
              <a:ext cx="1528" cy="847"/>
            </a:xfrm>
            <a:custGeom>
              <a:avLst/>
              <a:gdLst/>
              <a:ahLst/>
              <a:cxnLst>
                <a:cxn ang="0">
                  <a:pos x="104" y="536"/>
                </a:cxn>
                <a:cxn ang="0">
                  <a:pos x="248" y="248"/>
                </a:cxn>
                <a:cxn ang="0">
                  <a:pos x="632" y="56"/>
                </a:cxn>
                <a:cxn ang="0">
                  <a:pos x="1208" y="56"/>
                </a:cxn>
                <a:cxn ang="0">
                  <a:pos x="1496" y="392"/>
                </a:cxn>
                <a:cxn ang="0">
                  <a:pos x="1016" y="776"/>
                </a:cxn>
                <a:cxn ang="0">
                  <a:pos x="152" y="824"/>
                </a:cxn>
                <a:cxn ang="0">
                  <a:pos x="104" y="536"/>
                </a:cxn>
              </a:cxnLst>
              <a:rect l="0" t="0" r="r" b="b"/>
              <a:pathLst>
                <a:path w="1528" h="864">
                  <a:moveTo>
                    <a:pt x="104" y="536"/>
                  </a:moveTo>
                  <a:cubicBezTo>
                    <a:pt x="120" y="440"/>
                    <a:pt x="160" y="328"/>
                    <a:pt x="248" y="248"/>
                  </a:cubicBezTo>
                  <a:cubicBezTo>
                    <a:pt x="336" y="168"/>
                    <a:pt x="472" y="88"/>
                    <a:pt x="632" y="56"/>
                  </a:cubicBezTo>
                  <a:cubicBezTo>
                    <a:pt x="792" y="24"/>
                    <a:pt x="1064" y="0"/>
                    <a:pt x="1208" y="56"/>
                  </a:cubicBezTo>
                  <a:cubicBezTo>
                    <a:pt x="1352" y="112"/>
                    <a:pt x="1528" y="272"/>
                    <a:pt x="1496" y="392"/>
                  </a:cubicBezTo>
                  <a:cubicBezTo>
                    <a:pt x="1464" y="512"/>
                    <a:pt x="1240" y="704"/>
                    <a:pt x="1016" y="776"/>
                  </a:cubicBezTo>
                  <a:cubicBezTo>
                    <a:pt x="792" y="848"/>
                    <a:pt x="304" y="864"/>
                    <a:pt x="152" y="824"/>
                  </a:cubicBezTo>
                  <a:cubicBezTo>
                    <a:pt x="0" y="784"/>
                    <a:pt x="88" y="632"/>
                    <a:pt x="104" y="536"/>
                  </a:cubicBezTo>
                  <a:close/>
                </a:path>
              </a:pathLst>
            </a:custGeom>
            <a:gradFill rotWithShape="0">
              <a:gsLst>
                <a:gs pos="0">
                  <a:srgbClr val="F4FCE4"/>
                </a:gs>
                <a:gs pos="100000">
                  <a:srgbClr val="67DD9F"/>
                </a:gs>
              </a:gsLst>
              <a:path path="rect">
                <a:fillToRect l="50000" t="50000" r="50000" b="50000"/>
              </a:path>
            </a:gradFill>
            <a:ln w="12700" cap="flat" cmpd="sng">
              <a:solidFill>
                <a:srgbClr val="33CC33"/>
              </a:solidFill>
              <a:prstDash val="solid"/>
              <a:round/>
              <a:headEnd/>
              <a:tailEnd/>
            </a:ln>
            <a:effectLst/>
          </p:spPr>
          <p:txBody>
            <a:bodyPr wrap="none" anchor="ctr"/>
            <a:lstStyle/>
            <a:p>
              <a:endParaRPr lang="zh-CN" altLang="en-US"/>
            </a:p>
          </p:txBody>
        </p:sp>
        <p:sp>
          <p:nvSpPr>
            <p:cNvPr id="44043" name="Freeform 11"/>
            <p:cNvSpPr>
              <a:spLocks/>
            </p:cNvSpPr>
            <p:nvPr/>
          </p:nvSpPr>
          <p:spPr bwMode="auto">
            <a:xfrm>
              <a:off x="1788" y="1332"/>
              <a:ext cx="216" cy="116"/>
            </a:xfrm>
            <a:custGeom>
              <a:avLst/>
              <a:gdLst/>
              <a:ahLst/>
              <a:cxnLst>
                <a:cxn ang="0">
                  <a:pos x="0" y="116"/>
                </a:cxn>
                <a:cxn ang="0">
                  <a:pos x="96" y="64"/>
                </a:cxn>
                <a:cxn ang="0">
                  <a:pos x="216" y="0"/>
                </a:cxn>
              </a:cxnLst>
              <a:rect l="0" t="0" r="r" b="b"/>
              <a:pathLst>
                <a:path w="216" h="116">
                  <a:moveTo>
                    <a:pt x="0" y="116"/>
                  </a:moveTo>
                  <a:cubicBezTo>
                    <a:pt x="17" y="108"/>
                    <a:pt x="60" y="83"/>
                    <a:pt x="96" y="64"/>
                  </a:cubicBezTo>
                  <a:cubicBezTo>
                    <a:pt x="132" y="45"/>
                    <a:pt x="191" y="13"/>
                    <a:pt x="216" y="0"/>
                  </a:cubicBezTo>
                </a:path>
              </a:pathLst>
            </a:custGeom>
            <a:gradFill rotWithShape="0">
              <a:gsLst>
                <a:gs pos="0">
                  <a:srgbClr val="F4FCE4"/>
                </a:gs>
                <a:gs pos="100000">
                  <a:srgbClr val="67DD9F"/>
                </a:gs>
              </a:gsLst>
              <a:path path="rect">
                <a:fillToRect l="50000" t="50000" r="50000" b="50000"/>
              </a:path>
            </a:gradFill>
            <a:ln w="19050" cap="flat" cmpd="sng">
              <a:solidFill>
                <a:srgbClr val="0000FF"/>
              </a:solidFill>
              <a:prstDash val="solid"/>
              <a:round/>
              <a:headEnd type="none" w="sm" len="lg"/>
              <a:tailEnd type="none" w="sm" len="lg"/>
            </a:ln>
            <a:effectLst/>
          </p:spPr>
          <p:txBody>
            <a:bodyPr wrap="none" anchor="ctr"/>
            <a:lstStyle/>
            <a:p>
              <a:endParaRPr lang="zh-CN" altLang="en-US"/>
            </a:p>
          </p:txBody>
        </p:sp>
        <p:sp>
          <p:nvSpPr>
            <p:cNvPr id="44044" name="Freeform 12"/>
            <p:cNvSpPr>
              <a:spLocks/>
            </p:cNvSpPr>
            <p:nvPr/>
          </p:nvSpPr>
          <p:spPr bwMode="auto">
            <a:xfrm>
              <a:off x="1976" y="1628"/>
              <a:ext cx="264" cy="52"/>
            </a:xfrm>
            <a:custGeom>
              <a:avLst/>
              <a:gdLst/>
              <a:ahLst/>
              <a:cxnLst>
                <a:cxn ang="0">
                  <a:pos x="0" y="52"/>
                </a:cxn>
                <a:cxn ang="0">
                  <a:pos x="264" y="0"/>
                </a:cxn>
              </a:cxnLst>
              <a:rect l="0" t="0" r="r" b="b"/>
              <a:pathLst>
                <a:path w="264" h="52">
                  <a:moveTo>
                    <a:pt x="0" y="52"/>
                  </a:moveTo>
                  <a:lnTo>
                    <a:pt x="264" y="0"/>
                  </a:lnTo>
                </a:path>
              </a:pathLst>
            </a:custGeom>
            <a:gradFill rotWithShape="0">
              <a:gsLst>
                <a:gs pos="0">
                  <a:srgbClr val="F4FCE4"/>
                </a:gs>
                <a:gs pos="100000">
                  <a:srgbClr val="67DD9F"/>
                </a:gs>
              </a:gsLst>
              <a:path path="rect">
                <a:fillToRect l="50000" t="50000" r="50000" b="50000"/>
              </a:path>
            </a:gradFill>
            <a:ln w="19050">
              <a:solidFill>
                <a:srgbClr val="0000FF"/>
              </a:solidFill>
              <a:round/>
              <a:headEnd type="none" w="sm" len="lg"/>
              <a:tailEnd type="none" w="sm" len="lg"/>
            </a:ln>
            <a:effectLst/>
          </p:spPr>
          <p:txBody>
            <a:bodyPr wrap="none" anchor="ctr"/>
            <a:lstStyle/>
            <a:p>
              <a:endParaRPr lang="zh-CN" altLang="en-US"/>
            </a:p>
          </p:txBody>
        </p:sp>
        <p:sp>
          <p:nvSpPr>
            <p:cNvPr id="44045" name="Freeform 13"/>
            <p:cNvSpPr>
              <a:spLocks/>
            </p:cNvSpPr>
            <p:nvPr/>
          </p:nvSpPr>
          <p:spPr bwMode="auto">
            <a:xfrm>
              <a:off x="792" y="2000"/>
              <a:ext cx="372" cy="64"/>
            </a:xfrm>
            <a:custGeom>
              <a:avLst/>
              <a:gdLst/>
              <a:ahLst/>
              <a:cxnLst>
                <a:cxn ang="0">
                  <a:pos x="0" y="64"/>
                </a:cxn>
                <a:cxn ang="0">
                  <a:pos x="92" y="48"/>
                </a:cxn>
                <a:cxn ang="0">
                  <a:pos x="256" y="16"/>
                </a:cxn>
                <a:cxn ang="0">
                  <a:pos x="372" y="0"/>
                </a:cxn>
              </a:cxnLst>
              <a:rect l="0" t="0" r="r" b="b"/>
              <a:pathLst>
                <a:path w="372" h="64">
                  <a:moveTo>
                    <a:pt x="0" y="64"/>
                  </a:moveTo>
                  <a:cubicBezTo>
                    <a:pt x="15" y="61"/>
                    <a:pt x="49" y="56"/>
                    <a:pt x="92" y="48"/>
                  </a:cubicBezTo>
                  <a:cubicBezTo>
                    <a:pt x="135" y="40"/>
                    <a:pt x="209" y="24"/>
                    <a:pt x="256" y="16"/>
                  </a:cubicBezTo>
                  <a:cubicBezTo>
                    <a:pt x="303" y="8"/>
                    <a:pt x="348" y="3"/>
                    <a:pt x="372" y="0"/>
                  </a:cubicBezTo>
                </a:path>
              </a:pathLst>
            </a:custGeom>
            <a:gradFill rotWithShape="0">
              <a:gsLst>
                <a:gs pos="0">
                  <a:srgbClr val="F4FCE4"/>
                </a:gs>
                <a:gs pos="100000">
                  <a:srgbClr val="67DD9F"/>
                </a:gs>
              </a:gsLst>
              <a:path path="rect">
                <a:fillToRect l="50000" t="50000" r="50000" b="50000"/>
              </a:path>
            </a:gradFill>
            <a:ln w="19050" cap="flat" cmpd="sng">
              <a:solidFill>
                <a:srgbClr val="0000FF"/>
              </a:solidFill>
              <a:prstDash val="solid"/>
              <a:round/>
              <a:headEnd type="none" w="sm" len="lg"/>
              <a:tailEnd type="none" w="sm" len="lg"/>
            </a:ln>
            <a:effectLst/>
          </p:spPr>
          <p:txBody>
            <a:bodyPr wrap="none" anchor="ctr"/>
            <a:lstStyle/>
            <a:p>
              <a:endParaRPr lang="zh-CN" altLang="en-US"/>
            </a:p>
          </p:txBody>
        </p:sp>
        <p:sp>
          <p:nvSpPr>
            <p:cNvPr id="44046" name="Freeform 14"/>
            <p:cNvSpPr>
              <a:spLocks/>
            </p:cNvSpPr>
            <p:nvPr/>
          </p:nvSpPr>
          <p:spPr bwMode="auto">
            <a:xfrm>
              <a:off x="788" y="1828"/>
              <a:ext cx="276" cy="36"/>
            </a:xfrm>
            <a:custGeom>
              <a:avLst/>
              <a:gdLst/>
              <a:ahLst/>
              <a:cxnLst>
                <a:cxn ang="0">
                  <a:pos x="0" y="36"/>
                </a:cxn>
                <a:cxn ang="0">
                  <a:pos x="276" y="0"/>
                </a:cxn>
              </a:cxnLst>
              <a:rect l="0" t="0" r="r" b="b"/>
              <a:pathLst>
                <a:path w="276" h="36">
                  <a:moveTo>
                    <a:pt x="0" y="36"/>
                  </a:moveTo>
                  <a:lnTo>
                    <a:pt x="276" y="0"/>
                  </a:lnTo>
                </a:path>
              </a:pathLst>
            </a:custGeom>
            <a:gradFill rotWithShape="0">
              <a:gsLst>
                <a:gs pos="0">
                  <a:srgbClr val="F4FCE4"/>
                </a:gs>
                <a:gs pos="100000">
                  <a:srgbClr val="67DD9F"/>
                </a:gs>
              </a:gsLst>
              <a:path path="rect">
                <a:fillToRect l="50000" t="50000" r="50000" b="50000"/>
              </a:path>
            </a:gradFill>
            <a:ln w="19050">
              <a:solidFill>
                <a:srgbClr val="0000FF"/>
              </a:solidFill>
              <a:round/>
              <a:headEnd type="none" w="sm" len="lg"/>
              <a:tailEnd type="none" w="sm" len="lg"/>
            </a:ln>
            <a:effectLst/>
          </p:spPr>
          <p:txBody>
            <a:bodyPr wrap="none" anchor="ctr"/>
            <a:lstStyle/>
            <a:p>
              <a:endParaRPr lang="zh-CN" altLang="en-US"/>
            </a:p>
          </p:txBody>
        </p:sp>
        <p:sp>
          <p:nvSpPr>
            <p:cNvPr id="44047" name="Freeform 15"/>
            <p:cNvSpPr>
              <a:spLocks/>
            </p:cNvSpPr>
            <p:nvPr/>
          </p:nvSpPr>
          <p:spPr bwMode="auto">
            <a:xfrm>
              <a:off x="824" y="1638"/>
              <a:ext cx="240" cy="47"/>
            </a:xfrm>
            <a:custGeom>
              <a:avLst/>
              <a:gdLst/>
              <a:ahLst/>
              <a:cxnLst>
                <a:cxn ang="0">
                  <a:pos x="0" y="48"/>
                </a:cxn>
                <a:cxn ang="0">
                  <a:pos x="240" y="0"/>
                </a:cxn>
              </a:cxnLst>
              <a:rect l="0" t="0" r="r" b="b"/>
              <a:pathLst>
                <a:path w="240" h="48">
                  <a:moveTo>
                    <a:pt x="0" y="48"/>
                  </a:moveTo>
                  <a:cubicBezTo>
                    <a:pt x="100" y="28"/>
                    <a:pt x="200" y="8"/>
                    <a:pt x="240" y="0"/>
                  </a:cubicBezTo>
                </a:path>
              </a:pathLst>
            </a:custGeom>
            <a:gradFill rotWithShape="0">
              <a:gsLst>
                <a:gs pos="0">
                  <a:srgbClr val="F4FCE4"/>
                </a:gs>
                <a:gs pos="100000">
                  <a:srgbClr val="67DD9F"/>
                </a:gs>
              </a:gsLst>
              <a:path path="rect">
                <a:fillToRect l="50000" t="50000" r="50000" b="50000"/>
              </a:path>
            </a:gradFill>
            <a:ln w="19050" cap="flat" cmpd="sng">
              <a:solidFill>
                <a:srgbClr val="0000FF"/>
              </a:solidFill>
              <a:prstDash val="solid"/>
              <a:round/>
              <a:headEnd type="none" w="sm" len="lg"/>
              <a:tailEnd type="none" w="sm" len="lg"/>
            </a:ln>
            <a:effectLst/>
          </p:spPr>
          <p:txBody>
            <a:bodyPr wrap="none" anchor="ctr"/>
            <a:lstStyle/>
            <a:p>
              <a:endParaRPr lang="zh-CN" altLang="en-US"/>
            </a:p>
          </p:txBody>
        </p:sp>
        <p:graphicFrame>
          <p:nvGraphicFramePr>
            <p:cNvPr id="44048" name="Object 16"/>
            <p:cNvGraphicFramePr>
              <a:graphicFrameLocks noChangeAspect="1"/>
            </p:cNvGraphicFramePr>
            <p:nvPr/>
          </p:nvGraphicFramePr>
          <p:xfrm>
            <a:off x="1056" y="1384"/>
            <a:ext cx="158" cy="200"/>
          </p:xfrm>
          <a:graphic>
            <a:graphicData uri="http://schemas.openxmlformats.org/presentationml/2006/ole">
              <mc:AlternateContent xmlns:mc="http://schemas.openxmlformats.org/markup-compatibility/2006">
                <mc:Choice xmlns:v="urn:schemas-microsoft-com:vml" Requires="v">
                  <p:oleObj spid="_x0000_s38275" name="Equation" r:id="rId5" imgW="190440" imgH="241200" progId="Equation.3">
                    <p:embed/>
                  </p:oleObj>
                </mc:Choice>
                <mc:Fallback>
                  <p:oleObj name="Equation" r:id="rId5" imgW="190440" imgH="241200" progId="Equation.3">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1384"/>
                          <a:ext cx="158"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4049" name="Object 17"/>
          <p:cNvGraphicFramePr>
            <a:graphicFrameLocks noChangeAspect="1"/>
          </p:cNvGraphicFramePr>
          <p:nvPr>
            <p:extLst>
              <p:ext uri="{D42A27DB-BD31-4B8C-83A1-F6EECF244321}">
                <p14:modId xmlns:p14="http://schemas.microsoft.com/office/powerpoint/2010/main" val="65833540"/>
              </p:ext>
            </p:extLst>
          </p:nvPr>
        </p:nvGraphicFramePr>
        <p:xfrm>
          <a:off x="5029200" y="1222375"/>
          <a:ext cx="3657600" cy="774700"/>
        </p:xfrm>
        <a:graphic>
          <a:graphicData uri="http://schemas.openxmlformats.org/presentationml/2006/ole">
            <mc:AlternateContent xmlns:mc="http://schemas.openxmlformats.org/markup-compatibility/2006">
              <mc:Choice xmlns:v="urn:schemas-microsoft-com:vml" Requires="v">
                <p:oleObj spid="_x0000_s38276" name="Equation" r:id="rId7" imgW="1155600" imgH="253800" progId="Equation.3">
                  <p:embed/>
                </p:oleObj>
              </mc:Choice>
              <mc:Fallback>
                <p:oleObj name="Equation" r:id="rId7" imgW="1155600" imgH="25380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1222375"/>
                        <a:ext cx="36576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50" name="Object 18"/>
          <p:cNvGraphicFramePr>
            <a:graphicFrameLocks noChangeAspect="1"/>
          </p:cNvGraphicFramePr>
          <p:nvPr>
            <p:extLst>
              <p:ext uri="{D42A27DB-BD31-4B8C-83A1-F6EECF244321}">
                <p14:modId xmlns:p14="http://schemas.microsoft.com/office/powerpoint/2010/main" val="1004508444"/>
              </p:ext>
            </p:extLst>
          </p:nvPr>
        </p:nvGraphicFramePr>
        <p:xfrm>
          <a:off x="5029200" y="2193925"/>
          <a:ext cx="3657600" cy="777875"/>
        </p:xfrm>
        <a:graphic>
          <a:graphicData uri="http://schemas.openxmlformats.org/presentationml/2006/ole">
            <mc:AlternateContent xmlns:mc="http://schemas.openxmlformats.org/markup-compatibility/2006">
              <mc:Choice xmlns:v="urn:schemas-microsoft-com:vml" Requires="v">
                <p:oleObj spid="_x0000_s38277" name="Equation" r:id="rId9" imgW="1218960" imgH="253800" progId="Equation.3">
                  <p:embed/>
                </p:oleObj>
              </mc:Choice>
              <mc:Fallback>
                <p:oleObj name="Equation" r:id="rId9" imgW="1218960" imgH="25380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2193925"/>
                        <a:ext cx="36576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51" name="Object 19"/>
          <p:cNvGraphicFramePr>
            <a:graphicFrameLocks noChangeAspect="1"/>
          </p:cNvGraphicFramePr>
          <p:nvPr>
            <p:extLst>
              <p:ext uri="{D42A27DB-BD31-4B8C-83A1-F6EECF244321}">
                <p14:modId xmlns:p14="http://schemas.microsoft.com/office/powerpoint/2010/main" val="1816571650"/>
              </p:ext>
            </p:extLst>
          </p:nvPr>
        </p:nvGraphicFramePr>
        <p:xfrm>
          <a:off x="5029200" y="3228975"/>
          <a:ext cx="3581400" cy="992188"/>
        </p:xfrm>
        <a:graphic>
          <a:graphicData uri="http://schemas.openxmlformats.org/presentationml/2006/ole">
            <mc:AlternateContent xmlns:mc="http://schemas.openxmlformats.org/markup-compatibility/2006">
              <mc:Choice xmlns:v="urn:schemas-microsoft-com:vml" Requires="v">
                <p:oleObj spid="_x0000_s38278" name="Equation" r:id="rId11" imgW="939600" imgH="291960" progId="Equation.3">
                  <p:embed/>
                </p:oleObj>
              </mc:Choice>
              <mc:Fallback>
                <p:oleObj name="Equation" r:id="rId11" imgW="939600" imgH="29196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0" y="3228975"/>
                        <a:ext cx="358140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52" name="Text Box 20"/>
          <p:cNvSpPr txBox="1">
            <a:spLocks noChangeArrowheads="1"/>
          </p:cNvSpPr>
          <p:nvPr/>
        </p:nvSpPr>
        <p:spPr bwMode="auto">
          <a:xfrm>
            <a:off x="381000" y="5638800"/>
            <a:ext cx="8534400" cy="1160462"/>
          </a:xfrm>
          <a:prstGeom prst="rect">
            <a:avLst/>
          </a:prstGeom>
          <a:noFill/>
          <a:ln w="9525">
            <a:noFill/>
            <a:miter lim="800000"/>
            <a:headEnd/>
            <a:tailEnd/>
          </a:ln>
          <a:effectLst/>
        </p:spPr>
        <p:txBody>
          <a:bodyPr>
            <a:spAutoFit/>
          </a:bodyPr>
          <a:lstStyle/>
          <a:p>
            <a:pPr>
              <a:spcBef>
                <a:spcPct val="50000"/>
              </a:spcBef>
              <a:buFontTx/>
              <a:buBlip>
                <a:blip r:embed="rId13"/>
              </a:buBlip>
            </a:pPr>
            <a:r>
              <a:rPr lang="zh-CN" altLang="en-US" sz="2800" dirty="0">
                <a:solidFill>
                  <a:srgbClr val="CC0000"/>
                </a:solidFill>
                <a:latin typeface="黑体" pitchFamily="2" charset="-122"/>
                <a:ea typeface="黑体" pitchFamily="2" charset="-122"/>
              </a:rPr>
              <a:t>物理意义</a:t>
            </a:r>
            <a:r>
              <a:rPr lang="zh-CN" altLang="en-US" sz="2800" dirty="0">
                <a:solidFill>
                  <a:srgbClr val="050000"/>
                </a:solidFill>
                <a:latin typeface="黑体" pitchFamily="2" charset="-122"/>
                <a:ea typeface="黑体" pitchFamily="2" charset="-122"/>
              </a:rPr>
              <a:t>：通过任意闭合曲面的磁通量必等于零</a:t>
            </a:r>
          </a:p>
          <a:p>
            <a:pPr>
              <a:spcBef>
                <a:spcPct val="50000"/>
              </a:spcBef>
            </a:pPr>
            <a:r>
              <a:rPr lang="zh-CN" altLang="en-US" sz="2800" dirty="0">
                <a:solidFill>
                  <a:srgbClr val="050000"/>
                </a:solidFill>
                <a:latin typeface="黑体" pitchFamily="2" charset="-122"/>
                <a:ea typeface="黑体" pitchFamily="2" charset="-122"/>
              </a:rPr>
              <a:t>                        （</a:t>
            </a:r>
            <a:r>
              <a:rPr lang="zh-CN" altLang="en-US" sz="2800" dirty="0">
                <a:latin typeface="黑体" pitchFamily="2" charset="-122"/>
                <a:ea typeface="黑体" pitchFamily="2" charset="-122"/>
              </a:rPr>
              <a:t>故磁场是</a:t>
            </a:r>
            <a:r>
              <a:rPr lang="zh-CN" altLang="en-US" sz="2800" dirty="0">
                <a:solidFill>
                  <a:srgbClr val="CC0000"/>
                </a:solidFill>
                <a:latin typeface="黑体" pitchFamily="2" charset="-122"/>
                <a:ea typeface="黑体" pitchFamily="2" charset="-122"/>
              </a:rPr>
              <a:t>无源的</a:t>
            </a:r>
            <a:r>
              <a:rPr lang="en-US" altLang="zh-CN" sz="2800" dirty="0">
                <a:solidFill>
                  <a:srgbClr val="CC0000"/>
                </a:solidFill>
                <a:latin typeface="黑体" pitchFamily="2" charset="-122"/>
                <a:ea typeface="黑体" pitchFamily="2" charset="-122"/>
              </a:rPr>
              <a:t>.</a:t>
            </a:r>
            <a:r>
              <a:rPr lang="zh-CN" altLang="en-US" sz="2800" dirty="0">
                <a:solidFill>
                  <a:srgbClr val="050000"/>
                </a:solidFill>
                <a:latin typeface="黑体" pitchFamily="2" charset="-122"/>
                <a:ea typeface="黑体" pitchFamily="2" charset="-122"/>
              </a:rPr>
              <a:t>）</a:t>
            </a:r>
          </a:p>
        </p:txBody>
      </p:sp>
      <p:grpSp>
        <p:nvGrpSpPr>
          <p:cNvPr id="3" name="Group 21"/>
          <p:cNvGrpSpPr>
            <a:grpSpLocks/>
          </p:cNvGrpSpPr>
          <p:nvPr/>
        </p:nvGrpSpPr>
        <p:grpSpPr bwMode="auto">
          <a:xfrm>
            <a:off x="381000" y="4648200"/>
            <a:ext cx="7848600" cy="838200"/>
            <a:chOff x="96" y="2736"/>
            <a:chExt cx="4944" cy="528"/>
          </a:xfrm>
        </p:grpSpPr>
        <p:sp>
          <p:nvSpPr>
            <p:cNvPr id="44054" name="Text Box 22"/>
            <p:cNvSpPr txBox="1">
              <a:spLocks noChangeArrowheads="1"/>
            </p:cNvSpPr>
            <p:nvPr/>
          </p:nvSpPr>
          <p:spPr bwMode="auto">
            <a:xfrm>
              <a:off x="96" y="2832"/>
              <a:ext cx="2304" cy="371"/>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spcBef>
                  <a:spcPct val="50000"/>
                </a:spcBef>
                <a:buFontTx/>
                <a:buBlip>
                  <a:blip r:embed="rId13"/>
                </a:buBlip>
              </a:pPr>
              <a:r>
                <a:rPr lang="zh-CN" altLang="en-US" sz="3200" dirty="0">
                  <a:latin typeface="黑体" pitchFamily="2" charset="-122"/>
                  <a:ea typeface="黑体" pitchFamily="2" charset="-122"/>
                </a:rPr>
                <a:t>磁场高斯定理</a:t>
              </a:r>
            </a:p>
          </p:txBody>
        </p:sp>
        <p:graphicFrame>
          <p:nvGraphicFramePr>
            <p:cNvPr id="44055" name="Object 23"/>
            <p:cNvGraphicFramePr>
              <a:graphicFrameLocks noChangeAspect="1"/>
            </p:cNvGraphicFramePr>
            <p:nvPr/>
          </p:nvGraphicFramePr>
          <p:xfrm>
            <a:off x="3240" y="2736"/>
            <a:ext cx="1800" cy="528"/>
          </p:xfrm>
          <a:graphic>
            <a:graphicData uri="http://schemas.openxmlformats.org/presentationml/2006/ole">
              <mc:AlternateContent xmlns:mc="http://schemas.openxmlformats.org/markup-compatibility/2006">
                <mc:Choice xmlns:v="urn:schemas-microsoft-com:vml" Requires="v">
                  <p:oleObj spid="_x0000_s38279" name="Equation" r:id="rId14" imgW="812520" imgH="266400" progId="Equation.3">
                    <p:embed/>
                  </p:oleObj>
                </mc:Choice>
                <mc:Fallback>
                  <p:oleObj name="Equation" r:id="rId14" imgW="812520" imgH="266400" progId="Equation.3">
                    <p:embed/>
                    <p:pic>
                      <p:nvPicPr>
                        <p:cNvPr id="0"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40" y="2736"/>
                          <a:ext cx="1800" cy="528"/>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grpSp>
        <p:nvGrpSpPr>
          <p:cNvPr id="4" name="Group 24"/>
          <p:cNvGrpSpPr>
            <a:grpSpLocks/>
          </p:cNvGrpSpPr>
          <p:nvPr/>
        </p:nvGrpSpPr>
        <p:grpSpPr bwMode="auto">
          <a:xfrm>
            <a:off x="1295400" y="2324100"/>
            <a:ext cx="2197100" cy="1282700"/>
            <a:chOff x="816" y="1272"/>
            <a:chExt cx="1384" cy="808"/>
          </a:xfrm>
        </p:grpSpPr>
        <p:sp>
          <p:nvSpPr>
            <p:cNvPr id="44057" name="Freeform 25"/>
            <p:cNvSpPr>
              <a:spLocks/>
            </p:cNvSpPr>
            <p:nvPr/>
          </p:nvSpPr>
          <p:spPr bwMode="auto">
            <a:xfrm>
              <a:off x="1588" y="1272"/>
              <a:ext cx="572" cy="460"/>
            </a:xfrm>
            <a:custGeom>
              <a:avLst/>
              <a:gdLst/>
              <a:ahLst/>
              <a:cxnLst>
                <a:cxn ang="0">
                  <a:pos x="0" y="0"/>
                </a:cxn>
                <a:cxn ang="0">
                  <a:pos x="340" y="200"/>
                </a:cxn>
                <a:cxn ang="0">
                  <a:pos x="572" y="460"/>
                </a:cxn>
              </a:cxnLst>
              <a:rect l="0" t="0" r="r" b="b"/>
              <a:pathLst>
                <a:path w="572" h="460">
                  <a:moveTo>
                    <a:pt x="0" y="0"/>
                  </a:moveTo>
                  <a:cubicBezTo>
                    <a:pt x="57" y="33"/>
                    <a:pt x="245" y="123"/>
                    <a:pt x="340" y="200"/>
                  </a:cubicBezTo>
                  <a:cubicBezTo>
                    <a:pt x="435" y="277"/>
                    <a:pt x="524" y="406"/>
                    <a:pt x="572" y="460"/>
                  </a:cubicBezTo>
                </a:path>
              </a:pathLst>
            </a:custGeom>
            <a:noFill/>
            <a:ln w="12700" cap="flat" cmpd="sng">
              <a:solidFill>
                <a:srgbClr val="2FBD2F"/>
              </a:solidFill>
              <a:prstDash val="solid"/>
              <a:round/>
              <a:headEnd type="none" w="sm" len="lg"/>
              <a:tailEnd type="none" w="sm" len="lg"/>
            </a:ln>
            <a:effectLst/>
          </p:spPr>
          <p:txBody>
            <a:bodyPr wrap="none" anchor="ctr"/>
            <a:lstStyle/>
            <a:p>
              <a:endParaRPr lang="zh-CN" altLang="en-US"/>
            </a:p>
          </p:txBody>
        </p:sp>
        <p:sp>
          <p:nvSpPr>
            <p:cNvPr id="44058" name="Freeform 26"/>
            <p:cNvSpPr>
              <a:spLocks/>
            </p:cNvSpPr>
            <p:nvPr/>
          </p:nvSpPr>
          <p:spPr bwMode="auto">
            <a:xfrm>
              <a:off x="1336" y="1316"/>
              <a:ext cx="688" cy="548"/>
            </a:xfrm>
            <a:custGeom>
              <a:avLst/>
              <a:gdLst/>
              <a:ahLst/>
              <a:cxnLst>
                <a:cxn ang="0">
                  <a:pos x="0" y="0"/>
                </a:cxn>
                <a:cxn ang="0">
                  <a:pos x="412" y="228"/>
                </a:cxn>
                <a:cxn ang="0">
                  <a:pos x="688" y="548"/>
                </a:cxn>
              </a:cxnLst>
              <a:rect l="0" t="0" r="r" b="b"/>
              <a:pathLst>
                <a:path w="688" h="548">
                  <a:moveTo>
                    <a:pt x="0" y="0"/>
                  </a:moveTo>
                  <a:cubicBezTo>
                    <a:pt x="68" y="38"/>
                    <a:pt x="297" y="137"/>
                    <a:pt x="412" y="228"/>
                  </a:cubicBezTo>
                  <a:cubicBezTo>
                    <a:pt x="527" y="319"/>
                    <a:pt x="631" y="481"/>
                    <a:pt x="688" y="548"/>
                  </a:cubicBezTo>
                </a:path>
              </a:pathLst>
            </a:custGeom>
            <a:noFill/>
            <a:ln w="12700" cap="flat" cmpd="sng">
              <a:solidFill>
                <a:srgbClr val="2FBD2F"/>
              </a:solidFill>
              <a:prstDash val="solid"/>
              <a:round/>
              <a:headEnd type="none" w="sm" len="lg"/>
              <a:tailEnd type="none" w="sm" len="lg"/>
            </a:ln>
            <a:effectLst/>
          </p:spPr>
          <p:txBody>
            <a:bodyPr wrap="none" anchor="ctr"/>
            <a:lstStyle/>
            <a:p>
              <a:endParaRPr lang="zh-CN" altLang="en-US"/>
            </a:p>
          </p:txBody>
        </p:sp>
        <p:sp>
          <p:nvSpPr>
            <p:cNvPr id="44059" name="Freeform 27"/>
            <p:cNvSpPr>
              <a:spLocks/>
            </p:cNvSpPr>
            <p:nvPr/>
          </p:nvSpPr>
          <p:spPr bwMode="auto">
            <a:xfrm>
              <a:off x="1136" y="1380"/>
              <a:ext cx="740" cy="592"/>
            </a:xfrm>
            <a:custGeom>
              <a:avLst/>
              <a:gdLst/>
              <a:ahLst/>
              <a:cxnLst>
                <a:cxn ang="0">
                  <a:pos x="0" y="0"/>
                </a:cxn>
                <a:cxn ang="0">
                  <a:pos x="420" y="240"/>
                </a:cxn>
                <a:cxn ang="0">
                  <a:pos x="740" y="592"/>
                </a:cxn>
              </a:cxnLst>
              <a:rect l="0" t="0" r="r" b="b"/>
              <a:pathLst>
                <a:path w="740" h="592">
                  <a:moveTo>
                    <a:pt x="0" y="0"/>
                  </a:moveTo>
                  <a:cubicBezTo>
                    <a:pt x="70" y="40"/>
                    <a:pt x="297" y="141"/>
                    <a:pt x="420" y="240"/>
                  </a:cubicBezTo>
                  <a:cubicBezTo>
                    <a:pt x="543" y="339"/>
                    <a:pt x="673" y="519"/>
                    <a:pt x="740" y="592"/>
                  </a:cubicBezTo>
                </a:path>
              </a:pathLst>
            </a:custGeom>
            <a:noFill/>
            <a:ln w="12700" cap="flat" cmpd="sng">
              <a:solidFill>
                <a:srgbClr val="2FBD2F"/>
              </a:solidFill>
              <a:prstDash val="solid"/>
              <a:round/>
              <a:headEnd type="none" w="sm" len="lg"/>
              <a:tailEnd type="none" w="sm" len="lg"/>
            </a:ln>
            <a:effectLst/>
          </p:spPr>
          <p:txBody>
            <a:bodyPr wrap="none" anchor="ctr"/>
            <a:lstStyle/>
            <a:p>
              <a:endParaRPr lang="zh-CN" altLang="en-US"/>
            </a:p>
          </p:txBody>
        </p:sp>
        <p:sp>
          <p:nvSpPr>
            <p:cNvPr id="44060" name="Freeform 28"/>
            <p:cNvSpPr>
              <a:spLocks/>
            </p:cNvSpPr>
            <p:nvPr/>
          </p:nvSpPr>
          <p:spPr bwMode="auto">
            <a:xfrm>
              <a:off x="996" y="1480"/>
              <a:ext cx="692" cy="548"/>
            </a:xfrm>
            <a:custGeom>
              <a:avLst/>
              <a:gdLst/>
              <a:ahLst/>
              <a:cxnLst>
                <a:cxn ang="0">
                  <a:pos x="0" y="0"/>
                </a:cxn>
                <a:cxn ang="0">
                  <a:pos x="387" y="231"/>
                </a:cxn>
                <a:cxn ang="0">
                  <a:pos x="692" y="548"/>
                </a:cxn>
              </a:cxnLst>
              <a:rect l="0" t="0" r="r" b="b"/>
              <a:pathLst>
                <a:path w="692" h="548">
                  <a:moveTo>
                    <a:pt x="0" y="0"/>
                  </a:moveTo>
                  <a:cubicBezTo>
                    <a:pt x="64" y="38"/>
                    <a:pt x="272" y="140"/>
                    <a:pt x="387" y="231"/>
                  </a:cubicBezTo>
                  <a:cubicBezTo>
                    <a:pt x="502" y="322"/>
                    <a:pt x="641" y="495"/>
                    <a:pt x="692" y="548"/>
                  </a:cubicBezTo>
                </a:path>
              </a:pathLst>
            </a:custGeom>
            <a:noFill/>
            <a:ln w="12700" cap="flat" cmpd="sng">
              <a:solidFill>
                <a:srgbClr val="2FBD2F"/>
              </a:solidFill>
              <a:prstDash val="solid"/>
              <a:round/>
              <a:headEnd type="none" w="sm" len="lg"/>
              <a:tailEnd type="none" w="sm" len="lg"/>
            </a:ln>
            <a:effectLst/>
          </p:spPr>
          <p:txBody>
            <a:bodyPr wrap="none" anchor="ctr"/>
            <a:lstStyle/>
            <a:p>
              <a:endParaRPr lang="zh-CN" altLang="en-US"/>
            </a:p>
          </p:txBody>
        </p:sp>
        <p:sp>
          <p:nvSpPr>
            <p:cNvPr id="44061" name="Freeform 29"/>
            <p:cNvSpPr>
              <a:spLocks/>
            </p:cNvSpPr>
            <p:nvPr/>
          </p:nvSpPr>
          <p:spPr bwMode="auto">
            <a:xfrm>
              <a:off x="816" y="1836"/>
              <a:ext cx="412" cy="244"/>
            </a:xfrm>
            <a:custGeom>
              <a:avLst/>
              <a:gdLst/>
              <a:ahLst/>
              <a:cxnLst>
                <a:cxn ang="0">
                  <a:pos x="0" y="0"/>
                </a:cxn>
                <a:cxn ang="0">
                  <a:pos x="217" y="99"/>
                </a:cxn>
                <a:cxn ang="0">
                  <a:pos x="412" y="244"/>
                </a:cxn>
              </a:cxnLst>
              <a:rect l="0" t="0" r="r" b="b"/>
              <a:pathLst>
                <a:path w="412" h="244">
                  <a:moveTo>
                    <a:pt x="0" y="0"/>
                  </a:moveTo>
                  <a:cubicBezTo>
                    <a:pt x="36" y="16"/>
                    <a:pt x="148" y="58"/>
                    <a:pt x="217" y="99"/>
                  </a:cubicBezTo>
                  <a:cubicBezTo>
                    <a:pt x="286" y="140"/>
                    <a:pt x="372" y="214"/>
                    <a:pt x="412" y="244"/>
                  </a:cubicBezTo>
                </a:path>
              </a:pathLst>
            </a:custGeom>
            <a:noFill/>
            <a:ln w="12700" cap="flat" cmpd="sng">
              <a:solidFill>
                <a:srgbClr val="2FBD2F"/>
              </a:solidFill>
              <a:prstDash val="solid"/>
              <a:round/>
              <a:headEnd type="none" w="sm" len="lg"/>
              <a:tailEnd type="none" w="sm" len="lg"/>
            </a:ln>
            <a:effectLst/>
          </p:spPr>
          <p:txBody>
            <a:bodyPr wrap="none" anchor="ctr"/>
            <a:lstStyle/>
            <a:p>
              <a:endParaRPr lang="zh-CN" altLang="en-US"/>
            </a:p>
          </p:txBody>
        </p:sp>
        <p:sp>
          <p:nvSpPr>
            <p:cNvPr id="44062" name="Freeform 30"/>
            <p:cNvSpPr>
              <a:spLocks/>
            </p:cNvSpPr>
            <p:nvPr/>
          </p:nvSpPr>
          <p:spPr bwMode="auto">
            <a:xfrm>
              <a:off x="824" y="1340"/>
              <a:ext cx="1196" cy="458"/>
            </a:xfrm>
            <a:custGeom>
              <a:avLst/>
              <a:gdLst/>
              <a:ahLst/>
              <a:cxnLst>
                <a:cxn ang="0">
                  <a:pos x="1196" y="0"/>
                </a:cxn>
                <a:cxn ang="0">
                  <a:pos x="576" y="124"/>
                </a:cxn>
                <a:cxn ang="0">
                  <a:pos x="0" y="458"/>
                </a:cxn>
              </a:cxnLst>
              <a:rect l="0" t="0" r="r" b="b"/>
              <a:pathLst>
                <a:path w="1196" h="458">
                  <a:moveTo>
                    <a:pt x="1196" y="0"/>
                  </a:moveTo>
                  <a:cubicBezTo>
                    <a:pt x="1093" y="21"/>
                    <a:pt x="775" y="48"/>
                    <a:pt x="576" y="124"/>
                  </a:cubicBezTo>
                  <a:cubicBezTo>
                    <a:pt x="377" y="200"/>
                    <a:pt x="120" y="389"/>
                    <a:pt x="0" y="458"/>
                  </a:cubicBezTo>
                </a:path>
              </a:pathLst>
            </a:custGeom>
            <a:noFill/>
            <a:ln w="12700" cap="flat" cmpd="sng">
              <a:solidFill>
                <a:srgbClr val="2FBD2F"/>
              </a:solidFill>
              <a:prstDash val="solid"/>
              <a:round/>
              <a:headEnd type="none" w="sm" len="lg"/>
              <a:tailEnd type="none" w="sm" len="lg"/>
            </a:ln>
            <a:effectLst/>
          </p:spPr>
          <p:txBody>
            <a:bodyPr wrap="none" anchor="ctr"/>
            <a:lstStyle/>
            <a:p>
              <a:endParaRPr lang="zh-CN" altLang="en-US"/>
            </a:p>
          </p:txBody>
        </p:sp>
        <p:sp>
          <p:nvSpPr>
            <p:cNvPr id="44063" name="Freeform 31"/>
            <p:cNvSpPr>
              <a:spLocks/>
            </p:cNvSpPr>
            <p:nvPr/>
          </p:nvSpPr>
          <p:spPr bwMode="auto">
            <a:xfrm>
              <a:off x="884" y="1504"/>
              <a:ext cx="1316" cy="540"/>
            </a:xfrm>
            <a:custGeom>
              <a:avLst/>
              <a:gdLst/>
              <a:ahLst/>
              <a:cxnLst>
                <a:cxn ang="0">
                  <a:pos x="1316" y="0"/>
                </a:cxn>
                <a:cxn ang="0">
                  <a:pos x="972" y="60"/>
                </a:cxn>
                <a:cxn ang="0">
                  <a:pos x="585" y="182"/>
                </a:cxn>
                <a:cxn ang="0">
                  <a:pos x="0" y="540"/>
                </a:cxn>
              </a:cxnLst>
              <a:rect l="0" t="0" r="r" b="b"/>
              <a:pathLst>
                <a:path w="1316" h="540">
                  <a:moveTo>
                    <a:pt x="1316" y="0"/>
                  </a:moveTo>
                  <a:cubicBezTo>
                    <a:pt x="1259" y="10"/>
                    <a:pt x="1094" y="30"/>
                    <a:pt x="972" y="60"/>
                  </a:cubicBezTo>
                  <a:cubicBezTo>
                    <a:pt x="850" y="90"/>
                    <a:pt x="747" y="102"/>
                    <a:pt x="585" y="182"/>
                  </a:cubicBezTo>
                  <a:cubicBezTo>
                    <a:pt x="423" y="262"/>
                    <a:pt x="122" y="466"/>
                    <a:pt x="0" y="540"/>
                  </a:cubicBezTo>
                </a:path>
              </a:pathLst>
            </a:custGeom>
            <a:noFill/>
            <a:ln w="12700" cap="flat" cmpd="sng">
              <a:solidFill>
                <a:srgbClr val="2FBD2F"/>
              </a:solidFill>
              <a:prstDash val="solid"/>
              <a:round/>
              <a:headEnd type="none" w="sm" len="lg"/>
              <a:tailEnd type="none" w="sm" len="lg"/>
            </a:ln>
            <a:effectLst/>
          </p:spPr>
          <p:txBody>
            <a:bodyPr wrap="none" anchor="ctr"/>
            <a:lstStyle/>
            <a:p>
              <a:endParaRPr lang="zh-CN" altLang="en-US"/>
            </a:p>
          </p:txBody>
        </p:sp>
        <p:sp>
          <p:nvSpPr>
            <p:cNvPr id="44064" name="Freeform 32"/>
            <p:cNvSpPr>
              <a:spLocks/>
            </p:cNvSpPr>
            <p:nvPr/>
          </p:nvSpPr>
          <p:spPr bwMode="auto">
            <a:xfrm>
              <a:off x="1180" y="1728"/>
              <a:ext cx="976" cy="344"/>
            </a:xfrm>
            <a:custGeom>
              <a:avLst/>
              <a:gdLst/>
              <a:ahLst/>
              <a:cxnLst>
                <a:cxn ang="0">
                  <a:pos x="976" y="0"/>
                </a:cxn>
                <a:cxn ang="0">
                  <a:pos x="447" y="115"/>
                </a:cxn>
                <a:cxn ang="0">
                  <a:pos x="0" y="344"/>
                </a:cxn>
              </a:cxnLst>
              <a:rect l="0" t="0" r="r" b="b"/>
              <a:pathLst>
                <a:path w="976" h="344">
                  <a:moveTo>
                    <a:pt x="976" y="0"/>
                  </a:moveTo>
                  <a:cubicBezTo>
                    <a:pt x="888" y="19"/>
                    <a:pt x="610" y="58"/>
                    <a:pt x="447" y="115"/>
                  </a:cubicBezTo>
                  <a:cubicBezTo>
                    <a:pt x="284" y="172"/>
                    <a:pt x="93" y="296"/>
                    <a:pt x="0" y="344"/>
                  </a:cubicBezTo>
                </a:path>
              </a:pathLst>
            </a:custGeom>
            <a:noFill/>
            <a:ln w="12700" cap="flat" cmpd="sng">
              <a:solidFill>
                <a:srgbClr val="2FBD2F"/>
              </a:solidFill>
              <a:prstDash val="solid"/>
              <a:round/>
              <a:headEnd type="none" w="sm" len="lg"/>
              <a:tailEnd type="none" w="sm" len="lg"/>
            </a:ln>
            <a:effectLst/>
          </p:spPr>
          <p:txBody>
            <a:bodyPr wrap="none" anchor="ctr"/>
            <a:lstStyle/>
            <a:p>
              <a:endParaRPr lang="zh-CN" altLang="en-US"/>
            </a:p>
          </p:txBody>
        </p:sp>
        <p:sp>
          <p:nvSpPr>
            <p:cNvPr id="44065" name="Freeform 33"/>
            <p:cNvSpPr>
              <a:spLocks/>
            </p:cNvSpPr>
            <p:nvPr/>
          </p:nvSpPr>
          <p:spPr bwMode="auto">
            <a:xfrm>
              <a:off x="872" y="1632"/>
              <a:ext cx="624" cy="432"/>
            </a:xfrm>
            <a:custGeom>
              <a:avLst/>
              <a:gdLst/>
              <a:ahLst/>
              <a:cxnLst>
                <a:cxn ang="0">
                  <a:pos x="0" y="0"/>
                </a:cxn>
                <a:cxn ang="0">
                  <a:pos x="288" y="336"/>
                </a:cxn>
                <a:cxn ang="0">
                  <a:pos x="528" y="816"/>
                </a:cxn>
              </a:cxnLst>
              <a:rect l="0" t="0" r="r" b="b"/>
              <a:pathLst>
                <a:path w="528" h="816">
                  <a:moveTo>
                    <a:pt x="0" y="0"/>
                  </a:moveTo>
                  <a:cubicBezTo>
                    <a:pt x="100" y="100"/>
                    <a:pt x="200" y="200"/>
                    <a:pt x="288" y="336"/>
                  </a:cubicBezTo>
                  <a:cubicBezTo>
                    <a:pt x="376" y="472"/>
                    <a:pt x="488" y="736"/>
                    <a:pt x="528" y="816"/>
                  </a:cubicBezTo>
                </a:path>
              </a:pathLst>
            </a:custGeom>
            <a:noFill/>
            <a:ln w="12700" cap="flat" cmpd="sng">
              <a:solidFill>
                <a:srgbClr val="2FBD2F"/>
              </a:solidFill>
              <a:prstDash val="solid"/>
              <a:round/>
              <a:headEnd type="none" w="sm" len="lg"/>
              <a:tailEnd type="none" w="sm" len="lg"/>
            </a:ln>
            <a:effectLst/>
          </p:spPr>
          <p:txBody>
            <a:bodyPr wrap="none" anchor="ctr"/>
            <a:lstStyle/>
            <a:p>
              <a:endParaRPr lang="zh-CN" altLang="en-US"/>
            </a:p>
          </p:txBody>
        </p:sp>
      </p:grpSp>
      <p:grpSp>
        <p:nvGrpSpPr>
          <p:cNvPr id="5" name="Group 34"/>
          <p:cNvGrpSpPr>
            <a:grpSpLocks/>
          </p:cNvGrpSpPr>
          <p:nvPr/>
        </p:nvGrpSpPr>
        <p:grpSpPr bwMode="auto">
          <a:xfrm>
            <a:off x="2451100" y="1371600"/>
            <a:ext cx="1062038" cy="1435100"/>
            <a:chOff x="1544" y="672"/>
            <a:chExt cx="669" cy="904"/>
          </a:xfrm>
        </p:grpSpPr>
        <p:sp>
          <p:nvSpPr>
            <p:cNvPr id="44067" name="Freeform 35" descr="20%"/>
            <p:cNvSpPr>
              <a:spLocks/>
            </p:cNvSpPr>
            <p:nvPr/>
          </p:nvSpPr>
          <p:spPr bwMode="auto">
            <a:xfrm>
              <a:off x="1544" y="1364"/>
              <a:ext cx="444" cy="212"/>
            </a:xfrm>
            <a:custGeom>
              <a:avLst/>
              <a:gdLst/>
              <a:ahLst/>
              <a:cxnLst>
                <a:cxn ang="0">
                  <a:pos x="0" y="48"/>
                </a:cxn>
                <a:cxn ang="0">
                  <a:pos x="212" y="0"/>
                </a:cxn>
                <a:cxn ang="0">
                  <a:pos x="336" y="72"/>
                </a:cxn>
                <a:cxn ang="0">
                  <a:pos x="444" y="164"/>
                </a:cxn>
                <a:cxn ang="0">
                  <a:pos x="244" y="212"/>
                </a:cxn>
                <a:cxn ang="0">
                  <a:pos x="140" y="124"/>
                </a:cxn>
                <a:cxn ang="0">
                  <a:pos x="0" y="48"/>
                </a:cxn>
              </a:cxnLst>
              <a:rect l="0" t="0" r="r" b="b"/>
              <a:pathLst>
                <a:path w="444" h="212">
                  <a:moveTo>
                    <a:pt x="0" y="48"/>
                  </a:moveTo>
                  <a:lnTo>
                    <a:pt x="212" y="0"/>
                  </a:lnTo>
                  <a:lnTo>
                    <a:pt x="336" y="72"/>
                  </a:lnTo>
                  <a:lnTo>
                    <a:pt x="444" y="164"/>
                  </a:lnTo>
                  <a:lnTo>
                    <a:pt x="244" y="212"/>
                  </a:lnTo>
                  <a:lnTo>
                    <a:pt x="140" y="124"/>
                  </a:lnTo>
                  <a:lnTo>
                    <a:pt x="0" y="48"/>
                  </a:lnTo>
                  <a:close/>
                </a:path>
              </a:pathLst>
            </a:custGeom>
            <a:pattFill prst="pct20">
              <a:fgClr>
                <a:srgbClr val="A50021"/>
              </a:fgClr>
              <a:bgClr>
                <a:srgbClr val="FFE7FF"/>
              </a:bgClr>
            </a:pattFill>
            <a:ln w="12700" cap="flat" cmpd="sng">
              <a:solidFill>
                <a:srgbClr val="CC0099"/>
              </a:solidFill>
              <a:prstDash val="solid"/>
              <a:round/>
              <a:headEnd/>
              <a:tailEnd/>
            </a:ln>
            <a:effectLst/>
          </p:spPr>
          <p:txBody>
            <a:bodyPr wrap="none" anchor="ctr"/>
            <a:lstStyle/>
            <a:p>
              <a:endParaRPr lang="zh-CN" altLang="en-US"/>
            </a:p>
          </p:txBody>
        </p:sp>
        <p:graphicFrame>
          <p:nvGraphicFramePr>
            <p:cNvPr id="44068" name="Object 36"/>
            <p:cNvGraphicFramePr>
              <a:graphicFrameLocks noChangeAspect="1"/>
            </p:cNvGraphicFramePr>
            <p:nvPr/>
          </p:nvGraphicFramePr>
          <p:xfrm>
            <a:off x="1872" y="672"/>
            <a:ext cx="341" cy="377"/>
          </p:xfrm>
          <a:graphic>
            <a:graphicData uri="http://schemas.openxmlformats.org/presentationml/2006/ole">
              <mc:AlternateContent xmlns:mc="http://schemas.openxmlformats.org/markup-compatibility/2006">
                <mc:Choice xmlns:v="urn:schemas-microsoft-com:vml" Requires="v">
                  <p:oleObj spid="_x0000_s38280" name="Equation" r:id="rId16" imgW="253800" imgH="253800" progId="Equation.3">
                    <p:embed/>
                  </p:oleObj>
                </mc:Choice>
                <mc:Fallback>
                  <p:oleObj name="Equation" r:id="rId16" imgW="253800" imgH="253800" progId="Equation.3">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72" y="672"/>
                          <a:ext cx="341" cy="3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69" name="Line 37"/>
            <p:cNvSpPr>
              <a:spLocks noChangeShapeType="1"/>
            </p:cNvSpPr>
            <p:nvPr/>
          </p:nvSpPr>
          <p:spPr bwMode="auto">
            <a:xfrm flipV="1">
              <a:off x="1776" y="960"/>
              <a:ext cx="240" cy="480"/>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pSp>
      <p:grpSp>
        <p:nvGrpSpPr>
          <p:cNvPr id="6" name="Group 38"/>
          <p:cNvGrpSpPr>
            <a:grpSpLocks/>
          </p:cNvGrpSpPr>
          <p:nvPr/>
        </p:nvGrpSpPr>
        <p:grpSpPr bwMode="auto">
          <a:xfrm>
            <a:off x="2819400" y="1905000"/>
            <a:ext cx="1447800" cy="685800"/>
            <a:chOff x="1776" y="1008"/>
            <a:chExt cx="912" cy="432"/>
          </a:xfrm>
        </p:grpSpPr>
        <p:grpSp>
          <p:nvGrpSpPr>
            <p:cNvPr id="7" name="Group 39"/>
            <p:cNvGrpSpPr>
              <a:grpSpLocks/>
            </p:cNvGrpSpPr>
            <p:nvPr/>
          </p:nvGrpSpPr>
          <p:grpSpPr bwMode="auto">
            <a:xfrm>
              <a:off x="1872" y="1008"/>
              <a:ext cx="331" cy="384"/>
              <a:chOff x="1872" y="1008"/>
              <a:chExt cx="331" cy="384"/>
            </a:xfrm>
          </p:grpSpPr>
          <p:sp>
            <p:nvSpPr>
              <p:cNvPr id="44072" name="Arc 40"/>
              <p:cNvSpPr>
                <a:spLocks/>
              </p:cNvSpPr>
              <p:nvPr/>
            </p:nvSpPr>
            <p:spPr bwMode="auto">
              <a:xfrm>
                <a:off x="1872" y="1186"/>
                <a:ext cx="183" cy="206"/>
              </a:xfrm>
              <a:custGeom>
                <a:avLst/>
                <a:gdLst>
                  <a:gd name="G0" fmla="+- 0 0 0"/>
                  <a:gd name="G1" fmla="+- 21172 0 0"/>
                  <a:gd name="G2" fmla="+- 21600 0 0"/>
                  <a:gd name="T0" fmla="*/ 4281 w 20648"/>
                  <a:gd name="T1" fmla="*/ 0 h 21172"/>
                  <a:gd name="T2" fmla="*/ 20648 w 20648"/>
                  <a:gd name="T3" fmla="*/ 14829 h 21172"/>
                  <a:gd name="T4" fmla="*/ 0 w 20648"/>
                  <a:gd name="T5" fmla="*/ 21172 h 21172"/>
                </a:gdLst>
                <a:ahLst/>
                <a:cxnLst>
                  <a:cxn ang="0">
                    <a:pos x="T0" y="T1"/>
                  </a:cxn>
                  <a:cxn ang="0">
                    <a:pos x="T2" y="T3"/>
                  </a:cxn>
                  <a:cxn ang="0">
                    <a:pos x="T4" y="T5"/>
                  </a:cxn>
                </a:cxnLst>
                <a:rect l="0" t="0" r="r" b="b"/>
                <a:pathLst>
                  <a:path w="20648" h="21172" fill="none" extrusionOk="0">
                    <a:moveTo>
                      <a:pt x="4280" y="0"/>
                    </a:moveTo>
                    <a:cubicBezTo>
                      <a:pt x="12042" y="1569"/>
                      <a:pt x="18322" y="7259"/>
                      <a:pt x="20647" y="14829"/>
                    </a:cubicBezTo>
                  </a:path>
                  <a:path w="20648" h="21172" stroke="0" extrusionOk="0">
                    <a:moveTo>
                      <a:pt x="4280" y="0"/>
                    </a:moveTo>
                    <a:cubicBezTo>
                      <a:pt x="12042" y="1569"/>
                      <a:pt x="18322" y="7259"/>
                      <a:pt x="20647" y="14829"/>
                    </a:cubicBezTo>
                    <a:lnTo>
                      <a:pt x="0" y="21172"/>
                    </a:lnTo>
                    <a:close/>
                  </a:path>
                </a:pathLst>
              </a:custGeom>
              <a:noFill/>
              <a:ln w="28575">
                <a:solidFill>
                  <a:srgbClr val="FFCC66"/>
                </a:solidFill>
                <a:round/>
                <a:headEnd type="none" w="sm" len="lg"/>
                <a:tailEnd type="none" w="sm" len="lg"/>
              </a:ln>
              <a:effectLst/>
            </p:spPr>
            <p:txBody>
              <a:bodyPr wrap="none" anchor="ctr"/>
              <a:lstStyle/>
              <a:p>
                <a:endParaRPr lang="zh-CN" altLang="en-US"/>
              </a:p>
            </p:txBody>
          </p:sp>
          <p:graphicFrame>
            <p:nvGraphicFramePr>
              <p:cNvPr id="44073" name="Object 41"/>
              <p:cNvGraphicFramePr>
                <a:graphicFrameLocks noChangeAspect="1"/>
              </p:cNvGraphicFramePr>
              <p:nvPr/>
            </p:nvGraphicFramePr>
            <p:xfrm>
              <a:off x="1968" y="1008"/>
              <a:ext cx="235" cy="336"/>
            </p:xfrm>
            <a:graphic>
              <a:graphicData uri="http://schemas.openxmlformats.org/presentationml/2006/ole">
                <mc:AlternateContent xmlns:mc="http://schemas.openxmlformats.org/markup-compatibility/2006">
                  <mc:Choice xmlns:v="urn:schemas-microsoft-com:vml" Requires="v">
                    <p:oleObj spid="_x0000_s38281" name="公式" r:id="rId18" imgW="152280" imgH="215640" progId="Equation.3">
                      <p:embed/>
                    </p:oleObj>
                  </mc:Choice>
                  <mc:Fallback>
                    <p:oleObj name="公式" r:id="rId18" imgW="152280" imgH="215640" progId="Equation.3">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68" y="1008"/>
                            <a:ext cx="235"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42"/>
            <p:cNvGrpSpPr>
              <a:grpSpLocks/>
            </p:cNvGrpSpPr>
            <p:nvPr/>
          </p:nvGrpSpPr>
          <p:grpSpPr bwMode="auto">
            <a:xfrm>
              <a:off x="1776" y="1008"/>
              <a:ext cx="912" cy="432"/>
              <a:chOff x="1776" y="1008"/>
              <a:chExt cx="912" cy="432"/>
            </a:xfrm>
          </p:grpSpPr>
          <p:graphicFrame>
            <p:nvGraphicFramePr>
              <p:cNvPr id="44075" name="Object 43"/>
              <p:cNvGraphicFramePr>
                <a:graphicFrameLocks noChangeAspect="1"/>
              </p:cNvGraphicFramePr>
              <p:nvPr/>
            </p:nvGraphicFramePr>
            <p:xfrm>
              <a:off x="2323" y="1008"/>
              <a:ext cx="365" cy="388"/>
            </p:xfrm>
            <a:graphic>
              <a:graphicData uri="http://schemas.openxmlformats.org/presentationml/2006/ole">
                <mc:AlternateContent xmlns:mc="http://schemas.openxmlformats.org/markup-compatibility/2006">
                  <mc:Choice xmlns:v="urn:schemas-microsoft-com:vml" Requires="v">
                    <p:oleObj spid="_x0000_s38282" name="公式" r:id="rId20" imgW="177480" imgH="228600" progId="Equation.3">
                      <p:embed/>
                    </p:oleObj>
                  </mc:Choice>
                  <mc:Fallback>
                    <p:oleObj name="公式" r:id="rId20" imgW="177480" imgH="228600" progId="Equation.3">
                      <p:embed/>
                      <p:pic>
                        <p:nvPicPr>
                          <p:cNvPr id="0" name="Picture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23" y="1008"/>
                            <a:ext cx="365" cy="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76" name="Line 44"/>
              <p:cNvSpPr>
                <a:spLocks noChangeShapeType="1"/>
              </p:cNvSpPr>
              <p:nvPr/>
            </p:nvSpPr>
            <p:spPr bwMode="auto">
              <a:xfrm flipV="1">
                <a:off x="1776" y="1200"/>
                <a:ext cx="624" cy="240"/>
              </a:xfrm>
              <a:prstGeom prst="line">
                <a:avLst/>
              </a:prstGeom>
              <a:noFill/>
              <a:ln w="28575">
                <a:solidFill>
                  <a:srgbClr val="0000FF"/>
                </a:solidFill>
                <a:round/>
                <a:headEnd/>
                <a:tailEnd type="triangle" w="sm" len="lg"/>
              </a:ln>
              <a:effectLst/>
            </p:spPr>
            <p:txBody>
              <a:bodyPr wrap="none" anchor="ctr"/>
              <a:lstStyle/>
              <a:p>
                <a:endParaRPr lang="zh-CN" altLang="en-US"/>
              </a:p>
            </p:txBody>
          </p:sp>
        </p:grpSp>
      </p:grpSp>
      <p:grpSp>
        <p:nvGrpSpPr>
          <p:cNvPr id="9" name="Group 45"/>
          <p:cNvGrpSpPr>
            <a:grpSpLocks/>
          </p:cNvGrpSpPr>
          <p:nvPr/>
        </p:nvGrpSpPr>
        <p:grpSpPr bwMode="auto">
          <a:xfrm>
            <a:off x="685800" y="2990850"/>
            <a:ext cx="1257300" cy="1276350"/>
            <a:chOff x="432" y="1692"/>
            <a:chExt cx="792" cy="804"/>
          </a:xfrm>
        </p:grpSpPr>
        <p:grpSp>
          <p:nvGrpSpPr>
            <p:cNvPr id="10" name="Group 46"/>
            <p:cNvGrpSpPr>
              <a:grpSpLocks/>
            </p:cNvGrpSpPr>
            <p:nvPr/>
          </p:nvGrpSpPr>
          <p:grpSpPr bwMode="auto">
            <a:xfrm>
              <a:off x="432" y="1692"/>
              <a:ext cx="792" cy="804"/>
              <a:chOff x="432" y="1692"/>
              <a:chExt cx="792" cy="804"/>
            </a:xfrm>
          </p:grpSpPr>
          <p:sp>
            <p:nvSpPr>
              <p:cNvPr id="44079" name="Freeform 47" descr="20%"/>
              <p:cNvSpPr>
                <a:spLocks/>
              </p:cNvSpPr>
              <p:nvPr/>
            </p:nvSpPr>
            <p:spPr bwMode="auto">
              <a:xfrm>
                <a:off x="816" y="1692"/>
                <a:ext cx="408" cy="252"/>
              </a:xfrm>
              <a:custGeom>
                <a:avLst/>
                <a:gdLst/>
                <a:ahLst/>
                <a:cxnLst>
                  <a:cxn ang="0">
                    <a:pos x="4" y="112"/>
                  </a:cxn>
                  <a:cxn ang="0">
                    <a:pos x="184" y="0"/>
                  </a:cxn>
                  <a:cxn ang="0">
                    <a:pos x="284" y="52"/>
                  </a:cxn>
                  <a:cxn ang="0">
                    <a:pos x="408" y="128"/>
                  </a:cxn>
                  <a:cxn ang="0">
                    <a:pos x="220" y="252"/>
                  </a:cxn>
                  <a:cxn ang="0">
                    <a:pos x="0" y="136"/>
                  </a:cxn>
                  <a:cxn ang="0">
                    <a:pos x="4" y="112"/>
                  </a:cxn>
                </a:cxnLst>
                <a:rect l="0" t="0" r="r" b="b"/>
                <a:pathLst>
                  <a:path w="408" h="252">
                    <a:moveTo>
                      <a:pt x="4" y="112"/>
                    </a:moveTo>
                    <a:lnTo>
                      <a:pt x="184" y="0"/>
                    </a:lnTo>
                    <a:lnTo>
                      <a:pt x="284" y="52"/>
                    </a:lnTo>
                    <a:lnTo>
                      <a:pt x="408" y="128"/>
                    </a:lnTo>
                    <a:lnTo>
                      <a:pt x="220" y="252"/>
                    </a:lnTo>
                    <a:lnTo>
                      <a:pt x="0" y="136"/>
                    </a:lnTo>
                    <a:lnTo>
                      <a:pt x="4" y="112"/>
                    </a:lnTo>
                    <a:close/>
                  </a:path>
                </a:pathLst>
              </a:custGeom>
              <a:pattFill prst="pct20">
                <a:fgClr>
                  <a:srgbClr val="A50021"/>
                </a:fgClr>
                <a:bgClr>
                  <a:srgbClr val="FFE7FF"/>
                </a:bgClr>
              </a:pattFill>
              <a:ln w="12700" cap="flat" cmpd="sng">
                <a:solidFill>
                  <a:srgbClr val="CC0099"/>
                </a:solidFill>
                <a:prstDash val="solid"/>
                <a:round/>
                <a:headEnd/>
                <a:tailEnd/>
              </a:ln>
              <a:effectLst/>
            </p:spPr>
            <p:txBody>
              <a:bodyPr wrap="none" anchor="ctr"/>
              <a:lstStyle/>
              <a:p>
                <a:endParaRPr lang="zh-CN" altLang="en-US"/>
              </a:p>
            </p:txBody>
          </p:sp>
          <p:grpSp>
            <p:nvGrpSpPr>
              <p:cNvPr id="11" name="Group 48"/>
              <p:cNvGrpSpPr>
                <a:grpSpLocks/>
              </p:cNvGrpSpPr>
              <p:nvPr/>
            </p:nvGrpSpPr>
            <p:grpSpPr bwMode="auto">
              <a:xfrm>
                <a:off x="432" y="1824"/>
                <a:ext cx="587" cy="672"/>
                <a:chOff x="432" y="1824"/>
                <a:chExt cx="587" cy="672"/>
              </a:xfrm>
            </p:grpSpPr>
            <p:graphicFrame>
              <p:nvGraphicFramePr>
                <p:cNvPr id="44081" name="Object 49"/>
                <p:cNvGraphicFramePr>
                  <a:graphicFrameLocks noChangeAspect="1"/>
                </p:cNvGraphicFramePr>
                <p:nvPr/>
              </p:nvGraphicFramePr>
              <p:xfrm>
                <a:off x="432" y="2112"/>
                <a:ext cx="328" cy="384"/>
              </p:xfrm>
              <a:graphic>
                <a:graphicData uri="http://schemas.openxmlformats.org/presentationml/2006/ole">
                  <mc:AlternateContent xmlns:mc="http://schemas.openxmlformats.org/markup-compatibility/2006">
                    <mc:Choice xmlns:v="urn:schemas-microsoft-com:vml" Requires="v">
                      <p:oleObj spid="_x0000_s38283" name="Equation" r:id="rId22" imgW="279360" imgH="253800" progId="Equation.3">
                        <p:embed/>
                      </p:oleObj>
                    </mc:Choice>
                    <mc:Fallback>
                      <p:oleObj name="Equation" r:id="rId22" imgW="279360" imgH="253800" progId="Equation.3">
                        <p:embed/>
                        <p:pic>
                          <p:nvPicPr>
                            <p:cNvPr id="0" name="Picture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2" y="2112"/>
                              <a:ext cx="328"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82" name="Line 50"/>
                <p:cNvSpPr>
                  <a:spLocks noChangeShapeType="1"/>
                </p:cNvSpPr>
                <p:nvPr/>
              </p:nvSpPr>
              <p:spPr bwMode="auto">
                <a:xfrm flipH="1">
                  <a:off x="720" y="1824"/>
                  <a:ext cx="299" cy="432"/>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pSp>
        </p:grpSp>
        <p:sp>
          <p:nvSpPr>
            <p:cNvPr id="44083" name="Freeform 51"/>
            <p:cNvSpPr>
              <a:spLocks/>
            </p:cNvSpPr>
            <p:nvPr/>
          </p:nvSpPr>
          <p:spPr bwMode="auto">
            <a:xfrm>
              <a:off x="856" y="1824"/>
              <a:ext cx="164" cy="28"/>
            </a:xfrm>
            <a:custGeom>
              <a:avLst/>
              <a:gdLst/>
              <a:ahLst/>
              <a:cxnLst>
                <a:cxn ang="0">
                  <a:pos x="0" y="28"/>
                </a:cxn>
                <a:cxn ang="0">
                  <a:pos x="164" y="0"/>
                </a:cxn>
              </a:cxnLst>
              <a:rect l="0" t="0" r="r" b="b"/>
              <a:pathLst>
                <a:path w="164" h="28">
                  <a:moveTo>
                    <a:pt x="0" y="28"/>
                  </a:moveTo>
                  <a:lnTo>
                    <a:pt x="164" y="0"/>
                  </a:lnTo>
                </a:path>
              </a:pathLst>
            </a:custGeom>
            <a:noFill/>
            <a:ln w="19050" cmpd="sng">
              <a:solidFill>
                <a:srgbClr val="0000FF"/>
              </a:solidFill>
              <a:round/>
              <a:headEnd type="none" w="med" len="med"/>
              <a:tailEnd type="none" w="med" len="med"/>
            </a:ln>
            <a:effectLst/>
          </p:spPr>
          <p:txBody>
            <a:bodyPr wrap="none"/>
            <a:lstStyle/>
            <a:p>
              <a:endParaRPr lang="zh-CN" altLang="en-US"/>
            </a:p>
          </p:txBody>
        </p:sp>
      </p:grpSp>
      <p:grpSp>
        <p:nvGrpSpPr>
          <p:cNvPr id="12" name="Group 52"/>
          <p:cNvGrpSpPr>
            <a:grpSpLocks/>
          </p:cNvGrpSpPr>
          <p:nvPr/>
        </p:nvGrpSpPr>
        <p:grpSpPr bwMode="auto">
          <a:xfrm>
            <a:off x="1504950" y="2743200"/>
            <a:ext cx="1466850" cy="1058863"/>
            <a:chOff x="900" y="1541"/>
            <a:chExt cx="924" cy="667"/>
          </a:xfrm>
        </p:grpSpPr>
        <p:grpSp>
          <p:nvGrpSpPr>
            <p:cNvPr id="13" name="Group 53"/>
            <p:cNvGrpSpPr>
              <a:grpSpLocks/>
            </p:cNvGrpSpPr>
            <p:nvPr/>
          </p:nvGrpSpPr>
          <p:grpSpPr bwMode="auto">
            <a:xfrm>
              <a:off x="900" y="1776"/>
              <a:ext cx="521" cy="432"/>
              <a:chOff x="900" y="1776"/>
              <a:chExt cx="521" cy="432"/>
            </a:xfrm>
          </p:grpSpPr>
          <p:sp>
            <p:nvSpPr>
              <p:cNvPr id="44086" name="Arc 54"/>
              <p:cNvSpPr>
                <a:spLocks/>
              </p:cNvSpPr>
              <p:nvPr/>
            </p:nvSpPr>
            <p:spPr bwMode="auto">
              <a:xfrm flipV="1">
                <a:off x="900" y="1776"/>
                <a:ext cx="408" cy="240"/>
              </a:xfrm>
              <a:custGeom>
                <a:avLst/>
                <a:gdLst>
                  <a:gd name="G0" fmla="+- 655 0 0"/>
                  <a:gd name="G1" fmla="+- 21600 0 0"/>
                  <a:gd name="G2" fmla="+- 21600 0 0"/>
                  <a:gd name="T0" fmla="*/ 0 w 22255"/>
                  <a:gd name="T1" fmla="*/ 10 h 21600"/>
                  <a:gd name="T2" fmla="*/ 22255 w 22255"/>
                  <a:gd name="T3" fmla="*/ 21600 h 21600"/>
                  <a:gd name="T4" fmla="*/ 655 w 22255"/>
                  <a:gd name="T5" fmla="*/ 21600 h 21600"/>
                </a:gdLst>
                <a:ahLst/>
                <a:cxnLst>
                  <a:cxn ang="0">
                    <a:pos x="T0" y="T1"/>
                  </a:cxn>
                  <a:cxn ang="0">
                    <a:pos x="T2" y="T3"/>
                  </a:cxn>
                  <a:cxn ang="0">
                    <a:pos x="T4" y="T5"/>
                  </a:cxn>
                </a:cxnLst>
                <a:rect l="0" t="0" r="r" b="b"/>
                <a:pathLst>
                  <a:path w="22255" h="21600" fill="none" extrusionOk="0">
                    <a:moveTo>
                      <a:pt x="-1" y="9"/>
                    </a:moveTo>
                    <a:cubicBezTo>
                      <a:pt x="218" y="3"/>
                      <a:pt x="436" y="-1"/>
                      <a:pt x="655" y="0"/>
                    </a:cubicBezTo>
                    <a:cubicBezTo>
                      <a:pt x="12584" y="0"/>
                      <a:pt x="22255" y="9670"/>
                      <a:pt x="22255" y="21600"/>
                    </a:cubicBezTo>
                  </a:path>
                  <a:path w="22255" h="21600" stroke="0" extrusionOk="0">
                    <a:moveTo>
                      <a:pt x="-1" y="9"/>
                    </a:moveTo>
                    <a:cubicBezTo>
                      <a:pt x="218" y="3"/>
                      <a:pt x="436" y="-1"/>
                      <a:pt x="655" y="0"/>
                    </a:cubicBezTo>
                    <a:cubicBezTo>
                      <a:pt x="12584" y="0"/>
                      <a:pt x="22255" y="9670"/>
                      <a:pt x="22255" y="21600"/>
                    </a:cubicBezTo>
                    <a:lnTo>
                      <a:pt x="655" y="21600"/>
                    </a:lnTo>
                    <a:close/>
                  </a:path>
                </a:pathLst>
              </a:custGeom>
              <a:noFill/>
              <a:ln w="28575">
                <a:solidFill>
                  <a:srgbClr val="FFCC66"/>
                </a:solidFill>
                <a:round/>
                <a:headEnd type="none" w="sm" len="lg"/>
                <a:tailEnd type="none" w="sm" len="lg"/>
              </a:ln>
              <a:effectLst/>
            </p:spPr>
            <p:txBody>
              <a:bodyPr wrap="none" anchor="ctr"/>
              <a:lstStyle/>
              <a:p>
                <a:endParaRPr lang="zh-CN" altLang="en-US"/>
              </a:p>
            </p:txBody>
          </p:sp>
          <p:graphicFrame>
            <p:nvGraphicFramePr>
              <p:cNvPr id="44087" name="Object 55"/>
              <p:cNvGraphicFramePr>
                <a:graphicFrameLocks noChangeAspect="1"/>
              </p:cNvGraphicFramePr>
              <p:nvPr/>
            </p:nvGraphicFramePr>
            <p:xfrm>
              <a:off x="1152" y="1824"/>
              <a:ext cx="269" cy="384"/>
            </p:xfrm>
            <a:graphic>
              <a:graphicData uri="http://schemas.openxmlformats.org/presentationml/2006/ole">
                <mc:AlternateContent xmlns:mc="http://schemas.openxmlformats.org/markup-compatibility/2006">
                  <mc:Choice xmlns:v="urn:schemas-microsoft-com:vml" Requires="v">
                    <p:oleObj spid="_x0000_s38284" name="公式" r:id="rId24" imgW="164880" imgH="215640" progId="Equation.3">
                      <p:embed/>
                    </p:oleObj>
                  </mc:Choice>
                  <mc:Fallback>
                    <p:oleObj name="公式" r:id="rId24" imgW="164880" imgH="215640" progId="Equation.3">
                      <p:embed/>
                      <p:pic>
                        <p:nvPicPr>
                          <p:cNvPr id="0" name="Picture 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52" y="1824"/>
                            <a:ext cx="269"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Group 56"/>
            <p:cNvGrpSpPr>
              <a:grpSpLocks/>
            </p:cNvGrpSpPr>
            <p:nvPr/>
          </p:nvGrpSpPr>
          <p:grpSpPr bwMode="auto">
            <a:xfrm>
              <a:off x="1008" y="1541"/>
              <a:ext cx="816" cy="379"/>
              <a:chOff x="1008" y="1541"/>
              <a:chExt cx="816" cy="379"/>
            </a:xfrm>
          </p:grpSpPr>
          <p:sp>
            <p:nvSpPr>
              <p:cNvPr id="44089" name="Line 57"/>
              <p:cNvSpPr>
                <a:spLocks noChangeShapeType="1"/>
              </p:cNvSpPr>
              <p:nvPr/>
            </p:nvSpPr>
            <p:spPr bwMode="auto">
              <a:xfrm flipV="1">
                <a:off x="1008" y="1728"/>
                <a:ext cx="576" cy="96"/>
              </a:xfrm>
              <a:prstGeom prst="line">
                <a:avLst/>
              </a:prstGeom>
              <a:noFill/>
              <a:ln w="28575">
                <a:solidFill>
                  <a:srgbClr val="0000FF"/>
                </a:solidFill>
                <a:prstDash val="dash"/>
                <a:round/>
                <a:headEnd type="none" w="sm" len="lg"/>
                <a:tailEnd type="triangle" w="sm" len="lg"/>
              </a:ln>
              <a:effectLst/>
            </p:spPr>
            <p:txBody>
              <a:bodyPr wrap="none" anchor="ctr"/>
              <a:lstStyle/>
              <a:p>
                <a:endParaRPr lang="zh-CN" altLang="en-US"/>
              </a:p>
            </p:txBody>
          </p:sp>
          <p:graphicFrame>
            <p:nvGraphicFramePr>
              <p:cNvPr id="44090" name="Object 58"/>
              <p:cNvGraphicFramePr>
                <a:graphicFrameLocks noChangeAspect="1"/>
              </p:cNvGraphicFramePr>
              <p:nvPr/>
            </p:nvGraphicFramePr>
            <p:xfrm>
              <a:off x="1507" y="1541"/>
              <a:ext cx="317" cy="379"/>
            </p:xfrm>
            <a:graphic>
              <a:graphicData uri="http://schemas.openxmlformats.org/presentationml/2006/ole">
                <mc:AlternateContent xmlns:mc="http://schemas.openxmlformats.org/markup-compatibility/2006">
                  <mc:Choice xmlns:v="urn:schemas-microsoft-com:vml" Requires="v">
                    <p:oleObj spid="_x0000_s38285" name="公式" r:id="rId26" imgW="190440" imgH="228600" progId="Equation.3">
                      <p:embed/>
                    </p:oleObj>
                  </mc:Choice>
                  <mc:Fallback>
                    <p:oleObj name="公式" r:id="rId26" imgW="190440" imgH="228600" progId="Equation.3">
                      <p:embed/>
                      <p:pic>
                        <p:nvPicPr>
                          <p:cNvPr id="0" name="Picture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07" y="1541"/>
                            <a:ext cx="317" cy="3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5" name="矩形 14"/>
          <p:cNvSpPr/>
          <p:nvPr/>
        </p:nvSpPr>
        <p:spPr>
          <a:xfrm>
            <a:off x="719667" y="228600"/>
            <a:ext cx="3672800"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三 磁场的高斯定理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up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up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049"/>
                                        </p:tgtEl>
                                        <p:attrNameLst>
                                          <p:attrName>style.visibility</p:attrName>
                                        </p:attrNameLst>
                                      </p:cBhvr>
                                      <p:to>
                                        <p:strVal val="visible"/>
                                      </p:to>
                                    </p:set>
                                    <p:animEffect transition="in" filter="blinds(horizontal)">
                                      <p:cBhvr>
                                        <p:cTn id="22" dur="500"/>
                                        <p:tgtEl>
                                          <p:spTgt spid="4404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down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up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44050"/>
                                        </p:tgtEl>
                                        <p:attrNameLst>
                                          <p:attrName>style.visibility</p:attrName>
                                        </p:attrNameLst>
                                      </p:cBhvr>
                                      <p:to>
                                        <p:strVal val="visible"/>
                                      </p:to>
                                    </p:set>
                                    <p:animEffect transition="in" filter="blinds(vertical)">
                                      <p:cBhvr>
                                        <p:cTn id="37" dur="500"/>
                                        <p:tgtEl>
                                          <p:spTgt spid="4405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44051"/>
                                        </p:tgtEl>
                                        <p:attrNameLst>
                                          <p:attrName>style.visibility</p:attrName>
                                        </p:attrNameLst>
                                      </p:cBhvr>
                                      <p:to>
                                        <p:strVal val="visible"/>
                                      </p:to>
                                    </p:set>
                                    <p:animEffect transition="in" filter="blinds(vertical)">
                                      <p:cBhvr>
                                        <p:cTn id="42" dur="500"/>
                                        <p:tgtEl>
                                          <p:spTgt spid="4405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44052"/>
                                        </p:tgtEl>
                                        <p:attrNameLst>
                                          <p:attrName>style.visibility</p:attrName>
                                        </p:attrNameLst>
                                      </p:cBhvr>
                                      <p:to>
                                        <p:strVal val="visible"/>
                                      </p:to>
                                    </p:set>
                                    <p:animEffect transition="in" filter="blinds(vertical)">
                                      <p:cBhvr>
                                        <p:cTn id="52" dur="500"/>
                                        <p:tgtEl>
                                          <p:spTgt spid="44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2009021212291794">
            <a:extLst>
              <a:ext uri="{FF2B5EF4-FFF2-40B4-BE49-F238E27FC236}">
                <a16:creationId xmlns:a16="http://schemas.microsoft.com/office/drawing/2014/main" id="{D2BAC1AE-07DA-4AED-BE69-63778E563B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2150" y="1223963"/>
            <a:ext cx="5218113" cy="45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4800" y="2046287"/>
            <a:ext cx="3429000" cy="4495800"/>
            <a:chOff x="288" y="1152"/>
            <a:chExt cx="2160" cy="2832"/>
          </a:xfrm>
        </p:grpSpPr>
        <p:grpSp>
          <p:nvGrpSpPr>
            <p:cNvPr id="3" name="Group 3"/>
            <p:cNvGrpSpPr>
              <a:grpSpLocks/>
            </p:cNvGrpSpPr>
            <p:nvPr/>
          </p:nvGrpSpPr>
          <p:grpSpPr bwMode="auto">
            <a:xfrm>
              <a:off x="288" y="1152"/>
              <a:ext cx="2160" cy="2832"/>
              <a:chOff x="288" y="1152"/>
              <a:chExt cx="2160" cy="2832"/>
            </a:xfrm>
          </p:grpSpPr>
          <p:grpSp>
            <p:nvGrpSpPr>
              <p:cNvPr id="4" name="Group 4"/>
              <p:cNvGrpSpPr>
                <a:grpSpLocks/>
              </p:cNvGrpSpPr>
              <p:nvPr/>
            </p:nvGrpSpPr>
            <p:grpSpPr bwMode="auto">
              <a:xfrm>
                <a:off x="288" y="1152"/>
                <a:ext cx="2160" cy="2832"/>
                <a:chOff x="288" y="1152"/>
                <a:chExt cx="2160" cy="2832"/>
              </a:xfrm>
            </p:grpSpPr>
            <p:grpSp>
              <p:nvGrpSpPr>
                <p:cNvPr id="5" name="Group 5"/>
                <p:cNvGrpSpPr>
                  <a:grpSpLocks/>
                </p:cNvGrpSpPr>
                <p:nvPr/>
              </p:nvGrpSpPr>
              <p:grpSpPr bwMode="auto">
                <a:xfrm>
                  <a:off x="288" y="1152"/>
                  <a:ext cx="2160" cy="2832"/>
                  <a:chOff x="288" y="1152"/>
                  <a:chExt cx="2160" cy="2832"/>
                </a:xfrm>
              </p:grpSpPr>
              <p:sp>
                <p:nvSpPr>
                  <p:cNvPr id="45062" name="Rectangle 6"/>
                  <p:cNvSpPr>
                    <a:spLocks noChangeArrowheads="1"/>
                  </p:cNvSpPr>
                  <p:nvPr/>
                </p:nvSpPr>
                <p:spPr bwMode="auto">
                  <a:xfrm>
                    <a:off x="288" y="1152"/>
                    <a:ext cx="2160" cy="2832"/>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45063" name="AutoShape 7"/>
                  <p:cNvSpPr>
                    <a:spLocks noChangeArrowheads="1"/>
                  </p:cNvSpPr>
                  <p:nvPr/>
                </p:nvSpPr>
                <p:spPr bwMode="auto">
                  <a:xfrm flipH="1">
                    <a:off x="624" y="1584"/>
                    <a:ext cx="96" cy="1968"/>
                  </a:xfrm>
                  <a:prstGeom prst="can">
                    <a:avLst>
                      <a:gd name="adj" fmla="val 39671"/>
                    </a:avLst>
                  </a:prstGeom>
                  <a:gradFill rotWithShape="0">
                    <a:gsLst>
                      <a:gs pos="0">
                        <a:schemeClr val="accent1">
                          <a:gamma/>
                          <a:shade val="66275"/>
                          <a:invGamma/>
                        </a:schemeClr>
                      </a:gs>
                      <a:gs pos="50000">
                        <a:schemeClr val="accent1"/>
                      </a:gs>
                      <a:gs pos="100000">
                        <a:schemeClr val="accent1">
                          <a:gamma/>
                          <a:shade val="66275"/>
                          <a:invGamma/>
                        </a:schemeClr>
                      </a:gs>
                    </a:gsLst>
                    <a:lin ang="0" scaled="1"/>
                  </a:gradFill>
                  <a:ln w="9525">
                    <a:solidFill>
                      <a:srgbClr val="000000"/>
                    </a:solidFill>
                    <a:round/>
                    <a:headEnd/>
                    <a:tailEnd/>
                  </a:ln>
                  <a:effectLst/>
                </p:spPr>
                <p:txBody>
                  <a:bodyPr wrap="none" anchor="ctr"/>
                  <a:lstStyle/>
                  <a:p>
                    <a:endParaRPr lang="zh-CN" altLang="en-US"/>
                  </a:p>
                </p:txBody>
              </p:sp>
              <p:sp>
                <p:nvSpPr>
                  <p:cNvPr id="45064" name="Rectangle 8"/>
                  <p:cNvSpPr>
                    <a:spLocks noChangeArrowheads="1"/>
                  </p:cNvSpPr>
                  <p:nvPr/>
                </p:nvSpPr>
                <p:spPr bwMode="auto">
                  <a:xfrm>
                    <a:off x="1104" y="1824"/>
                    <a:ext cx="576" cy="1104"/>
                  </a:xfrm>
                  <a:prstGeom prst="rect">
                    <a:avLst/>
                  </a:prstGeom>
                  <a:noFill/>
                  <a:ln w="38100">
                    <a:solidFill>
                      <a:srgbClr val="0000FF"/>
                    </a:solidFill>
                    <a:miter lim="800000"/>
                    <a:headEnd/>
                    <a:tailEnd/>
                  </a:ln>
                  <a:effectLst/>
                </p:spPr>
                <p:txBody>
                  <a:bodyPr wrap="none" anchor="ctr"/>
                  <a:lstStyle/>
                  <a:p>
                    <a:endParaRPr lang="zh-CN" altLang="en-US"/>
                  </a:p>
                </p:txBody>
              </p:sp>
              <p:sp>
                <p:nvSpPr>
                  <p:cNvPr id="45065" name="Line 9"/>
                  <p:cNvSpPr>
                    <a:spLocks noChangeShapeType="1"/>
                  </p:cNvSpPr>
                  <p:nvPr/>
                </p:nvSpPr>
                <p:spPr bwMode="auto">
                  <a:xfrm flipV="1">
                    <a:off x="528" y="2064"/>
                    <a:ext cx="0" cy="624"/>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45066" name="Line 10"/>
                  <p:cNvSpPr>
                    <a:spLocks noChangeShapeType="1"/>
                  </p:cNvSpPr>
                  <p:nvPr/>
                </p:nvSpPr>
                <p:spPr bwMode="auto">
                  <a:xfrm>
                    <a:off x="720" y="3216"/>
                    <a:ext cx="960" cy="0"/>
                  </a:xfrm>
                  <a:prstGeom prst="line">
                    <a:avLst/>
                  </a:prstGeom>
                  <a:noFill/>
                  <a:ln w="28575">
                    <a:solidFill>
                      <a:srgbClr val="CC00CC"/>
                    </a:solidFill>
                    <a:prstDash val="dash"/>
                    <a:round/>
                    <a:headEnd type="triangle" w="sm" len="lg"/>
                    <a:tailEnd type="triangle" w="sm" len="lg"/>
                  </a:ln>
                  <a:effectLst/>
                </p:spPr>
                <p:txBody>
                  <a:bodyPr wrap="none" anchor="ctr"/>
                  <a:lstStyle/>
                  <a:p>
                    <a:endParaRPr lang="zh-CN" altLang="en-US"/>
                  </a:p>
                </p:txBody>
              </p:sp>
              <p:sp>
                <p:nvSpPr>
                  <p:cNvPr id="45067" name="Line 11"/>
                  <p:cNvSpPr>
                    <a:spLocks noChangeShapeType="1"/>
                  </p:cNvSpPr>
                  <p:nvPr/>
                </p:nvSpPr>
                <p:spPr bwMode="auto">
                  <a:xfrm>
                    <a:off x="1872" y="1824"/>
                    <a:ext cx="0" cy="1104"/>
                  </a:xfrm>
                  <a:prstGeom prst="line">
                    <a:avLst/>
                  </a:prstGeom>
                  <a:noFill/>
                  <a:ln w="28575">
                    <a:solidFill>
                      <a:srgbClr val="CC0099"/>
                    </a:solidFill>
                    <a:prstDash val="dash"/>
                    <a:round/>
                    <a:headEnd type="triangle" w="sm" len="lg"/>
                    <a:tailEnd type="triangle" w="sm" len="lg"/>
                  </a:ln>
                  <a:effectLst/>
                </p:spPr>
                <p:txBody>
                  <a:bodyPr wrap="none" anchor="ctr"/>
                  <a:lstStyle/>
                  <a:p>
                    <a:endParaRPr lang="zh-CN" altLang="en-US"/>
                  </a:p>
                </p:txBody>
              </p:sp>
              <p:graphicFrame>
                <p:nvGraphicFramePr>
                  <p:cNvPr id="45068" name="Object 12"/>
                  <p:cNvGraphicFramePr>
                    <a:graphicFrameLocks noChangeAspect="1"/>
                  </p:cNvGraphicFramePr>
                  <p:nvPr/>
                </p:nvGraphicFramePr>
                <p:xfrm>
                  <a:off x="779" y="2688"/>
                  <a:ext cx="293" cy="384"/>
                </p:xfrm>
                <a:graphic>
                  <a:graphicData uri="http://schemas.openxmlformats.org/presentationml/2006/ole">
                    <mc:AlternateContent xmlns:mc="http://schemas.openxmlformats.org/markup-compatibility/2006">
                      <mc:Choice xmlns:v="urn:schemas-microsoft-com:vml" Requires="v">
                        <p:oleObj spid="_x0000_s39379" name="公式" r:id="rId3" imgW="164880" imgH="215640" progId="Equation.3">
                          <p:embed/>
                        </p:oleObj>
                      </mc:Choice>
                      <mc:Fallback>
                        <p:oleObj name="公式" r:id="rId3" imgW="164880" imgH="215640" progId="Equation.3">
                          <p:embed/>
                          <p:pic>
                            <p:nvPicPr>
                              <p:cNvPr id="0" name="Picture 1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 y="2688"/>
                                <a:ext cx="293"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9" name="Object 13"/>
                  <p:cNvGraphicFramePr>
                    <a:graphicFrameLocks noChangeAspect="1"/>
                  </p:cNvGraphicFramePr>
                  <p:nvPr/>
                </p:nvGraphicFramePr>
                <p:xfrm>
                  <a:off x="1200" y="2880"/>
                  <a:ext cx="315" cy="384"/>
                </p:xfrm>
                <a:graphic>
                  <a:graphicData uri="http://schemas.openxmlformats.org/presentationml/2006/ole">
                    <mc:AlternateContent xmlns:mc="http://schemas.openxmlformats.org/markup-compatibility/2006">
                      <mc:Choice xmlns:v="urn:schemas-microsoft-com:vml" Requires="v">
                        <p:oleObj spid="_x0000_s39380" name="公式" r:id="rId5" imgW="177480" imgH="215640" progId="Equation.3">
                          <p:embed/>
                        </p:oleObj>
                      </mc:Choice>
                      <mc:Fallback>
                        <p:oleObj name="公式" r:id="rId5" imgW="177480" imgH="215640" progId="Equation.3">
                          <p:embed/>
                          <p:pic>
                            <p:nvPicPr>
                              <p:cNvPr id="0" name="Picture 1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2880"/>
                                <a:ext cx="315"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70" name="Object 14"/>
                  <p:cNvGraphicFramePr>
                    <a:graphicFrameLocks noChangeAspect="1"/>
                  </p:cNvGraphicFramePr>
                  <p:nvPr/>
                </p:nvGraphicFramePr>
                <p:xfrm>
                  <a:off x="1872" y="2160"/>
                  <a:ext cx="171" cy="344"/>
                </p:xfrm>
                <a:graphic>
                  <a:graphicData uri="http://schemas.openxmlformats.org/presentationml/2006/ole">
                    <mc:AlternateContent xmlns:mc="http://schemas.openxmlformats.org/markup-compatibility/2006">
                      <mc:Choice xmlns:v="urn:schemas-microsoft-com:vml" Requires="v">
                        <p:oleObj spid="_x0000_s39381" name="公式" r:id="rId7" imgW="88560" imgH="177480" progId="Equation.3">
                          <p:embed/>
                        </p:oleObj>
                      </mc:Choice>
                      <mc:Fallback>
                        <p:oleObj name="公式" r:id="rId7" imgW="88560" imgH="177480" progId="Equation.3">
                          <p:embed/>
                          <p:pic>
                            <p:nvPicPr>
                              <p:cNvPr id="0" name="Picture 15"/>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2" y="2160"/>
                                <a:ext cx="171"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71" name="Object 15"/>
                  <p:cNvGraphicFramePr>
                    <a:graphicFrameLocks noChangeAspect="1"/>
                  </p:cNvGraphicFramePr>
                  <p:nvPr/>
                </p:nvGraphicFramePr>
                <p:xfrm>
                  <a:off x="336" y="2304"/>
                  <a:ext cx="173" cy="240"/>
                </p:xfrm>
                <a:graphic>
                  <a:graphicData uri="http://schemas.openxmlformats.org/presentationml/2006/ole">
                    <mc:AlternateContent xmlns:mc="http://schemas.openxmlformats.org/markup-compatibility/2006">
                      <mc:Choice xmlns:v="urn:schemas-microsoft-com:vml" Requires="v">
                        <p:oleObj spid="_x0000_s39382" name="Equation" r:id="rId9" imgW="164880" imgH="228600" progId="Equation.3">
                          <p:embed/>
                        </p:oleObj>
                      </mc:Choice>
                      <mc:Fallback>
                        <p:oleObj name="Equation" r:id="rId9" imgW="164880" imgH="228600" progId="Equation.3">
                          <p:embed/>
                          <p:pic>
                            <p:nvPicPr>
                              <p:cNvPr id="0" name="Picture 16"/>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 y="2304"/>
                                <a:ext cx="173"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72" name="Line 16"/>
                  <p:cNvSpPr>
                    <a:spLocks noChangeShapeType="1"/>
                  </p:cNvSpPr>
                  <p:nvPr/>
                </p:nvSpPr>
                <p:spPr bwMode="auto">
                  <a:xfrm>
                    <a:off x="624" y="3552"/>
                    <a:ext cx="0" cy="336"/>
                  </a:xfrm>
                  <a:prstGeom prst="line">
                    <a:avLst/>
                  </a:prstGeom>
                  <a:noFill/>
                  <a:ln w="9525">
                    <a:solidFill>
                      <a:schemeClr val="tx1"/>
                    </a:solidFill>
                    <a:prstDash val="dash"/>
                    <a:round/>
                    <a:headEnd type="none" w="sm" len="lg"/>
                    <a:tailEnd type="none" w="sm" len="lg"/>
                  </a:ln>
                  <a:effectLst/>
                </p:spPr>
                <p:txBody>
                  <a:bodyPr/>
                  <a:lstStyle/>
                  <a:p>
                    <a:endParaRPr lang="zh-CN" altLang="en-US"/>
                  </a:p>
                </p:txBody>
              </p:sp>
              <p:sp>
                <p:nvSpPr>
                  <p:cNvPr id="45073" name="Line 17"/>
                  <p:cNvSpPr>
                    <a:spLocks noChangeShapeType="1"/>
                  </p:cNvSpPr>
                  <p:nvPr/>
                </p:nvSpPr>
                <p:spPr bwMode="auto">
                  <a:xfrm>
                    <a:off x="720" y="3552"/>
                    <a:ext cx="0" cy="336"/>
                  </a:xfrm>
                  <a:prstGeom prst="line">
                    <a:avLst/>
                  </a:prstGeom>
                  <a:noFill/>
                  <a:ln w="9525">
                    <a:solidFill>
                      <a:schemeClr val="tx1"/>
                    </a:solidFill>
                    <a:prstDash val="dash"/>
                    <a:round/>
                    <a:headEnd type="none" w="sm" len="lg"/>
                    <a:tailEnd type="none" w="sm" len="lg"/>
                  </a:ln>
                  <a:effectLst/>
                </p:spPr>
                <p:txBody>
                  <a:bodyPr/>
                  <a:lstStyle/>
                  <a:p>
                    <a:endParaRPr lang="zh-CN" altLang="en-US"/>
                  </a:p>
                </p:txBody>
              </p:sp>
              <p:sp>
                <p:nvSpPr>
                  <p:cNvPr id="45074" name="Line 18"/>
                  <p:cNvSpPr>
                    <a:spLocks noChangeShapeType="1"/>
                  </p:cNvSpPr>
                  <p:nvPr/>
                </p:nvSpPr>
                <p:spPr bwMode="auto">
                  <a:xfrm>
                    <a:off x="720" y="1296"/>
                    <a:ext cx="0" cy="336"/>
                  </a:xfrm>
                  <a:prstGeom prst="line">
                    <a:avLst/>
                  </a:prstGeom>
                  <a:noFill/>
                  <a:ln w="9525">
                    <a:solidFill>
                      <a:schemeClr val="tx1"/>
                    </a:solidFill>
                    <a:prstDash val="dash"/>
                    <a:round/>
                    <a:headEnd/>
                    <a:tailEnd type="none" w="sm" len="lg"/>
                  </a:ln>
                  <a:effectLst/>
                </p:spPr>
                <p:txBody>
                  <a:bodyPr/>
                  <a:lstStyle/>
                  <a:p>
                    <a:endParaRPr lang="zh-CN" altLang="en-US"/>
                  </a:p>
                </p:txBody>
              </p:sp>
              <p:sp>
                <p:nvSpPr>
                  <p:cNvPr id="45075" name="Line 19"/>
                  <p:cNvSpPr>
                    <a:spLocks noChangeShapeType="1"/>
                  </p:cNvSpPr>
                  <p:nvPr/>
                </p:nvSpPr>
                <p:spPr bwMode="auto">
                  <a:xfrm>
                    <a:off x="624" y="1296"/>
                    <a:ext cx="0" cy="336"/>
                  </a:xfrm>
                  <a:prstGeom prst="line">
                    <a:avLst/>
                  </a:prstGeom>
                  <a:noFill/>
                  <a:ln w="9525">
                    <a:solidFill>
                      <a:schemeClr val="tx1"/>
                    </a:solidFill>
                    <a:prstDash val="dash"/>
                    <a:round/>
                    <a:headEnd/>
                    <a:tailEnd type="none" w="sm" len="lg"/>
                  </a:ln>
                  <a:effectLst/>
                </p:spPr>
                <p:txBody>
                  <a:bodyPr/>
                  <a:lstStyle/>
                  <a:p>
                    <a:endParaRPr lang="zh-CN" altLang="en-US"/>
                  </a:p>
                </p:txBody>
              </p:sp>
            </p:grpSp>
            <p:sp>
              <p:nvSpPr>
                <p:cNvPr id="45076" name="Line 20"/>
                <p:cNvSpPr>
                  <a:spLocks noChangeShapeType="1"/>
                </p:cNvSpPr>
                <p:nvPr/>
              </p:nvSpPr>
              <p:spPr bwMode="auto">
                <a:xfrm>
                  <a:off x="1680" y="2928"/>
                  <a:ext cx="0" cy="432"/>
                </a:xfrm>
                <a:prstGeom prst="line">
                  <a:avLst/>
                </a:prstGeom>
                <a:noFill/>
                <a:ln w="9525">
                  <a:solidFill>
                    <a:srgbClr val="000000"/>
                  </a:solidFill>
                  <a:prstDash val="dash"/>
                  <a:round/>
                  <a:headEnd/>
                  <a:tailEnd type="none" w="sm" len="lg"/>
                </a:ln>
                <a:effectLst/>
              </p:spPr>
              <p:txBody>
                <a:bodyPr wrap="none" anchor="ctr"/>
                <a:lstStyle/>
                <a:p>
                  <a:endParaRPr lang="zh-CN" altLang="en-US"/>
                </a:p>
              </p:txBody>
            </p:sp>
            <p:sp>
              <p:nvSpPr>
                <p:cNvPr id="45077" name="Line 21"/>
                <p:cNvSpPr>
                  <a:spLocks noChangeShapeType="1"/>
                </p:cNvSpPr>
                <p:nvPr/>
              </p:nvSpPr>
              <p:spPr bwMode="auto">
                <a:xfrm>
                  <a:off x="1104" y="2928"/>
                  <a:ext cx="0" cy="192"/>
                </a:xfrm>
                <a:prstGeom prst="line">
                  <a:avLst/>
                </a:prstGeom>
                <a:noFill/>
                <a:ln w="9525">
                  <a:solidFill>
                    <a:srgbClr val="000000"/>
                  </a:solidFill>
                  <a:prstDash val="dash"/>
                  <a:round/>
                  <a:headEnd type="none" w="sm" len="lg"/>
                  <a:tailEnd type="none" w="sm" len="lg"/>
                </a:ln>
                <a:effectLst/>
              </p:spPr>
              <p:txBody>
                <a:bodyPr wrap="none" anchor="ctr"/>
                <a:lstStyle/>
                <a:p>
                  <a:endParaRPr lang="zh-CN" altLang="en-US"/>
                </a:p>
              </p:txBody>
            </p:sp>
            <p:sp>
              <p:nvSpPr>
                <p:cNvPr id="45078" name="Line 22"/>
                <p:cNvSpPr>
                  <a:spLocks noChangeShapeType="1"/>
                </p:cNvSpPr>
                <p:nvPr/>
              </p:nvSpPr>
              <p:spPr bwMode="auto">
                <a:xfrm>
                  <a:off x="1680" y="1824"/>
                  <a:ext cx="384" cy="0"/>
                </a:xfrm>
                <a:prstGeom prst="line">
                  <a:avLst/>
                </a:prstGeom>
                <a:noFill/>
                <a:ln w="9525">
                  <a:solidFill>
                    <a:srgbClr val="000000"/>
                  </a:solidFill>
                  <a:prstDash val="dash"/>
                  <a:round/>
                  <a:headEnd/>
                  <a:tailEnd type="none" w="sm" len="lg"/>
                </a:ln>
                <a:effectLst/>
              </p:spPr>
              <p:txBody>
                <a:bodyPr wrap="none" anchor="ctr"/>
                <a:lstStyle/>
                <a:p>
                  <a:endParaRPr lang="zh-CN" altLang="en-US"/>
                </a:p>
              </p:txBody>
            </p:sp>
            <p:sp>
              <p:nvSpPr>
                <p:cNvPr id="45079" name="Line 23"/>
                <p:cNvSpPr>
                  <a:spLocks noChangeShapeType="1"/>
                </p:cNvSpPr>
                <p:nvPr/>
              </p:nvSpPr>
              <p:spPr bwMode="auto">
                <a:xfrm>
                  <a:off x="1680" y="2928"/>
                  <a:ext cx="384" cy="0"/>
                </a:xfrm>
                <a:prstGeom prst="line">
                  <a:avLst/>
                </a:prstGeom>
                <a:noFill/>
                <a:ln w="9525">
                  <a:solidFill>
                    <a:srgbClr val="000000"/>
                  </a:solidFill>
                  <a:prstDash val="dash"/>
                  <a:round/>
                  <a:headEnd/>
                  <a:tailEnd type="none" w="sm" len="lg"/>
                </a:ln>
                <a:effectLst/>
              </p:spPr>
              <p:txBody>
                <a:bodyPr wrap="none" anchor="ctr"/>
                <a:lstStyle/>
                <a:p>
                  <a:endParaRPr lang="zh-CN" altLang="en-US"/>
                </a:p>
              </p:txBody>
            </p:sp>
          </p:grpSp>
          <p:sp>
            <p:nvSpPr>
              <p:cNvPr id="45080" name="Line 24"/>
              <p:cNvSpPr>
                <a:spLocks noChangeShapeType="1"/>
              </p:cNvSpPr>
              <p:nvPr/>
            </p:nvSpPr>
            <p:spPr bwMode="auto">
              <a:xfrm>
                <a:off x="720" y="3024"/>
                <a:ext cx="384" cy="0"/>
              </a:xfrm>
              <a:prstGeom prst="line">
                <a:avLst/>
              </a:prstGeom>
              <a:noFill/>
              <a:ln w="28575">
                <a:solidFill>
                  <a:srgbClr val="CC00CC"/>
                </a:solidFill>
                <a:prstDash val="dash"/>
                <a:round/>
                <a:headEnd type="triangle" w="sm" len="lg"/>
                <a:tailEnd type="triangle" w="sm" len="lg"/>
              </a:ln>
              <a:effectLst/>
            </p:spPr>
            <p:txBody>
              <a:bodyPr wrap="none" anchor="ctr"/>
              <a:lstStyle/>
              <a:p>
                <a:endParaRPr lang="zh-CN" altLang="en-US"/>
              </a:p>
            </p:txBody>
          </p:sp>
        </p:grpSp>
        <p:grpSp>
          <p:nvGrpSpPr>
            <p:cNvPr id="6" name="Group 25"/>
            <p:cNvGrpSpPr>
              <a:grpSpLocks/>
            </p:cNvGrpSpPr>
            <p:nvPr/>
          </p:nvGrpSpPr>
          <p:grpSpPr bwMode="auto">
            <a:xfrm>
              <a:off x="384" y="3360"/>
              <a:ext cx="2016" cy="360"/>
              <a:chOff x="384" y="3360"/>
              <a:chExt cx="2016" cy="360"/>
            </a:xfrm>
          </p:grpSpPr>
          <p:sp>
            <p:nvSpPr>
              <p:cNvPr id="45082" name="Line 26"/>
              <p:cNvSpPr>
                <a:spLocks noChangeShapeType="1"/>
              </p:cNvSpPr>
              <p:nvPr/>
            </p:nvSpPr>
            <p:spPr bwMode="auto">
              <a:xfrm>
                <a:off x="720" y="3408"/>
                <a:ext cx="1680" cy="0"/>
              </a:xfrm>
              <a:prstGeom prst="line">
                <a:avLst/>
              </a:prstGeom>
              <a:noFill/>
              <a:ln w="12700">
                <a:solidFill>
                  <a:schemeClr val="tx1"/>
                </a:solidFill>
                <a:round/>
                <a:headEnd/>
                <a:tailEnd type="triangle" w="sm" len="lg"/>
              </a:ln>
              <a:effectLst/>
            </p:spPr>
            <p:txBody>
              <a:bodyPr wrap="none" anchor="ctr"/>
              <a:lstStyle/>
              <a:p>
                <a:endParaRPr lang="zh-CN" altLang="en-US"/>
              </a:p>
            </p:txBody>
          </p:sp>
          <p:graphicFrame>
            <p:nvGraphicFramePr>
              <p:cNvPr id="45083" name="Object 27"/>
              <p:cNvGraphicFramePr>
                <a:graphicFrameLocks noChangeAspect="1"/>
              </p:cNvGraphicFramePr>
              <p:nvPr/>
            </p:nvGraphicFramePr>
            <p:xfrm>
              <a:off x="2160" y="3504"/>
              <a:ext cx="202" cy="216"/>
            </p:xfrm>
            <a:graphic>
              <a:graphicData uri="http://schemas.openxmlformats.org/presentationml/2006/ole">
                <mc:AlternateContent xmlns:mc="http://schemas.openxmlformats.org/markup-compatibility/2006">
                  <mc:Choice xmlns:v="urn:schemas-microsoft-com:vml" Requires="v">
                    <p:oleObj spid="_x0000_s39383" name="Equation" r:id="rId11" imgW="177480" imgH="190440" progId="Equation.3">
                      <p:embed/>
                    </p:oleObj>
                  </mc:Choice>
                  <mc:Fallback>
                    <p:oleObj name="Equation" r:id="rId11" imgW="177480" imgH="190440" progId="Equation.3">
                      <p:embed/>
                      <p:pic>
                        <p:nvPicPr>
                          <p:cNvPr id="0" name="Picture 11"/>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60" y="3504"/>
                            <a:ext cx="202"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84" name="Object 28"/>
              <p:cNvGraphicFramePr>
                <a:graphicFrameLocks noChangeAspect="1"/>
              </p:cNvGraphicFramePr>
              <p:nvPr/>
            </p:nvGraphicFramePr>
            <p:xfrm>
              <a:off x="384" y="3360"/>
              <a:ext cx="187" cy="216"/>
            </p:xfrm>
            <a:graphic>
              <a:graphicData uri="http://schemas.openxmlformats.org/presentationml/2006/ole">
                <mc:AlternateContent xmlns:mc="http://schemas.openxmlformats.org/markup-compatibility/2006">
                  <mc:Choice xmlns:v="urn:schemas-microsoft-com:vml" Requires="v">
                    <p:oleObj spid="_x0000_s39384" name="Equation" r:id="rId13" imgW="164880" imgH="190440" progId="Equation.3">
                      <p:embed/>
                    </p:oleObj>
                  </mc:Choice>
                  <mc:Fallback>
                    <p:oleObj name="Equation" r:id="rId13" imgW="164880" imgH="190440" progId="Equation.3">
                      <p:embed/>
                      <p:pic>
                        <p:nvPicPr>
                          <p:cNvPr id="0" name="Picture 12"/>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 y="3360"/>
                            <a:ext cx="187"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45085" name="Object 29"/>
          <p:cNvGraphicFramePr>
            <a:graphicFrameLocks noChangeAspect="1"/>
          </p:cNvGraphicFramePr>
          <p:nvPr>
            <p:extLst>
              <p:ext uri="{D42A27DB-BD31-4B8C-83A1-F6EECF244321}">
                <p14:modId xmlns:p14="http://schemas.microsoft.com/office/powerpoint/2010/main" val="2662501491"/>
              </p:ext>
            </p:extLst>
          </p:nvPr>
        </p:nvGraphicFramePr>
        <p:xfrm>
          <a:off x="4572000" y="2506662"/>
          <a:ext cx="1676400" cy="1144588"/>
        </p:xfrm>
        <a:graphic>
          <a:graphicData uri="http://schemas.openxmlformats.org/presentationml/2006/ole">
            <mc:AlternateContent xmlns:mc="http://schemas.openxmlformats.org/markup-compatibility/2006">
              <mc:Choice xmlns:v="urn:schemas-microsoft-com:vml" Requires="v">
                <p:oleObj spid="_x0000_s39385" name="Equation" r:id="rId15" imgW="609480" imgH="393480" progId="Equation.3">
                  <p:embed/>
                </p:oleObj>
              </mc:Choice>
              <mc:Fallback>
                <p:oleObj name="Equation" r:id="rId15" imgW="609480" imgH="393480" progId="Equation.3">
                  <p:embed/>
                  <p:pic>
                    <p:nvPicPr>
                      <p:cNvPr id="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0" y="2506662"/>
                        <a:ext cx="1676400" cy="1144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86" name="Object 30"/>
          <p:cNvGraphicFramePr>
            <a:graphicFrameLocks noChangeAspect="1"/>
          </p:cNvGraphicFramePr>
          <p:nvPr>
            <p:extLst>
              <p:ext uri="{D42A27DB-BD31-4B8C-83A1-F6EECF244321}">
                <p14:modId xmlns:p14="http://schemas.microsoft.com/office/powerpoint/2010/main" val="816175746"/>
              </p:ext>
            </p:extLst>
          </p:nvPr>
        </p:nvGraphicFramePr>
        <p:xfrm>
          <a:off x="6934200" y="2735262"/>
          <a:ext cx="990600" cy="604838"/>
        </p:xfrm>
        <a:graphic>
          <a:graphicData uri="http://schemas.openxmlformats.org/presentationml/2006/ole">
            <mc:AlternateContent xmlns:mc="http://schemas.openxmlformats.org/markup-compatibility/2006">
              <mc:Choice xmlns:v="urn:schemas-microsoft-com:vml" Requires="v">
                <p:oleObj spid="_x0000_s39386" name="公式" r:id="rId17" imgW="380880" imgH="203040" progId="Equation.3">
                  <p:embed/>
                </p:oleObj>
              </mc:Choice>
              <mc:Fallback>
                <p:oleObj name="公式" r:id="rId17" imgW="380880" imgH="203040" progId="Equation.3">
                  <p:embed/>
                  <p:pic>
                    <p:nvPicPr>
                      <p:cNvPr id="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34200" y="2735262"/>
                        <a:ext cx="990600"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87" name="Rectangle 31"/>
          <p:cNvSpPr>
            <a:spLocks noChangeArrowheads="1"/>
          </p:cNvSpPr>
          <p:nvPr/>
        </p:nvSpPr>
        <p:spPr bwMode="auto">
          <a:xfrm>
            <a:off x="1828800" y="3113087"/>
            <a:ext cx="152400" cy="1752600"/>
          </a:xfrm>
          <a:prstGeom prst="rect">
            <a:avLst/>
          </a:prstGeom>
          <a:solidFill>
            <a:srgbClr val="FFCCFF">
              <a:alpha val="50000"/>
            </a:srgbClr>
          </a:solidFill>
          <a:ln w="19050">
            <a:solidFill>
              <a:srgbClr val="FF0000"/>
            </a:solidFill>
            <a:miter lim="800000"/>
            <a:headEnd/>
            <a:tailEnd/>
          </a:ln>
          <a:effectLst/>
        </p:spPr>
        <p:txBody>
          <a:bodyPr wrap="none" anchor="ctr"/>
          <a:lstStyle/>
          <a:p>
            <a:endParaRPr lang="zh-CN" altLang="en-US"/>
          </a:p>
        </p:txBody>
      </p:sp>
      <p:graphicFrame>
        <p:nvGraphicFramePr>
          <p:cNvPr id="45088" name="Object 32"/>
          <p:cNvGraphicFramePr>
            <a:graphicFrameLocks noChangeAspect="1"/>
          </p:cNvGraphicFramePr>
          <p:nvPr>
            <p:extLst>
              <p:ext uri="{D42A27DB-BD31-4B8C-83A1-F6EECF244321}">
                <p14:modId xmlns:p14="http://schemas.microsoft.com/office/powerpoint/2010/main" val="541602383"/>
              </p:ext>
            </p:extLst>
          </p:nvPr>
        </p:nvGraphicFramePr>
        <p:xfrm>
          <a:off x="4267200" y="3441700"/>
          <a:ext cx="4114800" cy="1138237"/>
        </p:xfrm>
        <a:graphic>
          <a:graphicData uri="http://schemas.openxmlformats.org/presentationml/2006/ole">
            <mc:AlternateContent xmlns:mc="http://schemas.openxmlformats.org/markup-compatibility/2006">
              <mc:Choice xmlns:v="urn:schemas-microsoft-com:vml" Requires="v">
                <p:oleObj spid="_x0000_s39387" name="Equation" r:id="rId19" imgW="1396800" imgH="431640" progId="Equation.3">
                  <p:embed/>
                </p:oleObj>
              </mc:Choice>
              <mc:Fallback>
                <p:oleObj name="Equation" r:id="rId19" imgW="1396800" imgH="431640" progId="Equation.3">
                  <p:embed/>
                  <p:pic>
                    <p:nvPicPr>
                      <p:cNvPr id="0"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67200" y="3441700"/>
                        <a:ext cx="4114800" cy="1138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89" name="Object 33"/>
          <p:cNvGraphicFramePr>
            <a:graphicFrameLocks noChangeAspect="1"/>
          </p:cNvGraphicFramePr>
          <p:nvPr>
            <p:extLst>
              <p:ext uri="{D42A27DB-BD31-4B8C-83A1-F6EECF244321}">
                <p14:modId xmlns:p14="http://schemas.microsoft.com/office/powerpoint/2010/main" val="937287364"/>
              </p:ext>
            </p:extLst>
          </p:nvPr>
        </p:nvGraphicFramePr>
        <p:xfrm>
          <a:off x="4114800" y="4584700"/>
          <a:ext cx="4419600" cy="1119187"/>
        </p:xfrm>
        <a:graphic>
          <a:graphicData uri="http://schemas.openxmlformats.org/presentationml/2006/ole">
            <mc:AlternateContent xmlns:mc="http://schemas.openxmlformats.org/markup-compatibility/2006">
              <mc:Choice xmlns:v="urn:schemas-microsoft-com:vml" Requires="v">
                <p:oleObj spid="_x0000_s39388" name="Equation" r:id="rId21" imgW="1676160" imgH="431640" progId="Equation.3">
                  <p:embed/>
                </p:oleObj>
              </mc:Choice>
              <mc:Fallback>
                <p:oleObj name="Equation" r:id="rId21" imgW="1676160" imgH="431640" progId="Equation.3">
                  <p:embed/>
                  <p:pic>
                    <p:nvPicPr>
                      <p:cNvPr id="0"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14800" y="4584700"/>
                        <a:ext cx="4419600" cy="1119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90" name="Object 34"/>
          <p:cNvGraphicFramePr>
            <a:graphicFrameLocks noChangeAspect="1"/>
          </p:cNvGraphicFramePr>
          <p:nvPr>
            <p:extLst>
              <p:ext uri="{D42A27DB-BD31-4B8C-83A1-F6EECF244321}">
                <p14:modId xmlns:p14="http://schemas.microsoft.com/office/powerpoint/2010/main" val="2532082424"/>
              </p:ext>
            </p:extLst>
          </p:nvPr>
        </p:nvGraphicFramePr>
        <p:xfrm>
          <a:off x="4572000" y="5627687"/>
          <a:ext cx="3124200" cy="1230313"/>
        </p:xfrm>
        <a:graphic>
          <a:graphicData uri="http://schemas.openxmlformats.org/presentationml/2006/ole">
            <mc:AlternateContent xmlns:mc="http://schemas.openxmlformats.org/markup-compatibility/2006">
              <mc:Choice xmlns:v="urn:schemas-microsoft-com:vml" Requires="v">
                <p:oleObj spid="_x0000_s39389" name="Equation" r:id="rId23" imgW="977760" imgH="469800" progId="Equation.3">
                  <p:embed/>
                </p:oleObj>
              </mc:Choice>
              <mc:Fallback>
                <p:oleObj name="Equation" r:id="rId23" imgW="977760" imgH="469800" progId="Equation.3">
                  <p:embed/>
                  <p:pic>
                    <p:nvPicPr>
                      <p:cNvPr id="0" name="Picture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72000" y="5627687"/>
                        <a:ext cx="3124200" cy="1230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91" name="Text Box 35"/>
          <p:cNvSpPr txBox="1">
            <a:spLocks noChangeArrowheads="1"/>
          </p:cNvSpPr>
          <p:nvPr/>
        </p:nvSpPr>
        <p:spPr bwMode="auto">
          <a:xfrm>
            <a:off x="304800" y="849544"/>
            <a:ext cx="8991600" cy="1200329"/>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b="1" dirty="0">
                <a:solidFill>
                  <a:srgbClr val="FF0000"/>
                </a:solidFill>
                <a:latin typeface="Times New Roman" panose="02020603050405020304" pitchFamily="18" charset="0"/>
                <a:ea typeface="黑体" pitchFamily="2" charset="-122"/>
                <a:cs typeface="Times New Roman" panose="02020603050405020304" pitchFamily="18" charset="0"/>
              </a:rPr>
              <a:t>例</a:t>
            </a:r>
            <a:r>
              <a:rPr lang="zh-CN" altLang="en-US" sz="2800" dirty="0">
                <a:solidFill>
                  <a:srgbClr val="CC0000"/>
                </a:solidFill>
                <a:latin typeface="Times New Roman" panose="02020603050405020304" pitchFamily="18" charset="0"/>
                <a:ea typeface="黑体" pitchFamily="2" charset="-122"/>
                <a:cs typeface="Times New Roman" panose="02020603050405020304" pitchFamily="18" charset="0"/>
              </a:rPr>
              <a:t> </a:t>
            </a:r>
            <a:r>
              <a:rPr lang="zh-CN" altLang="en-US" sz="2800" dirty="0">
                <a:solidFill>
                  <a:srgbClr val="050000"/>
                </a:solidFill>
                <a:latin typeface="Times New Roman" panose="02020603050405020304" pitchFamily="18" charset="0"/>
                <a:ea typeface="黑体" pitchFamily="2" charset="-122"/>
                <a:cs typeface="Times New Roman" panose="02020603050405020304" pitchFamily="18" charset="0"/>
              </a:rPr>
              <a:t>如图载流长直导线的电流为</a:t>
            </a:r>
            <a:r>
              <a:rPr lang="en-US" altLang="zh-CN" sz="3200" i="1" dirty="0">
                <a:solidFill>
                  <a:srgbClr val="050000"/>
                </a:solidFill>
                <a:latin typeface="Times New Roman" panose="02020603050405020304" pitchFamily="18" charset="0"/>
                <a:ea typeface="幼圆" pitchFamily="49" charset="-122"/>
                <a:cs typeface="Times New Roman" panose="02020603050405020304" pitchFamily="18" charset="0"/>
              </a:rPr>
              <a:t>I </a:t>
            </a:r>
            <a:r>
              <a:rPr lang="en-US" altLang="zh-CN" sz="2800" dirty="0">
                <a:solidFill>
                  <a:srgbClr val="050000"/>
                </a:solidFill>
                <a:latin typeface="Times New Roman" panose="02020603050405020304" pitchFamily="18" charset="0"/>
                <a:ea typeface="黑体" pitchFamily="2" charset="-122"/>
                <a:cs typeface="Times New Roman" panose="02020603050405020304" pitchFamily="18" charset="0"/>
              </a:rPr>
              <a:t>, </a:t>
            </a:r>
            <a:r>
              <a:rPr lang="zh-CN" altLang="en-US" sz="2800" dirty="0">
                <a:solidFill>
                  <a:srgbClr val="050000"/>
                </a:solidFill>
                <a:latin typeface="Times New Roman" panose="02020603050405020304" pitchFamily="18" charset="0"/>
                <a:ea typeface="黑体" pitchFamily="2" charset="-122"/>
                <a:cs typeface="Times New Roman" panose="02020603050405020304" pitchFamily="18" charset="0"/>
              </a:rPr>
              <a:t>试求通过矩形面积的磁通量</a:t>
            </a:r>
            <a:r>
              <a:rPr lang="en-US" altLang="zh-CN" sz="2800" dirty="0">
                <a:solidFill>
                  <a:srgbClr val="050000"/>
                </a:solidFill>
                <a:latin typeface="Times New Roman" panose="02020603050405020304" pitchFamily="18" charset="0"/>
                <a:ea typeface="黑体" pitchFamily="2" charset="-122"/>
                <a:cs typeface="Times New Roman" panose="02020603050405020304" pitchFamily="18" charset="0"/>
              </a:rPr>
              <a:t>.</a:t>
            </a:r>
          </a:p>
        </p:txBody>
      </p:sp>
      <p:sp>
        <p:nvSpPr>
          <p:cNvPr id="45093" name="Text Box 37"/>
          <p:cNvSpPr txBox="1">
            <a:spLocks noChangeArrowheads="1"/>
          </p:cNvSpPr>
          <p:nvPr/>
        </p:nvSpPr>
        <p:spPr bwMode="auto">
          <a:xfrm>
            <a:off x="3962400" y="1508125"/>
            <a:ext cx="5638800" cy="1083374"/>
          </a:xfrm>
          <a:prstGeom prst="rect">
            <a:avLst/>
          </a:prstGeom>
          <a:noFill/>
          <a:ln w="9525">
            <a:noFill/>
            <a:miter lim="800000"/>
            <a:headEnd/>
            <a:tailEnd/>
          </a:ln>
          <a:effectLst/>
        </p:spPr>
        <p:txBody>
          <a:bodyPr wrap="square">
            <a:spAutoFit/>
          </a:bodyPr>
          <a:lstStyle/>
          <a:p>
            <a:pPr>
              <a:lnSpc>
                <a:spcPct val="90000"/>
              </a:lnSpc>
              <a:spcBef>
                <a:spcPct val="50000"/>
              </a:spcBef>
            </a:pPr>
            <a:r>
              <a:rPr lang="zh-CN" altLang="en-US" sz="2800" b="1" dirty="0">
                <a:solidFill>
                  <a:srgbClr val="FF0000"/>
                </a:solidFill>
                <a:latin typeface="黑体" pitchFamily="2" charset="-122"/>
                <a:ea typeface="黑体" pitchFamily="2" charset="-122"/>
              </a:rPr>
              <a:t>解</a:t>
            </a:r>
            <a:r>
              <a:rPr lang="zh-CN" altLang="en-US" sz="2800" dirty="0">
                <a:solidFill>
                  <a:srgbClr val="FF0000"/>
                </a:solidFill>
                <a:latin typeface="黑体" pitchFamily="2" charset="-122"/>
                <a:ea typeface="黑体" pitchFamily="2" charset="-122"/>
              </a:rPr>
              <a:t> </a:t>
            </a:r>
            <a:r>
              <a:rPr lang="zh-CN" altLang="en-US" sz="2800" dirty="0">
                <a:solidFill>
                  <a:srgbClr val="050000"/>
                </a:solidFill>
                <a:latin typeface="黑体" pitchFamily="2" charset="-122"/>
                <a:ea typeface="黑体" pitchFamily="2" charset="-122"/>
              </a:rPr>
              <a:t>先求   ，对非均匀磁场</a:t>
            </a:r>
            <a:endParaRPr lang="en-US" altLang="zh-CN" sz="2800" dirty="0">
              <a:solidFill>
                <a:srgbClr val="050000"/>
              </a:solidFill>
              <a:latin typeface="黑体" pitchFamily="2" charset="-122"/>
              <a:ea typeface="黑体" pitchFamily="2" charset="-122"/>
            </a:endParaRPr>
          </a:p>
          <a:p>
            <a:pPr>
              <a:lnSpc>
                <a:spcPct val="90000"/>
              </a:lnSpc>
              <a:spcBef>
                <a:spcPct val="50000"/>
              </a:spcBef>
            </a:pPr>
            <a:r>
              <a:rPr lang="zh-CN" altLang="en-US" sz="2800" dirty="0">
                <a:solidFill>
                  <a:srgbClr val="050000"/>
                </a:solidFill>
                <a:latin typeface="黑体" pitchFamily="2" charset="-122"/>
                <a:ea typeface="黑体" pitchFamily="2" charset="-122"/>
              </a:rPr>
              <a:t>先给出    后积分求   </a:t>
            </a:r>
            <a:r>
              <a:rPr lang="en-US" altLang="zh-CN" sz="2800" dirty="0">
                <a:solidFill>
                  <a:srgbClr val="050000"/>
                </a:solidFill>
                <a:latin typeface="黑体" pitchFamily="2" charset="-122"/>
                <a:ea typeface="黑体" pitchFamily="2" charset="-122"/>
              </a:rPr>
              <a:t>.      </a:t>
            </a:r>
          </a:p>
        </p:txBody>
      </p:sp>
      <p:graphicFrame>
        <p:nvGraphicFramePr>
          <p:cNvPr id="45094" name="Object 38"/>
          <p:cNvGraphicFramePr>
            <a:graphicFrameLocks noChangeAspect="1"/>
          </p:cNvGraphicFramePr>
          <p:nvPr>
            <p:extLst>
              <p:ext uri="{D42A27DB-BD31-4B8C-83A1-F6EECF244321}">
                <p14:modId xmlns:p14="http://schemas.microsoft.com/office/powerpoint/2010/main" val="3572779507"/>
              </p:ext>
            </p:extLst>
          </p:nvPr>
        </p:nvGraphicFramePr>
        <p:xfrm>
          <a:off x="5175250" y="2079625"/>
          <a:ext cx="615950" cy="511175"/>
        </p:xfrm>
        <a:graphic>
          <a:graphicData uri="http://schemas.openxmlformats.org/presentationml/2006/ole">
            <mc:AlternateContent xmlns:mc="http://schemas.openxmlformats.org/markup-compatibility/2006">
              <mc:Choice xmlns:v="urn:schemas-microsoft-com:vml" Requires="v">
                <p:oleObj spid="_x0000_s39390" name="Equation" r:id="rId25" imgW="241200" imgH="190440" progId="Equation.3">
                  <p:embed/>
                </p:oleObj>
              </mc:Choice>
              <mc:Fallback>
                <p:oleObj name="Equation" r:id="rId25" imgW="241200" imgH="190440" progId="Equation.3">
                  <p:embed/>
                  <p:pic>
                    <p:nvPicPr>
                      <p:cNvPr id="0" name="Picture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75250" y="2079625"/>
                        <a:ext cx="61595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95" name="Object 39"/>
          <p:cNvGraphicFramePr>
            <a:graphicFrameLocks noChangeAspect="1"/>
          </p:cNvGraphicFramePr>
          <p:nvPr>
            <p:extLst>
              <p:ext uri="{D42A27DB-BD31-4B8C-83A1-F6EECF244321}">
                <p14:modId xmlns:p14="http://schemas.microsoft.com/office/powerpoint/2010/main" val="422465047"/>
              </p:ext>
            </p:extLst>
          </p:nvPr>
        </p:nvGraphicFramePr>
        <p:xfrm>
          <a:off x="7239000" y="2133600"/>
          <a:ext cx="439737" cy="457200"/>
        </p:xfrm>
        <a:graphic>
          <a:graphicData uri="http://schemas.openxmlformats.org/presentationml/2006/ole">
            <mc:AlternateContent xmlns:mc="http://schemas.openxmlformats.org/markup-compatibility/2006">
              <mc:Choice xmlns:v="urn:schemas-microsoft-com:vml" Requires="v">
                <p:oleObj spid="_x0000_s39391" name="Equation" r:id="rId27" imgW="139680" imgH="164880" progId="Equation.3">
                  <p:embed/>
                </p:oleObj>
              </mc:Choice>
              <mc:Fallback>
                <p:oleObj name="Equation" r:id="rId27" imgW="139680" imgH="164880" progId="Equation.3">
                  <p:embed/>
                  <p:pic>
                    <p:nvPicPr>
                      <p:cNvPr id="0" name="Picture 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39000" y="2133600"/>
                        <a:ext cx="43973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96" name="Object 40"/>
          <p:cNvGraphicFramePr>
            <a:graphicFrameLocks noChangeAspect="1"/>
          </p:cNvGraphicFramePr>
          <p:nvPr>
            <p:extLst>
              <p:ext uri="{D42A27DB-BD31-4B8C-83A1-F6EECF244321}">
                <p14:modId xmlns:p14="http://schemas.microsoft.com/office/powerpoint/2010/main" val="1622173729"/>
              </p:ext>
            </p:extLst>
          </p:nvPr>
        </p:nvGraphicFramePr>
        <p:xfrm>
          <a:off x="5410200" y="1512887"/>
          <a:ext cx="395288" cy="487363"/>
        </p:xfrm>
        <a:graphic>
          <a:graphicData uri="http://schemas.openxmlformats.org/presentationml/2006/ole">
            <mc:AlternateContent xmlns:mc="http://schemas.openxmlformats.org/markup-compatibility/2006">
              <mc:Choice xmlns:v="urn:schemas-microsoft-com:vml" Requires="v">
                <p:oleObj spid="_x0000_s39392" name="Equation" r:id="rId29" imgW="215640" imgH="266400" progId="Equation.3">
                  <p:embed/>
                </p:oleObj>
              </mc:Choice>
              <mc:Fallback>
                <p:oleObj name="Equation" r:id="rId29" imgW="215640" imgH="266400" progId="Equation.3">
                  <p:embed/>
                  <p:pic>
                    <p:nvPicPr>
                      <p:cNvPr id="0" name="Picture 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10200" y="1512887"/>
                        <a:ext cx="39528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41"/>
          <p:cNvGrpSpPr>
            <a:grpSpLocks/>
          </p:cNvGrpSpPr>
          <p:nvPr/>
        </p:nvGrpSpPr>
        <p:grpSpPr bwMode="auto">
          <a:xfrm>
            <a:off x="1524000" y="2351087"/>
            <a:ext cx="838200" cy="519113"/>
            <a:chOff x="1056" y="1344"/>
            <a:chExt cx="528" cy="327"/>
          </a:xfrm>
        </p:grpSpPr>
        <p:graphicFrame>
          <p:nvGraphicFramePr>
            <p:cNvPr id="45098" name="Object 42"/>
            <p:cNvGraphicFramePr>
              <a:graphicFrameLocks noChangeAspect="1"/>
            </p:cNvGraphicFramePr>
            <p:nvPr/>
          </p:nvGraphicFramePr>
          <p:xfrm>
            <a:off x="1056" y="1344"/>
            <a:ext cx="247" cy="312"/>
          </p:xfrm>
          <a:graphic>
            <a:graphicData uri="http://schemas.openxmlformats.org/presentationml/2006/ole">
              <mc:AlternateContent xmlns:mc="http://schemas.openxmlformats.org/markup-compatibility/2006">
                <mc:Choice xmlns:v="urn:schemas-microsoft-com:vml" Requires="v">
                  <p:oleObj spid="_x0000_s39393" name="公式" r:id="rId31" imgW="152280" imgH="190440" progId="Equation.3">
                    <p:embed/>
                  </p:oleObj>
                </mc:Choice>
                <mc:Fallback>
                  <p:oleObj name="公式" r:id="rId31" imgW="152280" imgH="190440" progId="Equation.3">
                    <p:embed/>
                    <p:pic>
                      <p:nvPicPr>
                        <p:cNvPr id="0" name="Picture 10"/>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56" y="1344"/>
                          <a:ext cx="247"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43"/>
            <p:cNvGrpSpPr>
              <a:grpSpLocks/>
            </p:cNvGrpSpPr>
            <p:nvPr/>
          </p:nvGrpSpPr>
          <p:grpSpPr bwMode="auto">
            <a:xfrm>
              <a:off x="1296" y="1344"/>
              <a:ext cx="288" cy="327"/>
              <a:chOff x="1296" y="1344"/>
              <a:chExt cx="288" cy="327"/>
            </a:xfrm>
          </p:grpSpPr>
          <p:grpSp>
            <p:nvGrpSpPr>
              <p:cNvPr id="9" name="Group 44"/>
              <p:cNvGrpSpPr>
                <a:grpSpLocks/>
              </p:cNvGrpSpPr>
              <p:nvPr/>
            </p:nvGrpSpPr>
            <p:grpSpPr bwMode="auto">
              <a:xfrm>
                <a:off x="1296" y="1344"/>
                <a:ext cx="288" cy="327"/>
                <a:chOff x="816" y="3504"/>
                <a:chExt cx="288" cy="327"/>
              </a:xfrm>
            </p:grpSpPr>
            <p:sp>
              <p:nvSpPr>
                <p:cNvPr id="45101" name="Oval 45"/>
                <p:cNvSpPr>
                  <a:spLocks noChangeArrowheads="1"/>
                </p:cNvSpPr>
                <p:nvPr/>
              </p:nvSpPr>
              <p:spPr bwMode="auto">
                <a:xfrm>
                  <a:off x="864" y="3600"/>
                  <a:ext cx="192" cy="192"/>
                </a:xfrm>
                <a:prstGeom prst="ellipse">
                  <a:avLst/>
                </a:prstGeom>
                <a:solidFill>
                  <a:srgbClr val="FFFFFF"/>
                </a:solidFill>
                <a:ln w="9525">
                  <a:solidFill>
                    <a:srgbClr val="FF0000"/>
                  </a:solidFill>
                  <a:round/>
                  <a:headEnd/>
                  <a:tailEnd/>
                </a:ln>
                <a:effectLst/>
              </p:spPr>
              <p:txBody>
                <a:bodyPr wrap="none" anchor="ctr"/>
                <a:lstStyle/>
                <a:p>
                  <a:endParaRPr lang="zh-CN" altLang="en-US"/>
                </a:p>
              </p:txBody>
            </p:sp>
            <p:sp>
              <p:nvSpPr>
                <p:cNvPr id="45102" name="Text Box 46"/>
                <p:cNvSpPr txBox="1">
                  <a:spLocks noChangeArrowheads="1"/>
                </p:cNvSpPr>
                <p:nvPr/>
              </p:nvSpPr>
              <p:spPr bwMode="auto">
                <a:xfrm>
                  <a:off x="816" y="3504"/>
                  <a:ext cx="288" cy="327"/>
                </a:xfrm>
                <a:prstGeom prst="rect">
                  <a:avLst/>
                </a:prstGeom>
                <a:noFill/>
                <a:ln w="9525">
                  <a:noFill/>
                  <a:miter lim="800000"/>
                  <a:headEnd/>
                  <a:tailEnd/>
                </a:ln>
                <a:effectLst/>
              </p:spPr>
              <p:txBody>
                <a:bodyPr>
                  <a:spAutoFit/>
                </a:bodyPr>
                <a:lstStyle/>
                <a:p>
                  <a:pPr algn="ctr">
                    <a:spcBef>
                      <a:spcPct val="50000"/>
                    </a:spcBef>
                  </a:pPr>
                  <a:endParaRPr lang="zh-CN" altLang="zh-CN" sz="2800" b="1" i="1">
                    <a:solidFill>
                      <a:srgbClr val="050000"/>
                    </a:solidFill>
                    <a:latin typeface="黑体" pitchFamily="2" charset="-122"/>
                    <a:ea typeface="黑体" pitchFamily="2" charset="-122"/>
                  </a:endParaRPr>
                </a:p>
              </p:txBody>
            </p:sp>
          </p:grpSp>
          <p:sp>
            <p:nvSpPr>
              <p:cNvPr id="45103" name="Line 47"/>
              <p:cNvSpPr>
                <a:spLocks noChangeShapeType="1"/>
              </p:cNvSpPr>
              <p:nvPr/>
            </p:nvSpPr>
            <p:spPr bwMode="auto">
              <a:xfrm>
                <a:off x="1392" y="1488"/>
                <a:ext cx="96" cy="96"/>
              </a:xfrm>
              <a:prstGeom prst="line">
                <a:avLst/>
              </a:prstGeom>
              <a:noFill/>
              <a:ln w="28575">
                <a:solidFill>
                  <a:schemeClr val="tx1"/>
                </a:solidFill>
                <a:round/>
                <a:headEnd/>
                <a:tailEnd/>
              </a:ln>
              <a:effectLst/>
            </p:spPr>
            <p:txBody>
              <a:bodyPr wrap="none"/>
              <a:lstStyle/>
              <a:p>
                <a:endParaRPr lang="zh-CN" altLang="en-US"/>
              </a:p>
            </p:txBody>
          </p:sp>
          <p:sp>
            <p:nvSpPr>
              <p:cNvPr id="45104" name="Line 48"/>
              <p:cNvSpPr>
                <a:spLocks noChangeShapeType="1"/>
              </p:cNvSpPr>
              <p:nvPr/>
            </p:nvSpPr>
            <p:spPr bwMode="auto">
              <a:xfrm flipH="1">
                <a:off x="1392" y="1488"/>
                <a:ext cx="96" cy="96"/>
              </a:xfrm>
              <a:prstGeom prst="line">
                <a:avLst/>
              </a:prstGeom>
              <a:noFill/>
              <a:ln w="28575">
                <a:solidFill>
                  <a:schemeClr val="tx1"/>
                </a:solidFill>
                <a:round/>
                <a:headEnd/>
                <a:tailEnd/>
              </a:ln>
              <a:effectLst/>
            </p:spPr>
            <p:txBody>
              <a:bodyPr wrap="none"/>
              <a:lstStyle/>
              <a:p>
                <a:endParaRPr lang="zh-CN" altLang="en-US"/>
              </a:p>
            </p:txBody>
          </p:sp>
        </p:grpSp>
      </p:grpSp>
      <p:sp>
        <p:nvSpPr>
          <p:cNvPr id="48" name="矩形 47"/>
          <p:cNvSpPr/>
          <p:nvPr/>
        </p:nvSpPr>
        <p:spPr>
          <a:xfrm>
            <a:off x="719667" y="228600"/>
            <a:ext cx="1832553"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补充例题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5085"/>
                                        </p:tgtEl>
                                        <p:attrNameLst>
                                          <p:attrName>style.visibility</p:attrName>
                                        </p:attrNameLst>
                                      </p:cBhvr>
                                      <p:to>
                                        <p:strVal val="visible"/>
                                      </p:to>
                                    </p:set>
                                    <p:animEffect transition="in" filter="blinds(vertical)">
                                      <p:cBhvr>
                                        <p:cTn id="7" dur="500"/>
                                        <p:tgtEl>
                                          <p:spTgt spid="450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086"/>
                                        </p:tgtEl>
                                        <p:attrNameLst>
                                          <p:attrName>style.visibility</p:attrName>
                                        </p:attrNameLst>
                                      </p:cBhvr>
                                      <p:to>
                                        <p:strVal val="visible"/>
                                      </p:to>
                                    </p:set>
                                    <p:animEffect transition="in" filter="blinds(horizontal)">
                                      <p:cBhvr>
                                        <p:cTn id="12" dur="500"/>
                                        <p:tgtEl>
                                          <p:spTgt spid="4508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5087"/>
                                        </p:tgtEl>
                                        <p:attrNameLst>
                                          <p:attrName>style.visibility</p:attrName>
                                        </p:attrNameLst>
                                      </p:cBhvr>
                                      <p:to>
                                        <p:strVal val="visible"/>
                                      </p:to>
                                    </p:set>
                                    <p:animEffect transition="in" filter="box(out)">
                                      <p:cBhvr>
                                        <p:cTn id="17" dur="500"/>
                                        <p:tgtEl>
                                          <p:spTgt spid="4508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088"/>
                                        </p:tgtEl>
                                        <p:attrNameLst>
                                          <p:attrName>style.visibility</p:attrName>
                                        </p:attrNameLst>
                                      </p:cBhvr>
                                      <p:to>
                                        <p:strVal val="visible"/>
                                      </p:to>
                                    </p:set>
                                    <p:animEffect transition="in" filter="blinds(horizontal)">
                                      <p:cBhvr>
                                        <p:cTn id="22" dur="500"/>
                                        <p:tgtEl>
                                          <p:spTgt spid="4508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5089"/>
                                        </p:tgtEl>
                                        <p:attrNameLst>
                                          <p:attrName>style.visibility</p:attrName>
                                        </p:attrNameLst>
                                      </p:cBhvr>
                                      <p:to>
                                        <p:strVal val="visible"/>
                                      </p:to>
                                    </p:set>
                                    <p:animEffect transition="in" filter="blinds(horizontal)">
                                      <p:cBhvr>
                                        <p:cTn id="27" dur="500"/>
                                        <p:tgtEl>
                                          <p:spTgt spid="4508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5090"/>
                                        </p:tgtEl>
                                        <p:attrNameLst>
                                          <p:attrName>style.visibility</p:attrName>
                                        </p:attrNameLst>
                                      </p:cBhvr>
                                      <p:to>
                                        <p:strVal val="visible"/>
                                      </p:to>
                                    </p:set>
                                    <p:animEffect transition="in" filter="blinds(horizontal)">
                                      <p:cBhvr>
                                        <p:cTn id="32" dur="500"/>
                                        <p:tgtEl>
                                          <p:spTgt spid="45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3400" y="2718137"/>
            <a:ext cx="8263801" cy="1015663"/>
          </a:xfrm>
          <a:prstGeom prst="rect">
            <a:avLst/>
          </a:prstGeom>
        </p:spPr>
        <p:txBody>
          <a:bodyPr wrap="none">
            <a:spAutoFit/>
          </a:bodyPr>
          <a:lstStyle/>
          <a:p>
            <a:r>
              <a:rPr lang="en-US" altLang="zh-CN" sz="6000" dirty="0">
                <a:latin typeface="Times New Roman" panose="02020603050405020304" pitchFamily="18" charset="0"/>
                <a:ea typeface="黑体" panose="02010609060101010101" pitchFamily="49" charset="-122"/>
                <a:cs typeface="Times New Roman" panose="02020603050405020304" pitchFamily="18" charset="0"/>
              </a:rPr>
              <a:t>8.4 </a:t>
            </a:r>
            <a:r>
              <a:rPr lang="zh-CN" altLang="en-US" sz="6000" dirty="0">
                <a:latin typeface="Times New Roman" panose="02020603050405020304" pitchFamily="18" charset="0"/>
                <a:ea typeface="黑体" panose="02010609060101010101" pitchFamily="49" charset="-122"/>
                <a:cs typeface="Times New Roman" panose="02020603050405020304" pitchFamily="18" charset="0"/>
              </a:rPr>
              <a:t>磁场的安培环路定理</a:t>
            </a:r>
          </a:p>
        </p:txBody>
      </p:sp>
    </p:spTree>
    <p:extLst>
      <p:ext uri="{BB962C8B-B14F-4D97-AF65-F5344CB8AC3E}">
        <p14:creationId xmlns:p14="http://schemas.microsoft.com/office/powerpoint/2010/main" val="1645102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1574800" y="1371600"/>
            <a:ext cx="5207000" cy="857250"/>
            <a:chOff x="1574800" y="2114550"/>
            <a:chExt cx="5207000" cy="857250"/>
          </a:xfrm>
        </p:grpSpPr>
        <p:graphicFrame>
          <p:nvGraphicFramePr>
            <p:cNvPr id="112642" name="Object 2"/>
            <p:cNvGraphicFramePr>
              <a:graphicFrameLocks noChangeAspect="1"/>
            </p:cNvGraphicFramePr>
            <p:nvPr/>
          </p:nvGraphicFramePr>
          <p:xfrm>
            <a:off x="4749800" y="2114550"/>
            <a:ext cx="2032000" cy="857250"/>
          </p:xfrm>
          <a:graphic>
            <a:graphicData uri="http://schemas.openxmlformats.org/presentationml/2006/ole">
              <mc:AlternateContent xmlns:mc="http://schemas.openxmlformats.org/markup-compatibility/2006">
                <mc:Choice xmlns:v="urn:schemas-microsoft-com:vml" Requires="v">
                  <p:oleObj spid="_x0000_s40028" name="公式" r:id="rId3" imgW="698400" imgH="291960" progId="Equation.3">
                    <p:embed/>
                  </p:oleObj>
                </mc:Choice>
                <mc:Fallback>
                  <p:oleObj name="公式" r:id="rId3" imgW="698400" imgH="2919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9800" y="2114550"/>
                          <a:ext cx="20320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1574800" y="2190750"/>
              <a:ext cx="2698175" cy="523220"/>
            </a:xfrm>
            <a:prstGeom prst="rect">
              <a:avLst/>
            </a:prstGeom>
          </p:spPr>
          <p:txBody>
            <a:bodyPr wrap="none">
              <a:spAutoFit/>
            </a:bodyPr>
            <a:lstStyle/>
            <a:p>
              <a:r>
                <a:rPr lang="zh-CN" altLang="en-US" sz="2800" dirty="0">
                  <a:solidFill>
                    <a:srgbClr val="000000"/>
                  </a:solidFill>
                  <a:latin typeface="黑体" pitchFamily="2" charset="-122"/>
                  <a:ea typeface="黑体" pitchFamily="2" charset="-122"/>
                </a:rPr>
                <a:t>电场的环路定理</a:t>
              </a:r>
              <a:endParaRPr lang="zh-CN" altLang="en-US" dirty="0"/>
            </a:p>
          </p:txBody>
        </p:sp>
      </p:grpSp>
      <p:grpSp>
        <p:nvGrpSpPr>
          <p:cNvPr id="5" name="组合 6"/>
          <p:cNvGrpSpPr/>
          <p:nvPr/>
        </p:nvGrpSpPr>
        <p:grpSpPr>
          <a:xfrm>
            <a:off x="1574800" y="2667000"/>
            <a:ext cx="5157787" cy="857250"/>
            <a:chOff x="1574800" y="3409950"/>
            <a:chExt cx="5157787" cy="857250"/>
          </a:xfrm>
        </p:grpSpPr>
        <p:sp>
          <p:nvSpPr>
            <p:cNvPr id="4" name="矩形 3"/>
            <p:cNvSpPr/>
            <p:nvPr/>
          </p:nvSpPr>
          <p:spPr>
            <a:xfrm>
              <a:off x="1574800" y="3572530"/>
              <a:ext cx="2698175" cy="523220"/>
            </a:xfrm>
            <a:prstGeom prst="rect">
              <a:avLst/>
            </a:prstGeom>
          </p:spPr>
          <p:txBody>
            <a:bodyPr wrap="none">
              <a:spAutoFit/>
            </a:bodyPr>
            <a:lstStyle/>
            <a:p>
              <a:r>
                <a:rPr lang="zh-CN" altLang="en-US" sz="2800" dirty="0">
                  <a:solidFill>
                    <a:srgbClr val="000000"/>
                  </a:solidFill>
                  <a:latin typeface="黑体" pitchFamily="2" charset="-122"/>
                  <a:ea typeface="黑体" pitchFamily="2" charset="-122"/>
                </a:rPr>
                <a:t>磁场的环路积分</a:t>
              </a:r>
              <a:endParaRPr lang="zh-CN" altLang="en-US" dirty="0"/>
            </a:p>
          </p:txBody>
        </p:sp>
        <p:graphicFrame>
          <p:nvGraphicFramePr>
            <p:cNvPr id="112643" name="Object 3"/>
            <p:cNvGraphicFramePr>
              <a:graphicFrameLocks noChangeAspect="1"/>
            </p:cNvGraphicFramePr>
            <p:nvPr/>
          </p:nvGraphicFramePr>
          <p:xfrm>
            <a:off x="4775200" y="3409950"/>
            <a:ext cx="1957387" cy="857250"/>
          </p:xfrm>
          <a:graphic>
            <a:graphicData uri="http://schemas.openxmlformats.org/presentationml/2006/ole">
              <mc:AlternateContent xmlns:mc="http://schemas.openxmlformats.org/markup-compatibility/2006">
                <mc:Choice xmlns:v="urn:schemas-microsoft-com:vml" Requires="v">
                  <p:oleObj spid="_x0000_s40029" name="公式" r:id="rId5" imgW="672840" imgH="291960" progId="Equation.3">
                    <p:embed/>
                  </p:oleObj>
                </mc:Choice>
                <mc:Fallback>
                  <p:oleObj name="公式" r:id="rId5" imgW="672840" imgH="2919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0" y="3409950"/>
                          <a:ext cx="1957387"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37"/>
          <p:cNvGrpSpPr>
            <a:grpSpLocks/>
          </p:cNvGrpSpPr>
          <p:nvPr/>
        </p:nvGrpSpPr>
        <p:grpSpPr bwMode="auto">
          <a:xfrm>
            <a:off x="1057275" y="4038600"/>
            <a:ext cx="7096125" cy="1274763"/>
            <a:chOff x="384" y="3168"/>
            <a:chExt cx="4470" cy="803"/>
          </a:xfrm>
        </p:grpSpPr>
        <p:sp>
          <p:nvSpPr>
            <p:cNvPr id="9" name="Text Box 38"/>
            <p:cNvSpPr txBox="1">
              <a:spLocks noChangeArrowheads="1"/>
            </p:cNvSpPr>
            <p:nvPr/>
          </p:nvSpPr>
          <p:spPr bwMode="auto">
            <a:xfrm>
              <a:off x="384" y="3408"/>
              <a:ext cx="2448" cy="327"/>
            </a:xfrm>
            <a:prstGeom prst="rect">
              <a:avLst/>
            </a:prstGeom>
            <a:noFill/>
            <a:ln w="9525">
              <a:noFill/>
              <a:miter lim="800000"/>
              <a:headEnd/>
              <a:tailEnd/>
            </a:ln>
            <a:effectLst/>
          </p:spPr>
          <p:txBody>
            <a:bodyPr>
              <a:spAutoFit/>
            </a:bodyPr>
            <a:lstStyle/>
            <a:p>
              <a:pPr>
                <a:spcBef>
                  <a:spcPct val="50000"/>
                </a:spcBef>
                <a:buClr>
                  <a:srgbClr val="0000FF"/>
                </a:buClr>
                <a:buFont typeface="Wingdings" pitchFamily="2" charset="2"/>
                <a:buChar char="Ø"/>
              </a:pPr>
              <a:r>
                <a:rPr lang="zh-CN" altLang="en-US" sz="2800" dirty="0">
                  <a:solidFill>
                    <a:srgbClr val="CC0000"/>
                  </a:solidFill>
                  <a:latin typeface="黑体" pitchFamily="2" charset="-122"/>
                  <a:ea typeface="黑体" pitchFamily="2" charset="-122"/>
                </a:rPr>
                <a:t>安培环路定理</a:t>
              </a:r>
            </a:p>
          </p:txBody>
        </p:sp>
        <p:graphicFrame>
          <p:nvGraphicFramePr>
            <p:cNvPr id="10" name="Object 39"/>
            <p:cNvGraphicFramePr>
              <a:graphicFrameLocks noChangeAspect="1"/>
            </p:cNvGraphicFramePr>
            <p:nvPr/>
          </p:nvGraphicFramePr>
          <p:xfrm>
            <a:off x="2859" y="3168"/>
            <a:ext cx="1995" cy="803"/>
          </p:xfrm>
          <a:graphic>
            <a:graphicData uri="http://schemas.openxmlformats.org/presentationml/2006/ole">
              <mc:AlternateContent xmlns:mc="http://schemas.openxmlformats.org/markup-compatibility/2006">
                <mc:Choice xmlns:v="urn:schemas-microsoft-com:vml" Requires="v">
                  <p:oleObj spid="_x0000_s40030" name="Equation" r:id="rId7" imgW="1066680" imgH="469800" progId="Equation.3">
                    <p:embed/>
                  </p:oleObj>
                </mc:Choice>
                <mc:Fallback>
                  <p:oleObj name="Equation" r:id="rId7" imgW="1066680" imgH="4698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9" y="3168"/>
                          <a:ext cx="1995" cy="803"/>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257800" y="1295400"/>
            <a:ext cx="3352800" cy="3581400"/>
            <a:chOff x="3216" y="1584"/>
            <a:chExt cx="2112" cy="2256"/>
          </a:xfrm>
        </p:grpSpPr>
        <p:sp>
          <p:nvSpPr>
            <p:cNvPr id="46083" name="Rectangle 3"/>
            <p:cNvSpPr>
              <a:spLocks noChangeArrowheads="1"/>
            </p:cNvSpPr>
            <p:nvPr/>
          </p:nvSpPr>
          <p:spPr bwMode="auto">
            <a:xfrm>
              <a:off x="3216" y="1584"/>
              <a:ext cx="2112" cy="2256"/>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46084" name="AutoShape 4"/>
            <p:cNvSpPr>
              <a:spLocks noChangeArrowheads="1"/>
            </p:cNvSpPr>
            <p:nvPr/>
          </p:nvSpPr>
          <p:spPr bwMode="auto">
            <a:xfrm>
              <a:off x="4224" y="2688"/>
              <a:ext cx="96" cy="960"/>
            </a:xfrm>
            <a:prstGeom prst="can">
              <a:avLst>
                <a:gd name="adj" fmla="val 40972"/>
              </a:avLst>
            </a:prstGeom>
            <a:gradFill rotWithShape="0">
              <a:gsLst>
                <a:gs pos="0">
                  <a:srgbClr val="FFFFCC">
                    <a:gamma/>
                    <a:shade val="56078"/>
                    <a:invGamma/>
                  </a:srgbClr>
                </a:gs>
                <a:gs pos="50000">
                  <a:srgbClr val="FFFFCC"/>
                </a:gs>
                <a:gs pos="100000">
                  <a:srgbClr val="FFFFCC">
                    <a:gamma/>
                    <a:shade val="56078"/>
                    <a:invGamma/>
                  </a:srgbClr>
                </a:gs>
              </a:gsLst>
              <a:lin ang="0" scaled="1"/>
            </a:gradFill>
            <a:ln w="9525">
              <a:solidFill>
                <a:schemeClr val="tx1"/>
              </a:solidFill>
              <a:round/>
              <a:headEnd/>
              <a:tailEnd/>
            </a:ln>
            <a:effectLst/>
          </p:spPr>
          <p:txBody>
            <a:bodyPr wrap="none" anchor="ctr"/>
            <a:lstStyle/>
            <a:p>
              <a:endParaRPr lang="zh-CN" altLang="en-US"/>
            </a:p>
          </p:txBody>
        </p:sp>
        <p:sp>
          <p:nvSpPr>
            <p:cNvPr id="46085" name="Oval 5"/>
            <p:cNvSpPr>
              <a:spLocks noChangeArrowheads="1"/>
            </p:cNvSpPr>
            <p:nvPr/>
          </p:nvSpPr>
          <p:spPr bwMode="auto">
            <a:xfrm>
              <a:off x="3504" y="2400"/>
              <a:ext cx="1488" cy="768"/>
            </a:xfrm>
            <a:prstGeom prst="ellipse">
              <a:avLst/>
            </a:prstGeom>
            <a:solidFill>
              <a:schemeClr val="folHlink">
                <a:alpha val="50000"/>
              </a:schemeClr>
            </a:solidFill>
            <a:ln w="38100">
              <a:solidFill>
                <a:srgbClr val="CC00CC"/>
              </a:solidFill>
              <a:round/>
              <a:headEnd/>
              <a:tailEnd/>
            </a:ln>
            <a:effectLst/>
          </p:spPr>
          <p:txBody>
            <a:bodyPr wrap="none" anchor="ctr"/>
            <a:lstStyle/>
            <a:p>
              <a:endParaRPr lang="zh-CN" altLang="en-US"/>
            </a:p>
          </p:txBody>
        </p:sp>
        <p:sp>
          <p:nvSpPr>
            <p:cNvPr id="46086" name="AutoShape 6"/>
            <p:cNvSpPr>
              <a:spLocks noChangeArrowheads="1"/>
            </p:cNvSpPr>
            <p:nvPr/>
          </p:nvSpPr>
          <p:spPr bwMode="auto">
            <a:xfrm>
              <a:off x="4224" y="1824"/>
              <a:ext cx="96" cy="960"/>
            </a:xfrm>
            <a:prstGeom prst="can">
              <a:avLst>
                <a:gd name="adj" fmla="val 40972"/>
              </a:avLst>
            </a:prstGeom>
            <a:gradFill rotWithShape="0">
              <a:gsLst>
                <a:gs pos="0">
                  <a:srgbClr val="FFFFCC">
                    <a:gamma/>
                    <a:shade val="56078"/>
                    <a:invGamma/>
                  </a:srgbClr>
                </a:gs>
                <a:gs pos="50000">
                  <a:srgbClr val="FFFFCC"/>
                </a:gs>
                <a:gs pos="100000">
                  <a:srgbClr val="FFFFCC">
                    <a:gamma/>
                    <a:shade val="56078"/>
                    <a:invGamma/>
                  </a:srgbClr>
                </a:gs>
              </a:gsLst>
              <a:lin ang="0" scaled="1"/>
            </a:gradFill>
            <a:ln w="9525">
              <a:solidFill>
                <a:schemeClr val="tx1"/>
              </a:solidFill>
              <a:round/>
              <a:headEnd/>
              <a:tailEnd/>
            </a:ln>
            <a:effectLst/>
          </p:spPr>
          <p:txBody>
            <a:bodyPr wrap="none" anchor="ctr"/>
            <a:lstStyle/>
            <a:p>
              <a:endParaRPr lang="zh-CN" altLang="en-US"/>
            </a:p>
          </p:txBody>
        </p:sp>
        <p:sp>
          <p:nvSpPr>
            <p:cNvPr id="46087" name="Line 7"/>
            <p:cNvSpPr>
              <a:spLocks noChangeShapeType="1"/>
            </p:cNvSpPr>
            <p:nvPr/>
          </p:nvSpPr>
          <p:spPr bwMode="auto">
            <a:xfrm flipV="1">
              <a:off x="4529" y="3089"/>
              <a:ext cx="144" cy="48"/>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46088" name="Line 8"/>
            <p:cNvSpPr>
              <a:spLocks noChangeShapeType="1"/>
            </p:cNvSpPr>
            <p:nvPr/>
          </p:nvSpPr>
          <p:spPr bwMode="auto">
            <a:xfrm flipV="1">
              <a:off x="4128" y="1776"/>
              <a:ext cx="1" cy="384"/>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46089" name="Text Box 9"/>
            <p:cNvSpPr txBox="1">
              <a:spLocks noChangeArrowheads="1"/>
            </p:cNvSpPr>
            <p:nvPr/>
          </p:nvSpPr>
          <p:spPr bwMode="auto">
            <a:xfrm>
              <a:off x="4032" y="2592"/>
              <a:ext cx="228" cy="327"/>
            </a:xfrm>
            <a:prstGeom prst="rect">
              <a:avLst/>
            </a:prstGeom>
            <a:noFill/>
            <a:ln w="9525">
              <a:noFill/>
              <a:miter lim="800000"/>
              <a:headEnd/>
              <a:tailEnd/>
            </a:ln>
            <a:effectLst/>
          </p:spPr>
          <p:txBody>
            <a:bodyPr wrap="none">
              <a:spAutoFit/>
            </a:bodyPr>
            <a:lstStyle/>
            <a:p>
              <a:pPr>
                <a:spcBef>
                  <a:spcPct val="50000"/>
                </a:spcBef>
              </a:pPr>
              <a:r>
                <a:rPr lang="en-US" altLang="zh-CN" sz="2800" i="1">
                  <a:latin typeface="Times New Roman" pitchFamily="18" charset="0"/>
                </a:rPr>
                <a:t>o</a:t>
              </a:r>
            </a:p>
          </p:txBody>
        </p:sp>
        <p:sp>
          <p:nvSpPr>
            <p:cNvPr id="46090" name="Line 10"/>
            <p:cNvSpPr>
              <a:spLocks noChangeShapeType="1"/>
            </p:cNvSpPr>
            <p:nvPr/>
          </p:nvSpPr>
          <p:spPr bwMode="auto">
            <a:xfrm flipV="1">
              <a:off x="4272" y="2640"/>
              <a:ext cx="672" cy="144"/>
            </a:xfrm>
            <a:prstGeom prst="line">
              <a:avLst/>
            </a:prstGeom>
            <a:noFill/>
            <a:ln w="25400">
              <a:solidFill>
                <a:srgbClr val="0000FF"/>
              </a:solidFill>
              <a:round/>
              <a:headEnd/>
              <a:tailEnd type="triangle" w="sm" len="lg"/>
            </a:ln>
            <a:effectLst/>
          </p:spPr>
          <p:txBody>
            <a:bodyPr wrap="none" anchor="ctr"/>
            <a:lstStyle/>
            <a:p>
              <a:endParaRPr lang="zh-CN" altLang="en-US"/>
            </a:p>
          </p:txBody>
        </p:sp>
        <p:graphicFrame>
          <p:nvGraphicFramePr>
            <p:cNvPr id="46091" name="Object 11"/>
            <p:cNvGraphicFramePr>
              <a:graphicFrameLocks noChangeAspect="1"/>
            </p:cNvGraphicFramePr>
            <p:nvPr/>
          </p:nvGraphicFramePr>
          <p:xfrm>
            <a:off x="3888" y="1872"/>
            <a:ext cx="195" cy="240"/>
          </p:xfrm>
          <a:graphic>
            <a:graphicData uri="http://schemas.openxmlformats.org/presentationml/2006/ole">
              <mc:AlternateContent xmlns:mc="http://schemas.openxmlformats.org/markup-compatibility/2006">
                <mc:Choice xmlns:v="urn:schemas-microsoft-com:vml" Requires="v">
                  <p:oleObj spid="_x0000_s41427" name="Equation" r:id="rId3" imgW="164880" imgH="228600" progId="Equation.3">
                    <p:embed/>
                  </p:oleObj>
                </mc:Choice>
                <mc:Fallback>
                  <p:oleObj name="Equation" r:id="rId3" imgW="164880" imgH="228600" progId="Equation.3">
                    <p:embed/>
                    <p:pic>
                      <p:nvPicPr>
                        <p:cNvPr id="0" name="Picture 1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872"/>
                          <a:ext cx="19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2" name="Object 12"/>
            <p:cNvGraphicFramePr>
              <a:graphicFrameLocks noChangeAspect="1"/>
            </p:cNvGraphicFramePr>
            <p:nvPr/>
          </p:nvGraphicFramePr>
          <p:xfrm>
            <a:off x="4464" y="2712"/>
            <a:ext cx="204" cy="216"/>
          </p:xfrm>
          <a:graphic>
            <a:graphicData uri="http://schemas.openxmlformats.org/presentationml/2006/ole">
              <mc:AlternateContent xmlns:mc="http://schemas.openxmlformats.org/markup-compatibility/2006">
                <mc:Choice xmlns:v="urn:schemas-microsoft-com:vml" Requires="v">
                  <p:oleObj spid="_x0000_s41428" name="Equation" r:id="rId5" imgW="215640" imgH="228600" progId="Equation.3">
                    <p:embed/>
                  </p:oleObj>
                </mc:Choice>
                <mc:Fallback>
                  <p:oleObj name="Equation" r:id="rId5" imgW="215640" imgH="228600" progId="Equation.3">
                    <p:embed/>
                    <p:pic>
                      <p:nvPicPr>
                        <p:cNvPr id="0" name="Picture 15"/>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 y="2712"/>
                          <a:ext cx="204"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3" name="Object 13"/>
            <p:cNvGraphicFramePr>
              <a:graphicFrameLocks noChangeAspect="1"/>
            </p:cNvGraphicFramePr>
            <p:nvPr/>
          </p:nvGraphicFramePr>
          <p:xfrm>
            <a:off x="4368" y="3024"/>
            <a:ext cx="135" cy="266"/>
          </p:xfrm>
          <a:graphic>
            <a:graphicData uri="http://schemas.openxmlformats.org/presentationml/2006/ole">
              <mc:AlternateContent xmlns:mc="http://schemas.openxmlformats.org/markup-compatibility/2006">
                <mc:Choice xmlns:v="urn:schemas-microsoft-com:vml" Requires="v">
                  <p:oleObj spid="_x0000_s41429" name="Equation" r:id="rId7" imgW="114120" imgH="253800" progId="Equation.3">
                    <p:embed/>
                  </p:oleObj>
                </mc:Choice>
                <mc:Fallback>
                  <p:oleObj name="Equation" r:id="rId7" imgW="114120" imgH="253800" progId="Equation.3">
                    <p:embed/>
                    <p:pic>
                      <p:nvPicPr>
                        <p:cNvPr id="0" name="Picture 16"/>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3024"/>
                          <a:ext cx="135"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4"/>
          <p:cNvGrpSpPr>
            <a:grpSpLocks/>
          </p:cNvGrpSpPr>
          <p:nvPr/>
        </p:nvGrpSpPr>
        <p:grpSpPr bwMode="auto">
          <a:xfrm>
            <a:off x="5257800" y="1295400"/>
            <a:ext cx="3352800" cy="3581400"/>
            <a:chOff x="3312" y="816"/>
            <a:chExt cx="2112" cy="2256"/>
          </a:xfrm>
        </p:grpSpPr>
        <p:grpSp>
          <p:nvGrpSpPr>
            <p:cNvPr id="4" name="Group 15"/>
            <p:cNvGrpSpPr>
              <a:grpSpLocks/>
            </p:cNvGrpSpPr>
            <p:nvPr/>
          </p:nvGrpSpPr>
          <p:grpSpPr bwMode="auto">
            <a:xfrm>
              <a:off x="3312" y="816"/>
              <a:ext cx="2112" cy="2256"/>
              <a:chOff x="3216" y="1584"/>
              <a:chExt cx="2112" cy="2256"/>
            </a:xfrm>
          </p:grpSpPr>
          <p:sp>
            <p:nvSpPr>
              <p:cNvPr id="46096" name="Rectangle 16"/>
              <p:cNvSpPr>
                <a:spLocks noChangeArrowheads="1"/>
              </p:cNvSpPr>
              <p:nvPr/>
            </p:nvSpPr>
            <p:spPr bwMode="auto">
              <a:xfrm>
                <a:off x="3216" y="1584"/>
                <a:ext cx="2112" cy="2256"/>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46097" name="AutoShape 17"/>
              <p:cNvSpPr>
                <a:spLocks noChangeArrowheads="1"/>
              </p:cNvSpPr>
              <p:nvPr/>
            </p:nvSpPr>
            <p:spPr bwMode="auto">
              <a:xfrm>
                <a:off x="4224" y="2688"/>
                <a:ext cx="96" cy="960"/>
              </a:xfrm>
              <a:prstGeom prst="can">
                <a:avLst>
                  <a:gd name="adj" fmla="val 40972"/>
                </a:avLst>
              </a:prstGeom>
              <a:gradFill rotWithShape="0">
                <a:gsLst>
                  <a:gs pos="0">
                    <a:srgbClr val="FFFFCC">
                      <a:gamma/>
                      <a:shade val="56078"/>
                      <a:invGamma/>
                    </a:srgbClr>
                  </a:gs>
                  <a:gs pos="50000">
                    <a:srgbClr val="FFFFCC"/>
                  </a:gs>
                  <a:gs pos="100000">
                    <a:srgbClr val="FFFFCC">
                      <a:gamma/>
                      <a:shade val="56078"/>
                      <a:invGamma/>
                    </a:srgbClr>
                  </a:gs>
                </a:gsLst>
                <a:lin ang="0" scaled="1"/>
              </a:gradFill>
              <a:ln w="9525">
                <a:solidFill>
                  <a:schemeClr val="tx1"/>
                </a:solidFill>
                <a:round/>
                <a:headEnd/>
                <a:tailEnd/>
              </a:ln>
              <a:effectLst/>
            </p:spPr>
            <p:txBody>
              <a:bodyPr wrap="none" anchor="ctr"/>
              <a:lstStyle/>
              <a:p>
                <a:endParaRPr lang="zh-CN" altLang="en-US"/>
              </a:p>
            </p:txBody>
          </p:sp>
          <p:sp>
            <p:nvSpPr>
              <p:cNvPr id="46098" name="Oval 18"/>
              <p:cNvSpPr>
                <a:spLocks noChangeArrowheads="1"/>
              </p:cNvSpPr>
              <p:nvPr/>
            </p:nvSpPr>
            <p:spPr bwMode="auto">
              <a:xfrm>
                <a:off x="3504" y="2400"/>
                <a:ext cx="1488" cy="768"/>
              </a:xfrm>
              <a:prstGeom prst="ellipse">
                <a:avLst/>
              </a:prstGeom>
              <a:solidFill>
                <a:schemeClr val="folHlink">
                  <a:alpha val="50000"/>
                </a:schemeClr>
              </a:solidFill>
              <a:ln w="38100">
                <a:solidFill>
                  <a:srgbClr val="CC00CC"/>
                </a:solidFill>
                <a:round/>
                <a:headEnd/>
                <a:tailEnd/>
              </a:ln>
              <a:effectLst/>
            </p:spPr>
            <p:txBody>
              <a:bodyPr wrap="none" anchor="ctr"/>
              <a:lstStyle/>
              <a:p>
                <a:endParaRPr lang="zh-CN" altLang="en-US"/>
              </a:p>
            </p:txBody>
          </p:sp>
          <p:sp>
            <p:nvSpPr>
              <p:cNvPr id="46099" name="AutoShape 19"/>
              <p:cNvSpPr>
                <a:spLocks noChangeArrowheads="1"/>
              </p:cNvSpPr>
              <p:nvPr/>
            </p:nvSpPr>
            <p:spPr bwMode="auto">
              <a:xfrm>
                <a:off x="4224" y="1824"/>
                <a:ext cx="96" cy="960"/>
              </a:xfrm>
              <a:prstGeom prst="can">
                <a:avLst>
                  <a:gd name="adj" fmla="val 40972"/>
                </a:avLst>
              </a:prstGeom>
              <a:gradFill rotWithShape="0">
                <a:gsLst>
                  <a:gs pos="0">
                    <a:srgbClr val="FFFFCC">
                      <a:gamma/>
                      <a:shade val="56078"/>
                      <a:invGamma/>
                    </a:srgbClr>
                  </a:gs>
                  <a:gs pos="50000">
                    <a:srgbClr val="FFFFCC"/>
                  </a:gs>
                  <a:gs pos="100000">
                    <a:srgbClr val="FFFFCC">
                      <a:gamma/>
                      <a:shade val="56078"/>
                      <a:invGamma/>
                    </a:srgbClr>
                  </a:gs>
                </a:gsLst>
                <a:lin ang="0" scaled="1"/>
              </a:gradFill>
              <a:ln w="9525">
                <a:solidFill>
                  <a:schemeClr val="tx1"/>
                </a:solidFill>
                <a:round/>
                <a:headEnd/>
                <a:tailEnd/>
              </a:ln>
              <a:effectLst/>
            </p:spPr>
            <p:txBody>
              <a:bodyPr wrap="none" anchor="ctr"/>
              <a:lstStyle/>
              <a:p>
                <a:endParaRPr lang="zh-CN" altLang="en-US"/>
              </a:p>
            </p:txBody>
          </p:sp>
          <p:sp>
            <p:nvSpPr>
              <p:cNvPr id="46100" name="Line 20"/>
              <p:cNvSpPr>
                <a:spLocks noChangeShapeType="1"/>
              </p:cNvSpPr>
              <p:nvPr/>
            </p:nvSpPr>
            <p:spPr bwMode="auto">
              <a:xfrm flipV="1">
                <a:off x="4529" y="3089"/>
                <a:ext cx="144" cy="48"/>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46101" name="Line 21"/>
              <p:cNvSpPr>
                <a:spLocks noChangeShapeType="1"/>
              </p:cNvSpPr>
              <p:nvPr/>
            </p:nvSpPr>
            <p:spPr bwMode="auto">
              <a:xfrm flipV="1">
                <a:off x="4128" y="1776"/>
                <a:ext cx="1" cy="384"/>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46102" name="Text Box 22"/>
              <p:cNvSpPr txBox="1">
                <a:spLocks noChangeArrowheads="1"/>
              </p:cNvSpPr>
              <p:nvPr/>
            </p:nvSpPr>
            <p:spPr bwMode="auto">
              <a:xfrm>
                <a:off x="4032" y="2592"/>
                <a:ext cx="228" cy="327"/>
              </a:xfrm>
              <a:prstGeom prst="rect">
                <a:avLst/>
              </a:prstGeom>
              <a:noFill/>
              <a:ln w="9525">
                <a:noFill/>
                <a:miter lim="800000"/>
                <a:headEnd/>
                <a:tailEnd/>
              </a:ln>
              <a:effectLst/>
            </p:spPr>
            <p:txBody>
              <a:bodyPr wrap="none">
                <a:spAutoFit/>
              </a:bodyPr>
              <a:lstStyle/>
              <a:p>
                <a:pPr>
                  <a:spcBef>
                    <a:spcPct val="50000"/>
                  </a:spcBef>
                </a:pPr>
                <a:r>
                  <a:rPr lang="en-US" altLang="zh-CN" sz="2800" i="1">
                    <a:latin typeface="Times New Roman" pitchFamily="18" charset="0"/>
                  </a:rPr>
                  <a:t>o</a:t>
                </a:r>
              </a:p>
            </p:txBody>
          </p:sp>
          <p:sp>
            <p:nvSpPr>
              <p:cNvPr id="46103" name="Line 23"/>
              <p:cNvSpPr>
                <a:spLocks noChangeShapeType="1"/>
              </p:cNvSpPr>
              <p:nvPr/>
            </p:nvSpPr>
            <p:spPr bwMode="auto">
              <a:xfrm flipV="1">
                <a:off x="4272" y="2640"/>
                <a:ext cx="672" cy="144"/>
              </a:xfrm>
              <a:prstGeom prst="line">
                <a:avLst/>
              </a:prstGeom>
              <a:noFill/>
              <a:ln w="25400">
                <a:solidFill>
                  <a:srgbClr val="0000FF"/>
                </a:solidFill>
                <a:round/>
                <a:headEnd/>
                <a:tailEnd type="triangle" w="sm" len="lg"/>
              </a:ln>
              <a:effectLst/>
            </p:spPr>
            <p:txBody>
              <a:bodyPr wrap="none" anchor="ctr"/>
              <a:lstStyle/>
              <a:p>
                <a:endParaRPr lang="zh-CN" altLang="en-US"/>
              </a:p>
            </p:txBody>
          </p:sp>
          <p:graphicFrame>
            <p:nvGraphicFramePr>
              <p:cNvPr id="46104" name="Object 24"/>
              <p:cNvGraphicFramePr>
                <a:graphicFrameLocks noChangeAspect="1"/>
              </p:cNvGraphicFramePr>
              <p:nvPr/>
            </p:nvGraphicFramePr>
            <p:xfrm>
              <a:off x="3888" y="1872"/>
              <a:ext cx="195" cy="240"/>
            </p:xfrm>
            <a:graphic>
              <a:graphicData uri="http://schemas.openxmlformats.org/presentationml/2006/ole">
                <mc:AlternateContent xmlns:mc="http://schemas.openxmlformats.org/markup-compatibility/2006">
                  <mc:Choice xmlns:v="urn:schemas-microsoft-com:vml" Requires="v">
                    <p:oleObj spid="_x0000_s41430" name="Equation" r:id="rId9" imgW="164880" imgH="228600" progId="Equation.3">
                      <p:embed/>
                    </p:oleObj>
                  </mc:Choice>
                  <mc:Fallback>
                    <p:oleObj name="Equation" r:id="rId9" imgW="164880" imgH="228600" progId="Equation.3">
                      <p:embed/>
                      <p:pic>
                        <p:nvPicPr>
                          <p:cNvPr id="0" name="Picture 1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872"/>
                            <a:ext cx="19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5" name="Object 25"/>
              <p:cNvGraphicFramePr>
                <a:graphicFrameLocks noChangeAspect="1"/>
              </p:cNvGraphicFramePr>
              <p:nvPr/>
            </p:nvGraphicFramePr>
            <p:xfrm>
              <a:off x="4464" y="2712"/>
              <a:ext cx="204" cy="216"/>
            </p:xfrm>
            <a:graphic>
              <a:graphicData uri="http://schemas.openxmlformats.org/presentationml/2006/ole">
                <mc:AlternateContent xmlns:mc="http://schemas.openxmlformats.org/markup-compatibility/2006">
                  <mc:Choice xmlns:v="urn:schemas-microsoft-com:vml" Requires="v">
                    <p:oleObj spid="_x0000_s41431" name="Equation" r:id="rId10" imgW="215640" imgH="228600" progId="Equation.3">
                      <p:embed/>
                    </p:oleObj>
                  </mc:Choice>
                  <mc:Fallback>
                    <p:oleObj name="Equation" r:id="rId10" imgW="215640" imgH="228600" progId="Equation.3">
                      <p:embed/>
                      <p:pic>
                        <p:nvPicPr>
                          <p:cNvPr id="0" name="Picture 1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 y="2712"/>
                            <a:ext cx="204"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6" name="Object 26"/>
              <p:cNvGraphicFramePr>
                <a:graphicFrameLocks noChangeAspect="1"/>
              </p:cNvGraphicFramePr>
              <p:nvPr/>
            </p:nvGraphicFramePr>
            <p:xfrm>
              <a:off x="4368" y="3024"/>
              <a:ext cx="135" cy="266"/>
            </p:xfrm>
            <a:graphic>
              <a:graphicData uri="http://schemas.openxmlformats.org/presentationml/2006/ole">
                <mc:AlternateContent xmlns:mc="http://schemas.openxmlformats.org/markup-compatibility/2006">
                  <mc:Choice xmlns:v="urn:schemas-microsoft-com:vml" Requires="v">
                    <p:oleObj spid="_x0000_s41432" name="Equation" r:id="rId11" imgW="114120" imgH="253800" progId="Equation.3">
                      <p:embed/>
                    </p:oleObj>
                  </mc:Choice>
                  <mc:Fallback>
                    <p:oleObj name="Equation" r:id="rId11" imgW="114120" imgH="253800" progId="Equation.3">
                      <p:embed/>
                      <p:pic>
                        <p:nvPicPr>
                          <p:cNvPr id="0" name="Picture 1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3024"/>
                            <a:ext cx="135"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6107" name="Line 27"/>
            <p:cNvSpPr>
              <a:spLocks noChangeShapeType="1"/>
            </p:cNvSpPr>
            <p:nvPr/>
          </p:nvSpPr>
          <p:spPr bwMode="auto">
            <a:xfrm>
              <a:off x="4320" y="864"/>
              <a:ext cx="0" cy="240"/>
            </a:xfrm>
            <a:prstGeom prst="line">
              <a:avLst/>
            </a:prstGeom>
            <a:noFill/>
            <a:ln w="9525">
              <a:solidFill>
                <a:schemeClr val="tx1"/>
              </a:solidFill>
              <a:prstDash val="dash"/>
              <a:round/>
              <a:headEnd/>
              <a:tailEnd type="none" w="sm" len="lg"/>
            </a:ln>
            <a:effectLst/>
          </p:spPr>
          <p:txBody>
            <a:bodyPr/>
            <a:lstStyle/>
            <a:p>
              <a:endParaRPr lang="zh-CN" altLang="en-US"/>
            </a:p>
          </p:txBody>
        </p:sp>
        <p:sp>
          <p:nvSpPr>
            <p:cNvPr id="46108" name="Line 28"/>
            <p:cNvSpPr>
              <a:spLocks noChangeShapeType="1"/>
            </p:cNvSpPr>
            <p:nvPr/>
          </p:nvSpPr>
          <p:spPr bwMode="auto">
            <a:xfrm>
              <a:off x="4416" y="864"/>
              <a:ext cx="0" cy="240"/>
            </a:xfrm>
            <a:prstGeom prst="line">
              <a:avLst/>
            </a:prstGeom>
            <a:noFill/>
            <a:ln w="9525">
              <a:solidFill>
                <a:schemeClr val="tx1"/>
              </a:solidFill>
              <a:prstDash val="dash"/>
              <a:round/>
              <a:headEnd/>
              <a:tailEnd type="none" w="sm" len="lg"/>
            </a:ln>
            <a:effectLst/>
          </p:spPr>
          <p:txBody>
            <a:bodyPr/>
            <a:lstStyle/>
            <a:p>
              <a:endParaRPr lang="zh-CN" altLang="en-US"/>
            </a:p>
          </p:txBody>
        </p:sp>
        <p:sp>
          <p:nvSpPr>
            <p:cNvPr id="46109" name="Line 29"/>
            <p:cNvSpPr>
              <a:spLocks noChangeShapeType="1"/>
            </p:cNvSpPr>
            <p:nvPr/>
          </p:nvSpPr>
          <p:spPr bwMode="auto">
            <a:xfrm>
              <a:off x="4320" y="2832"/>
              <a:ext cx="0" cy="240"/>
            </a:xfrm>
            <a:prstGeom prst="line">
              <a:avLst/>
            </a:prstGeom>
            <a:noFill/>
            <a:ln w="9525">
              <a:solidFill>
                <a:schemeClr val="tx1"/>
              </a:solidFill>
              <a:prstDash val="dash"/>
              <a:round/>
              <a:headEnd/>
              <a:tailEnd type="none" w="sm" len="lg"/>
            </a:ln>
            <a:effectLst/>
          </p:spPr>
          <p:txBody>
            <a:bodyPr/>
            <a:lstStyle/>
            <a:p>
              <a:endParaRPr lang="zh-CN" altLang="en-US"/>
            </a:p>
          </p:txBody>
        </p:sp>
        <p:sp>
          <p:nvSpPr>
            <p:cNvPr id="46110" name="Line 30"/>
            <p:cNvSpPr>
              <a:spLocks noChangeShapeType="1"/>
            </p:cNvSpPr>
            <p:nvPr/>
          </p:nvSpPr>
          <p:spPr bwMode="auto">
            <a:xfrm>
              <a:off x="4416" y="2832"/>
              <a:ext cx="0" cy="240"/>
            </a:xfrm>
            <a:prstGeom prst="line">
              <a:avLst/>
            </a:prstGeom>
            <a:noFill/>
            <a:ln w="9525">
              <a:solidFill>
                <a:schemeClr val="tx1"/>
              </a:solidFill>
              <a:prstDash val="dash"/>
              <a:round/>
              <a:headEnd/>
              <a:tailEnd type="none" w="sm" len="lg"/>
            </a:ln>
            <a:effectLst/>
          </p:spPr>
          <p:txBody>
            <a:bodyPr/>
            <a:lstStyle/>
            <a:p>
              <a:endParaRPr lang="zh-CN" altLang="en-US"/>
            </a:p>
          </p:txBody>
        </p:sp>
      </p:grpSp>
      <p:graphicFrame>
        <p:nvGraphicFramePr>
          <p:cNvPr id="46112" name="Object 32"/>
          <p:cNvGraphicFramePr>
            <a:graphicFrameLocks noChangeAspect="1"/>
          </p:cNvGraphicFramePr>
          <p:nvPr/>
        </p:nvGraphicFramePr>
        <p:xfrm>
          <a:off x="838200" y="4084637"/>
          <a:ext cx="3505200" cy="1325563"/>
        </p:xfrm>
        <a:graphic>
          <a:graphicData uri="http://schemas.openxmlformats.org/presentationml/2006/ole">
            <mc:AlternateContent xmlns:mc="http://schemas.openxmlformats.org/markup-compatibility/2006">
              <mc:Choice xmlns:v="urn:schemas-microsoft-com:vml" Requires="v">
                <p:oleObj spid="_x0000_s41433" name="Equation" r:id="rId12" imgW="1155600" imgH="457200" progId="Equation.3">
                  <p:embed/>
                </p:oleObj>
              </mc:Choice>
              <mc:Fallback>
                <p:oleObj name="Equation" r:id="rId12" imgW="1155600" imgH="457200" progId="Equation.3">
                  <p:embed/>
                  <p:pic>
                    <p:nvPicPr>
                      <p:cNvPr id="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4084637"/>
                        <a:ext cx="3505200" cy="1325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组合 47"/>
          <p:cNvGrpSpPr/>
          <p:nvPr/>
        </p:nvGrpSpPr>
        <p:grpSpPr>
          <a:xfrm>
            <a:off x="381000" y="1295400"/>
            <a:ext cx="4267200" cy="946150"/>
            <a:chOff x="5105400" y="5334000"/>
            <a:chExt cx="4267200" cy="946150"/>
          </a:xfrm>
        </p:grpSpPr>
        <p:sp>
          <p:nvSpPr>
            <p:cNvPr id="46114" name="Text Box 34"/>
            <p:cNvSpPr txBox="1">
              <a:spLocks noChangeArrowheads="1"/>
            </p:cNvSpPr>
            <p:nvPr/>
          </p:nvSpPr>
          <p:spPr bwMode="auto">
            <a:xfrm>
              <a:off x="5105400" y="5334000"/>
              <a:ext cx="4267200" cy="946150"/>
            </a:xfrm>
            <a:prstGeom prst="rect">
              <a:avLst/>
            </a:prstGeom>
            <a:noFill/>
            <a:ln w="9525">
              <a:noFill/>
              <a:miter lim="800000"/>
              <a:headEnd/>
              <a:tailEnd/>
            </a:ln>
            <a:effectLst/>
          </p:spPr>
          <p:txBody>
            <a:bodyPr wrap="square">
              <a:spAutoFit/>
            </a:bodyPr>
            <a:lstStyle/>
            <a:p>
              <a:pPr>
                <a:spcBef>
                  <a:spcPct val="50000"/>
                </a:spcBef>
              </a:pPr>
              <a:r>
                <a:rPr lang="en-US" altLang="zh-CN" sz="2800" dirty="0">
                  <a:solidFill>
                    <a:srgbClr val="C00000"/>
                  </a:solidFill>
                  <a:latin typeface="黑体" pitchFamily="2" charset="-122"/>
                  <a:ea typeface="黑体" pitchFamily="2" charset="-122"/>
                </a:rPr>
                <a:t>1 </a:t>
              </a:r>
              <a:r>
                <a:rPr lang="zh-CN" altLang="en-US" sz="2800" dirty="0">
                  <a:solidFill>
                    <a:srgbClr val="C00000"/>
                  </a:solidFill>
                  <a:latin typeface="黑体" pitchFamily="2" charset="-122"/>
                  <a:ea typeface="黑体" pitchFamily="2" charset="-122"/>
                </a:rPr>
                <a:t>闭合回路  为</a:t>
              </a:r>
              <a:r>
                <a:rPr lang="zh-CN" altLang="en-US" sz="2800" dirty="0">
                  <a:solidFill>
                    <a:srgbClr val="CC0000"/>
                  </a:solidFill>
                  <a:latin typeface="黑体" pitchFamily="2" charset="-122"/>
                  <a:ea typeface="黑体" pitchFamily="2" charset="-122"/>
                </a:rPr>
                <a:t>圆形回路</a:t>
              </a:r>
              <a:r>
                <a:rPr lang="zh-CN" altLang="zh-CN" sz="2800" dirty="0">
                  <a:solidFill>
                    <a:srgbClr val="CC0000"/>
                  </a:solidFill>
                  <a:latin typeface="黑体" pitchFamily="2" charset="-122"/>
                  <a:ea typeface="黑体" pitchFamily="2" charset="-122"/>
                </a:rPr>
                <a:t>（</a:t>
              </a:r>
              <a:r>
                <a:rPr lang="zh-CN" altLang="en-US" sz="2800" dirty="0">
                  <a:latin typeface="黑体" pitchFamily="2" charset="-122"/>
                  <a:ea typeface="黑体" pitchFamily="2" charset="-122"/>
                </a:rPr>
                <a:t>  与  成</a:t>
              </a:r>
              <a:r>
                <a:rPr lang="zh-CN" altLang="en-US" sz="2800" dirty="0">
                  <a:solidFill>
                    <a:srgbClr val="CC0000"/>
                  </a:solidFill>
                  <a:latin typeface="黑体" pitchFamily="2" charset="-122"/>
                  <a:ea typeface="黑体" pitchFamily="2" charset="-122"/>
                </a:rPr>
                <a:t>右</a:t>
              </a:r>
              <a:r>
                <a:rPr lang="zh-CN" altLang="en-US" sz="2800" dirty="0">
                  <a:latin typeface="黑体" pitchFamily="2" charset="-122"/>
                  <a:ea typeface="黑体" pitchFamily="2" charset="-122"/>
                </a:rPr>
                <a:t>螺旋</a:t>
              </a:r>
              <a:r>
                <a:rPr lang="zh-CN" altLang="en-US" sz="2800" dirty="0">
                  <a:solidFill>
                    <a:srgbClr val="CC0000"/>
                  </a:solidFill>
                  <a:latin typeface="黑体" pitchFamily="2" charset="-122"/>
                  <a:ea typeface="黑体" pitchFamily="2" charset="-122"/>
                </a:rPr>
                <a:t>）</a:t>
              </a:r>
              <a:endParaRPr lang="zh-CN" altLang="en-US" sz="2800" dirty="0">
                <a:latin typeface="黑体" pitchFamily="2" charset="-122"/>
                <a:ea typeface="黑体" pitchFamily="2" charset="-122"/>
              </a:endParaRPr>
            </a:p>
          </p:txBody>
        </p:sp>
        <p:graphicFrame>
          <p:nvGraphicFramePr>
            <p:cNvPr id="46115" name="Object 35"/>
            <p:cNvGraphicFramePr>
              <a:graphicFrameLocks noChangeAspect="1"/>
            </p:cNvGraphicFramePr>
            <p:nvPr/>
          </p:nvGraphicFramePr>
          <p:xfrm>
            <a:off x="6324600" y="5870575"/>
            <a:ext cx="477838" cy="377825"/>
          </p:xfrm>
          <a:graphic>
            <a:graphicData uri="http://schemas.openxmlformats.org/presentationml/2006/ole">
              <mc:AlternateContent xmlns:mc="http://schemas.openxmlformats.org/markup-compatibility/2006">
                <mc:Choice xmlns:v="urn:schemas-microsoft-com:vml" Requires="v">
                  <p:oleObj spid="_x0000_s41434" name="Equation" r:id="rId14" imgW="164880" imgH="228600" progId="Equation.3">
                    <p:embed/>
                  </p:oleObj>
                </mc:Choice>
                <mc:Fallback>
                  <p:oleObj name="Equation" r:id="rId14" imgW="164880" imgH="228600" progId="Equation.3">
                    <p:embed/>
                    <p:pic>
                      <p:nvPicPr>
                        <p:cNvPr id="0"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24600" y="5870575"/>
                          <a:ext cx="477838"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16" name="Object 36"/>
            <p:cNvGraphicFramePr>
              <a:graphicFrameLocks noChangeAspect="1"/>
            </p:cNvGraphicFramePr>
            <p:nvPr/>
          </p:nvGraphicFramePr>
          <p:xfrm>
            <a:off x="7064375" y="5365750"/>
            <a:ext cx="250825" cy="457200"/>
          </p:xfrm>
          <a:graphic>
            <a:graphicData uri="http://schemas.openxmlformats.org/presentationml/2006/ole">
              <mc:AlternateContent xmlns:mc="http://schemas.openxmlformats.org/markup-compatibility/2006">
                <mc:Choice xmlns:v="urn:schemas-microsoft-com:vml" Requires="v">
                  <p:oleObj spid="_x0000_s41435" name="Equation" r:id="rId16" imgW="114120" imgH="253800" progId="Equation.3">
                    <p:embed/>
                  </p:oleObj>
                </mc:Choice>
                <mc:Fallback>
                  <p:oleObj name="Equation" r:id="rId16" imgW="114120" imgH="253800" progId="Equation.3">
                    <p:embed/>
                    <p:pic>
                      <p:nvPicPr>
                        <p:cNvPr id="0"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64375" y="5365750"/>
                          <a:ext cx="2508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17" name="Object 37"/>
            <p:cNvGraphicFramePr>
              <a:graphicFrameLocks noChangeAspect="1"/>
            </p:cNvGraphicFramePr>
            <p:nvPr/>
          </p:nvGraphicFramePr>
          <p:xfrm>
            <a:off x="5638800" y="5791200"/>
            <a:ext cx="292100" cy="457200"/>
          </p:xfrm>
          <a:graphic>
            <a:graphicData uri="http://schemas.openxmlformats.org/presentationml/2006/ole">
              <mc:AlternateContent xmlns:mc="http://schemas.openxmlformats.org/markup-compatibility/2006">
                <mc:Choice xmlns:v="urn:schemas-microsoft-com:vml" Requires="v">
                  <p:oleObj spid="_x0000_s41436" name="Equation" r:id="rId18" imgW="114120" imgH="253800" progId="Equation.3">
                    <p:embed/>
                  </p:oleObj>
                </mc:Choice>
                <mc:Fallback>
                  <p:oleObj name="Equation" r:id="rId18" imgW="114120" imgH="253800" progId="Equation.3">
                    <p:embed/>
                    <p:pic>
                      <p:nvPicPr>
                        <p:cNvPr id="0" name="Picture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38800" y="5791200"/>
                          <a:ext cx="2921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6118" name="Object 38"/>
          <p:cNvGraphicFramePr>
            <a:graphicFrameLocks noChangeAspect="1"/>
          </p:cNvGraphicFramePr>
          <p:nvPr/>
        </p:nvGraphicFramePr>
        <p:xfrm>
          <a:off x="762000" y="5181600"/>
          <a:ext cx="3733800" cy="1154113"/>
        </p:xfrm>
        <a:graphic>
          <a:graphicData uri="http://schemas.openxmlformats.org/presentationml/2006/ole">
            <mc:AlternateContent xmlns:mc="http://schemas.openxmlformats.org/markup-compatibility/2006">
              <mc:Choice xmlns:v="urn:schemas-microsoft-com:vml" Requires="v">
                <p:oleObj spid="_x0000_s41437" name="Equation" r:id="rId19" imgW="1180800" imgH="393480" progId="Equation.3">
                  <p:embed/>
                </p:oleObj>
              </mc:Choice>
              <mc:Fallback>
                <p:oleObj name="Equation" r:id="rId19" imgW="1180800" imgH="393480" progId="Equation.3">
                  <p:embed/>
                  <p:pic>
                    <p:nvPicPr>
                      <p:cNvPr id="0" name="Picture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000" y="5181600"/>
                        <a:ext cx="3733800"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40"/>
          <p:cNvGrpSpPr>
            <a:grpSpLocks/>
          </p:cNvGrpSpPr>
          <p:nvPr/>
        </p:nvGrpSpPr>
        <p:grpSpPr bwMode="auto">
          <a:xfrm>
            <a:off x="7264400" y="1752600"/>
            <a:ext cx="736600" cy="1219200"/>
            <a:chOff x="4480" y="1872"/>
            <a:chExt cx="464" cy="768"/>
          </a:xfrm>
        </p:grpSpPr>
        <p:sp>
          <p:nvSpPr>
            <p:cNvPr id="46121" name="Freeform 41"/>
            <p:cNvSpPr>
              <a:spLocks/>
            </p:cNvSpPr>
            <p:nvPr/>
          </p:nvSpPr>
          <p:spPr bwMode="auto">
            <a:xfrm>
              <a:off x="4480" y="2085"/>
              <a:ext cx="464" cy="555"/>
            </a:xfrm>
            <a:custGeom>
              <a:avLst/>
              <a:gdLst/>
              <a:ahLst/>
              <a:cxnLst>
                <a:cxn ang="0">
                  <a:pos x="464" y="555"/>
                </a:cxn>
                <a:cxn ang="0">
                  <a:pos x="0" y="0"/>
                </a:cxn>
              </a:cxnLst>
              <a:rect l="0" t="0" r="r" b="b"/>
              <a:pathLst>
                <a:path w="464" h="555">
                  <a:moveTo>
                    <a:pt x="464" y="555"/>
                  </a:moveTo>
                  <a:lnTo>
                    <a:pt x="0" y="0"/>
                  </a:lnTo>
                </a:path>
              </a:pathLst>
            </a:custGeom>
            <a:noFill/>
            <a:ln w="38100">
              <a:solidFill>
                <a:srgbClr val="0000FF"/>
              </a:solidFill>
              <a:round/>
              <a:headEnd/>
              <a:tailEnd type="triangle" w="sm" len="lg"/>
            </a:ln>
            <a:effectLst/>
          </p:spPr>
          <p:txBody>
            <a:bodyPr wrap="none" anchor="ctr"/>
            <a:lstStyle/>
            <a:p>
              <a:endParaRPr lang="zh-CN" altLang="en-US"/>
            </a:p>
          </p:txBody>
        </p:sp>
        <p:graphicFrame>
          <p:nvGraphicFramePr>
            <p:cNvPr id="46122" name="Object 42"/>
            <p:cNvGraphicFramePr>
              <a:graphicFrameLocks noChangeAspect="1"/>
            </p:cNvGraphicFramePr>
            <p:nvPr/>
          </p:nvGraphicFramePr>
          <p:xfrm>
            <a:off x="4608" y="1872"/>
            <a:ext cx="263" cy="324"/>
          </p:xfrm>
          <a:graphic>
            <a:graphicData uri="http://schemas.openxmlformats.org/presentationml/2006/ole">
              <mc:AlternateContent xmlns:mc="http://schemas.openxmlformats.org/markup-compatibility/2006">
                <mc:Choice xmlns:v="urn:schemas-microsoft-com:vml" Requires="v">
                  <p:oleObj spid="_x0000_s41438" name="Equation" r:id="rId21" imgW="215640" imgH="266400" progId="Equation.3">
                    <p:embed/>
                  </p:oleObj>
                </mc:Choice>
                <mc:Fallback>
                  <p:oleObj name="Equation" r:id="rId21" imgW="215640" imgH="266400" progId="Equation.3">
                    <p:embed/>
                    <p:pic>
                      <p:nvPicPr>
                        <p:cNvPr id="0" name="Picture 10"/>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08" y="1872"/>
                          <a:ext cx="263"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43"/>
          <p:cNvGrpSpPr>
            <a:grpSpLocks/>
          </p:cNvGrpSpPr>
          <p:nvPr/>
        </p:nvGrpSpPr>
        <p:grpSpPr bwMode="auto">
          <a:xfrm>
            <a:off x="7804150" y="2447925"/>
            <a:ext cx="730250" cy="538163"/>
            <a:chOff x="4827" y="2310"/>
            <a:chExt cx="460" cy="339"/>
          </a:xfrm>
        </p:grpSpPr>
        <p:sp>
          <p:nvSpPr>
            <p:cNvPr id="46124" name="Freeform 44"/>
            <p:cNvSpPr>
              <a:spLocks/>
            </p:cNvSpPr>
            <p:nvPr/>
          </p:nvSpPr>
          <p:spPr bwMode="auto">
            <a:xfrm>
              <a:off x="4827" y="2505"/>
              <a:ext cx="124" cy="144"/>
            </a:xfrm>
            <a:custGeom>
              <a:avLst/>
              <a:gdLst/>
              <a:ahLst/>
              <a:cxnLst>
                <a:cxn ang="0">
                  <a:pos x="124" y="144"/>
                </a:cxn>
                <a:cxn ang="0">
                  <a:pos x="0" y="0"/>
                </a:cxn>
              </a:cxnLst>
              <a:rect l="0" t="0" r="r" b="b"/>
              <a:pathLst>
                <a:path w="124" h="144">
                  <a:moveTo>
                    <a:pt x="124" y="144"/>
                  </a:moveTo>
                  <a:lnTo>
                    <a:pt x="0" y="0"/>
                  </a:lnTo>
                </a:path>
              </a:pathLst>
            </a:custGeom>
            <a:noFill/>
            <a:ln w="38100">
              <a:solidFill>
                <a:srgbClr val="FF0000"/>
              </a:solidFill>
              <a:round/>
              <a:headEnd/>
              <a:tailEnd type="triangle" w="sm" len="lg"/>
            </a:ln>
            <a:effectLst/>
          </p:spPr>
          <p:txBody>
            <a:bodyPr wrap="none" anchor="ctr"/>
            <a:lstStyle/>
            <a:p>
              <a:endParaRPr lang="zh-CN" altLang="en-US"/>
            </a:p>
          </p:txBody>
        </p:sp>
        <p:graphicFrame>
          <p:nvGraphicFramePr>
            <p:cNvPr id="46125" name="Object 45"/>
            <p:cNvGraphicFramePr>
              <a:graphicFrameLocks noChangeAspect="1"/>
            </p:cNvGraphicFramePr>
            <p:nvPr/>
          </p:nvGraphicFramePr>
          <p:xfrm>
            <a:off x="4951" y="2310"/>
            <a:ext cx="336" cy="336"/>
          </p:xfrm>
          <a:graphic>
            <a:graphicData uri="http://schemas.openxmlformats.org/presentationml/2006/ole">
              <mc:AlternateContent xmlns:mc="http://schemas.openxmlformats.org/markup-compatibility/2006">
                <mc:Choice xmlns:v="urn:schemas-microsoft-com:vml" Requires="v">
                  <p:oleObj spid="_x0000_s41439" name="Equation" r:id="rId23" imgW="291960" imgH="291960" progId="Equation.3">
                    <p:embed/>
                  </p:oleObj>
                </mc:Choice>
                <mc:Fallback>
                  <p:oleObj name="Equation" r:id="rId23" imgW="291960" imgH="291960" progId="Equation.3">
                    <p:embed/>
                    <p:pic>
                      <p:nvPicPr>
                        <p:cNvPr id="0" name="Picture 9"/>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51" y="2310"/>
                          <a:ext cx="33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46"/>
          <p:cNvGrpSpPr>
            <a:grpSpLocks/>
          </p:cNvGrpSpPr>
          <p:nvPr/>
        </p:nvGrpSpPr>
        <p:grpSpPr bwMode="auto">
          <a:xfrm>
            <a:off x="381000" y="2414587"/>
            <a:ext cx="4648200" cy="1700213"/>
            <a:chOff x="240" y="783"/>
            <a:chExt cx="2928" cy="1071"/>
          </a:xfrm>
        </p:grpSpPr>
        <p:graphicFrame>
          <p:nvGraphicFramePr>
            <p:cNvPr id="46127" name="Object 47"/>
            <p:cNvGraphicFramePr>
              <a:graphicFrameLocks noChangeAspect="1"/>
            </p:cNvGraphicFramePr>
            <p:nvPr/>
          </p:nvGraphicFramePr>
          <p:xfrm>
            <a:off x="1248" y="1071"/>
            <a:ext cx="1187" cy="783"/>
          </p:xfrm>
          <a:graphic>
            <a:graphicData uri="http://schemas.openxmlformats.org/presentationml/2006/ole">
              <mc:AlternateContent xmlns:mc="http://schemas.openxmlformats.org/markup-compatibility/2006">
                <mc:Choice xmlns:v="urn:schemas-microsoft-com:vml" Requires="v">
                  <p:oleObj spid="_x0000_s41440" name="Equation" r:id="rId25" imgW="634680" imgH="393480" progId="Equation.3">
                    <p:embed/>
                  </p:oleObj>
                </mc:Choice>
                <mc:Fallback>
                  <p:oleObj name="Equation" r:id="rId25" imgW="634680" imgH="393480" progId="Equation.3">
                    <p:embed/>
                    <p:pic>
                      <p:nvPicPr>
                        <p:cNvPr id="0" name="Picture 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48" y="1071"/>
                          <a:ext cx="1187" cy="7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28" name="Text Box 48"/>
            <p:cNvSpPr txBox="1">
              <a:spLocks noChangeArrowheads="1"/>
            </p:cNvSpPr>
            <p:nvPr/>
          </p:nvSpPr>
          <p:spPr bwMode="auto">
            <a:xfrm>
              <a:off x="240" y="783"/>
              <a:ext cx="2928" cy="710"/>
            </a:xfrm>
            <a:prstGeom prst="rect">
              <a:avLst/>
            </a:prstGeom>
            <a:noFill/>
            <a:ln w="28575">
              <a:noFill/>
              <a:prstDash val="dash"/>
              <a:miter lim="800000"/>
              <a:headEnd/>
              <a:tailEnd type="none" w="sm" len="lg"/>
            </a:ln>
            <a:effectLst/>
          </p:spPr>
          <p:txBody>
            <a:bodyPr>
              <a:spAutoFit/>
            </a:bodyPr>
            <a:lstStyle/>
            <a:p>
              <a:pPr>
                <a:lnSpc>
                  <a:spcPct val="120000"/>
                </a:lnSpc>
                <a:spcBef>
                  <a:spcPct val="50000"/>
                </a:spcBef>
              </a:pPr>
              <a:r>
                <a:rPr lang="zh-CN" altLang="en-US" sz="2800" dirty="0">
                  <a:latin typeface="黑体" pitchFamily="2" charset="-122"/>
                  <a:ea typeface="黑体" pitchFamily="2" charset="-122"/>
                </a:rPr>
                <a:t> 无限长载流长直导线的磁感强度为</a:t>
              </a:r>
            </a:p>
          </p:txBody>
        </p:sp>
      </p:grpSp>
      <p:grpSp>
        <p:nvGrpSpPr>
          <p:cNvPr id="9" name="组合 49"/>
          <p:cNvGrpSpPr/>
          <p:nvPr/>
        </p:nvGrpSpPr>
        <p:grpSpPr>
          <a:xfrm>
            <a:off x="4648200" y="5334000"/>
            <a:ext cx="3200400" cy="857250"/>
            <a:chOff x="4648200" y="5334000"/>
            <a:chExt cx="3200400" cy="857250"/>
          </a:xfrm>
        </p:grpSpPr>
        <p:graphicFrame>
          <p:nvGraphicFramePr>
            <p:cNvPr id="46119" name="Object 39"/>
            <p:cNvGraphicFramePr>
              <a:graphicFrameLocks noChangeAspect="1"/>
            </p:cNvGraphicFramePr>
            <p:nvPr/>
          </p:nvGraphicFramePr>
          <p:xfrm>
            <a:off x="5410200" y="5334000"/>
            <a:ext cx="2438400" cy="857250"/>
          </p:xfrm>
          <a:graphic>
            <a:graphicData uri="http://schemas.openxmlformats.org/presentationml/2006/ole">
              <mc:AlternateContent xmlns:mc="http://schemas.openxmlformats.org/markup-compatibility/2006">
                <mc:Choice xmlns:v="urn:schemas-microsoft-com:vml" Requires="v">
                  <p:oleObj spid="_x0000_s41441" name="Equation" r:id="rId27" imgW="838080" imgH="291960" progId="Equation.3">
                    <p:embed/>
                  </p:oleObj>
                </mc:Choice>
                <mc:Fallback>
                  <p:oleObj name="Equation" r:id="rId27" imgW="838080" imgH="291960" progId="Equation.3">
                    <p:embed/>
                    <p:pic>
                      <p:nvPicPr>
                        <p:cNvPr id="0" name="Picture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10200" y="5334000"/>
                          <a:ext cx="24384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右箭头 48"/>
            <p:cNvSpPr/>
            <p:nvPr/>
          </p:nvSpPr>
          <p:spPr>
            <a:xfrm>
              <a:off x="4648200" y="556260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609600" y="152400"/>
            <a:ext cx="5724644"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一 安培环路定理的表述和证明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up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6112"/>
                                        </p:tgtEl>
                                        <p:attrNameLst>
                                          <p:attrName>style.visibility</p:attrName>
                                        </p:attrNameLst>
                                      </p:cBhvr>
                                      <p:to>
                                        <p:strVal val="visible"/>
                                      </p:to>
                                    </p:set>
                                    <p:animEffect transition="in" filter="blinds(vertical)">
                                      <p:cBhvr>
                                        <p:cTn id="17" dur="500"/>
                                        <p:tgtEl>
                                          <p:spTgt spid="461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46118"/>
                                        </p:tgtEl>
                                        <p:attrNameLst>
                                          <p:attrName>style.visibility</p:attrName>
                                        </p:attrNameLst>
                                      </p:cBhvr>
                                      <p:to>
                                        <p:strVal val="visible"/>
                                      </p:to>
                                    </p:set>
                                    <p:animEffect transition="in" filter="blinds(vertical)">
                                      <p:cBhvr>
                                        <p:cTn id="22" dur="500"/>
                                        <p:tgtEl>
                                          <p:spTgt spid="461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81000" y="1219200"/>
            <a:ext cx="3124200" cy="5486400"/>
            <a:chOff x="240" y="576"/>
            <a:chExt cx="1968" cy="3456"/>
          </a:xfrm>
        </p:grpSpPr>
        <p:grpSp>
          <p:nvGrpSpPr>
            <p:cNvPr id="3" name="Group 3"/>
            <p:cNvGrpSpPr>
              <a:grpSpLocks/>
            </p:cNvGrpSpPr>
            <p:nvPr/>
          </p:nvGrpSpPr>
          <p:grpSpPr bwMode="auto">
            <a:xfrm>
              <a:off x="240" y="576"/>
              <a:ext cx="1968" cy="3456"/>
              <a:chOff x="240" y="576"/>
              <a:chExt cx="1968" cy="3456"/>
            </a:xfrm>
          </p:grpSpPr>
          <p:sp>
            <p:nvSpPr>
              <p:cNvPr id="47108" name="Rectangle 4"/>
              <p:cNvSpPr>
                <a:spLocks noChangeArrowheads="1"/>
              </p:cNvSpPr>
              <p:nvPr/>
            </p:nvSpPr>
            <p:spPr bwMode="auto">
              <a:xfrm>
                <a:off x="240" y="576"/>
                <a:ext cx="1968" cy="3456"/>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47109" name="AutoShape 5"/>
              <p:cNvSpPr>
                <a:spLocks noChangeArrowheads="1"/>
              </p:cNvSpPr>
              <p:nvPr/>
            </p:nvSpPr>
            <p:spPr bwMode="auto">
              <a:xfrm>
                <a:off x="1104" y="1381"/>
                <a:ext cx="96" cy="947"/>
              </a:xfrm>
              <a:prstGeom prst="can">
                <a:avLst>
                  <a:gd name="adj" fmla="val 40417"/>
                </a:avLst>
              </a:prstGeom>
              <a:gradFill rotWithShape="0">
                <a:gsLst>
                  <a:gs pos="0">
                    <a:srgbClr val="FFFFCC">
                      <a:gamma/>
                      <a:shade val="56078"/>
                      <a:invGamma/>
                    </a:srgbClr>
                  </a:gs>
                  <a:gs pos="50000">
                    <a:srgbClr val="FFFFCC"/>
                  </a:gs>
                  <a:gs pos="100000">
                    <a:srgbClr val="FFFFCC">
                      <a:gamma/>
                      <a:shade val="56078"/>
                      <a:invGamma/>
                    </a:srgbClr>
                  </a:gs>
                </a:gsLst>
                <a:lin ang="0" scaled="1"/>
              </a:gradFill>
              <a:ln w="9525">
                <a:solidFill>
                  <a:schemeClr val="tx1"/>
                </a:solidFill>
                <a:round/>
                <a:headEnd/>
                <a:tailEnd/>
              </a:ln>
              <a:effectLst/>
            </p:spPr>
            <p:txBody>
              <a:bodyPr wrap="none" anchor="ctr"/>
              <a:lstStyle/>
              <a:p>
                <a:endParaRPr lang="zh-CN" altLang="en-US"/>
              </a:p>
            </p:txBody>
          </p:sp>
          <p:sp>
            <p:nvSpPr>
              <p:cNvPr id="47110" name="Oval 6"/>
              <p:cNvSpPr>
                <a:spLocks noChangeArrowheads="1"/>
              </p:cNvSpPr>
              <p:nvPr/>
            </p:nvSpPr>
            <p:spPr bwMode="auto">
              <a:xfrm>
                <a:off x="384" y="1239"/>
                <a:ext cx="1488" cy="757"/>
              </a:xfrm>
              <a:prstGeom prst="ellipse">
                <a:avLst/>
              </a:prstGeom>
              <a:solidFill>
                <a:schemeClr val="folHlink">
                  <a:alpha val="50000"/>
                </a:schemeClr>
              </a:solidFill>
              <a:ln w="38100">
                <a:solidFill>
                  <a:srgbClr val="CC00CC"/>
                </a:solidFill>
                <a:round/>
                <a:headEnd/>
                <a:tailEnd/>
              </a:ln>
              <a:effectLst/>
            </p:spPr>
            <p:txBody>
              <a:bodyPr wrap="none" anchor="ctr"/>
              <a:lstStyle/>
              <a:p>
                <a:endParaRPr lang="zh-CN" altLang="en-US"/>
              </a:p>
            </p:txBody>
          </p:sp>
          <p:sp>
            <p:nvSpPr>
              <p:cNvPr id="47111" name="AutoShape 7"/>
              <p:cNvSpPr>
                <a:spLocks noChangeArrowheads="1"/>
              </p:cNvSpPr>
              <p:nvPr/>
            </p:nvSpPr>
            <p:spPr bwMode="auto">
              <a:xfrm>
                <a:off x="1104" y="812"/>
                <a:ext cx="96" cy="806"/>
              </a:xfrm>
              <a:prstGeom prst="can">
                <a:avLst>
                  <a:gd name="adj" fmla="val 34400"/>
                </a:avLst>
              </a:prstGeom>
              <a:gradFill rotWithShape="0">
                <a:gsLst>
                  <a:gs pos="0">
                    <a:srgbClr val="FFFFCC">
                      <a:gamma/>
                      <a:shade val="56078"/>
                      <a:invGamma/>
                    </a:srgbClr>
                  </a:gs>
                  <a:gs pos="50000">
                    <a:srgbClr val="FFFFCC"/>
                  </a:gs>
                  <a:gs pos="100000">
                    <a:srgbClr val="FFFFCC">
                      <a:gamma/>
                      <a:shade val="56078"/>
                      <a:invGamma/>
                    </a:srgbClr>
                  </a:gs>
                </a:gsLst>
                <a:lin ang="0" scaled="1"/>
              </a:gradFill>
              <a:ln w="9525">
                <a:solidFill>
                  <a:schemeClr val="tx1"/>
                </a:solidFill>
                <a:round/>
                <a:headEnd/>
                <a:tailEnd/>
              </a:ln>
              <a:effectLst/>
            </p:spPr>
            <p:txBody>
              <a:bodyPr wrap="none" anchor="ctr"/>
              <a:lstStyle/>
              <a:p>
                <a:endParaRPr lang="zh-CN" altLang="en-US"/>
              </a:p>
            </p:txBody>
          </p:sp>
          <p:sp>
            <p:nvSpPr>
              <p:cNvPr id="47112" name="Line 8"/>
              <p:cNvSpPr>
                <a:spLocks noChangeShapeType="1"/>
              </p:cNvSpPr>
              <p:nvPr/>
            </p:nvSpPr>
            <p:spPr bwMode="auto">
              <a:xfrm flipV="1">
                <a:off x="1008" y="623"/>
                <a:ext cx="1" cy="379"/>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47113" name="Text Box 9"/>
              <p:cNvSpPr txBox="1">
                <a:spLocks noChangeArrowheads="1"/>
              </p:cNvSpPr>
              <p:nvPr/>
            </p:nvSpPr>
            <p:spPr bwMode="auto">
              <a:xfrm>
                <a:off x="912" y="1428"/>
                <a:ext cx="228" cy="327"/>
              </a:xfrm>
              <a:prstGeom prst="rect">
                <a:avLst/>
              </a:prstGeom>
              <a:noFill/>
              <a:ln w="9525">
                <a:noFill/>
                <a:miter lim="800000"/>
                <a:headEnd/>
                <a:tailEnd/>
              </a:ln>
              <a:effectLst/>
            </p:spPr>
            <p:txBody>
              <a:bodyPr wrap="none">
                <a:spAutoFit/>
              </a:bodyPr>
              <a:lstStyle/>
              <a:p>
                <a:pPr>
                  <a:spcBef>
                    <a:spcPct val="50000"/>
                  </a:spcBef>
                </a:pPr>
                <a:r>
                  <a:rPr lang="en-US" altLang="zh-CN" sz="2800" i="1">
                    <a:latin typeface="Times New Roman" pitchFamily="18" charset="0"/>
                  </a:rPr>
                  <a:t>o</a:t>
                </a:r>
              </a:p>
            </p:txBody>
          </p:sp>
          <p:sp>
            <p:nvSpPr>
              <p:cNvPr id="47114" name="Line 10"/>
              <p:cNvSpPr>
                <a:spLocks noChangeShapeType="1"/>
              </p:cNvSpPr>
              <p:nvPr/>
            </p:nvSpPr>
            <p:spPr bwMode="auto">
              <a:xfrm flipV="1">
                <a:off x="1152" y="1476"/>
                <a:ext cx="672" cy="142"/>
              </a:xfrm>
              <a:prstGeom prst="line">
                <a:avLst/>
              </a:prstGeom>
              <a:noFill/>
              <a:ln w="25400">
                <a:solidFill>
                  <a:srgbClr val="0000FF"/>
                </a:solidFill>
                <a:round/>
                <a:headEnd/>
                <a:tailEnd type="triangle" w="sm" len="lg"/>
              </a:ln>
              <a:effectLst/>
            </p:spPr>
            <p:txBody>
              <a:bodyPr wrap="none" anchor="ctr"/>
              <a:lstStyle/>
              <a:p>
                <a:endParaRPr lang="zh-CN" altLang="en-US"/>
              </a:p>
            </p:txBody>
          </p:sp>
          <p:graphicFrame>
            <p:nvGraphicFramePr>
              <p:cNvPr id="47115" name="Object 11"/>
              <p:cNvGraphicFramePr>
                <a:graphicFrameLocks noChangeAspect="1"/>
              </p:cNvGraphicFramePr>
              <p:nvPr/>
            </p:nvGraphicFramePr>
            <p:xfrm>
              <a:off x="768" y="718"/>
              <a:ext cx="195" cy="237"/>
            </p:xfrm>
            <a:graphic>
              <a:graphicData uri="http://schemas.openxmlformats.org/presentationml/2006/ole">
                <mc:AlternateContent xmlns:mc="http://schemas.openxmlformats.org/markup-compatibility/2006">
                  <mc:Choice xmlns:v="urn:schemas-microsoft-com:vml" Requires="v">
                    <p:oleObj spid="_x0000_s42498" name="Equation" r:id="rId3" imgW="164880" imgH="228600" progId="Equation.3">
                      <p:embed/>
                    </p:oleObj>
                  </mc:Choice>
                  <mc:Fallback>
                    <p:oleObj name="Equation" r:id="rId3" imgW="164880" imgH="228600" progId="Equation.3">
                      <p:embed/>
                      <p:pic>
                        <p:nvPicPr>
                          <p:cNvPr id="0" name="Picture 1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718"/>
                            <a:ext cx="195" cy="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6" name="Object 12"/>
              <p:cNvGraphicFramePr>
                <a:graphicFrameLocks noChangeAspect="1"/>
              </p:cNvGraphicFramePr>
              <p:nvPr/>
            </p:nvGraphicFramePr>
            <p:xfrm>
              <a:off x="1344" y="1547"/>
              <a:ext cx="204" cy="213"/>
            </p:xfrm>
            <a:graphic>
              <a:graphicData uri="http://schemas.openxmlformats.org/presentationml/2006/ole">
                <mc:AlternateContent xmlns:mc="http://schemas.openxmlformats.org/markup-compatibility/2006">
                  <mc:Choice xmlns:v="urn:schemas-microsoft-com:vml" Requires="v">
                    <p:oleObj spid="_x0000_s42499" name="Equation" r:id="rId5" imgW="215640" imgH="228600" progId="Equation.3">
                      <p:embed/>
                    </p:oleObj>
                  </mc:Choice>
                  <mc:Fallback>
                    <p:oleObj name="Equation" r:id="rId5" imgW="215640" imgH="228600" progId="Equation.3">
                      <p:embed/>
                      <p:pic>
                        <p:nvPicPr>
                          <p:cNvPr id="0" name="Picture 1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 y="1547"/>
                            <a:ext cx="204" cy="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3"/>
              <p:cNvGrpSpPr>
                <a:grpSpLocks/>
              </p:cNvGrpSpPr>
              <p:nvPr/>
            </p:nvGrpSpPr>
            <p:grpSpPr bwMode="auto">
              <a:xfrm>
                <a:off x="1440" y="718"/>
                <a:ext cx="384" cy="758"/>
                <a:chOff x="4560" y="1728"/>
                <a:chExt cx="384" cy="768"/>
              </a:xfrm>
            </p:grpSpPr>
            <p:sp>
              <p:nvSpPr>
                <p:cNvPr id="47118" name="Line 14"/>
                <p:cNvSpPr>
                  <a:spLocks noChangeShapeType="1"/>
                </p:cNvSpPr>
                <p:nvPr/>
              </p:nvSpPr>
              <p:spPr bwMode="auto">
                <a:xfrm flipH="1" flipV="1">
                  <a:off x="4560" y="1920"/>
                  <a:ext cx="384" cy="576"/>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47119" name="Object 15"/>
                <p:cNvGraphicFramePr>
                  <a:graphicFrameLocks noChangeAspect="1"/>
                </p:cNvGraphicFramePr>
                <p:nvPr/>
              </p:nvGraphicFramePr>
              <p:xfrm>
                <a:off x="4656" y="1728"/>
                <a:ext cx="263" cy="324"/>
              </p:xfrm>
              <a:graphic>
                <a:graphicData uri="http://schemas.openxmlformats.org/presentationml/2006/ole">
                  <mc:AlternateContent xmlns:mc="http://schemas.openxmlformats.org/markup-compatibility/2006">
                    <mc:Choice xmlns:v="urn:schemas-microsoft-com:vml" Requires="v">
                      <p:oleObj spid="_x0000_s42500" name="Equation" r:id="rId7" imgW="215640" imgH="266400" progId="Equation.3">
                        <p:embed/>
                      </p:oleObj>
                    </mc:Choice>
                    <mc:Fallback>
                      <p:oleObj name="Equation" r:id="rId7" imgW="215640" imgH="266400" progId="Equation.3">
                        <p:embed/>
                        <p:pic>
                          <p:nvPicPr>
                            <p:cNvPr id="0" name="Picture 17"/>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1728"/>
                              <a:ext cx="263"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7120" name="Object 16"/>
              <p:cNvGraphicFramePr>
                <a:graphicFrameLocks noChangeAspect="1"/>
              </p:cNvGraphicFramePr>
              <p:nvPr/>
            </p:nvGraphicFramePr>
            <p:xfrm>
              <a:off x="1824" y="1144"/>
              <a:ext cx="336" cy="332"/>
            </p:xfrm>
            <a:graphic>
              <a:graphicData uri="http://schemas.openxmlformats.org/presentationml/2006/ole">
                <mc:AlternateContent xmlns:mc="http://schemas.openxmlformats.org/markup-compatibility/2006">
                  <mc:Choice xmlns:v="urn:schemas-microsoft-com:vml" Requires="v">
                    <p:oleObj spid="_x0000_s42501" name="Equation" r:id="rId9" imgW="291960" imgH="291960" progId="Equation.3">
                      <p:embed/>
                    </p:oleObj>
                  </mc:Choice>
                  <mc:Fallback>
                    <p:oleObj name="Equation" r:id="rId9" imgW="291960" imgH="291960" progId="Equation.3">
                      <p:embed/>
                      <p:pic>
                        <p:nvPicPr>
                          <p:cNvPr id="0" name="Picture 15"/>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4" y="1144"/>
                            <a:ext cx="336" cy="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1" name="Object 17"/>
              <p:cNvGraphicFramePr>
                <a:graphicFrameLocks noChangeAspect="1"/>
              </p:cNvGraphicFramePr>
              <p:nvPr/>
            </p:nvGraphicFramePr>
            <p:xfrm>
              <a:off x="1785" y="1760"/>
              <a:ext cx="135" cy="262"/>
            </p:xfrm>
            <a:graphic>
              <a:graphicData uri="http://schemas.openxmlformats.org/presentationml/2006/ole">
                <mc:AlternateContent xmlns:mc="http://schemas.openxmlformats.org/markup-compatibility/2006">
                  <mc:Choice xmlns:v="urn:schemas-microsoft-com:vml" Requires="v">
                    <p:oleObj spid="_x0000_s42502" name="Equation" r:id="rId11" imgW="114120" imgH="253800" progId="Equation.3">
                      <p:embed/>
                    </p:oleObj>
                  </mc:Choice>
                  <mc:Fallback>
                    <p:oleObj name="Equation" r:id="rId11" imgW="114120" imgH="253800" progId="Equation.3">
                      <p:embed/>
                      <p:pic>
                        <p:nvPicPr>
                          <p:cNvPr id="0" name="Picture 16"/>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5" y="1760"/>
                            <a:ext cx="135" cy="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22" name="Line 18"/>
              <p:cNvSpPr>
                <a:spLocks noChangeShapeType="1"/>
              </p:cNvSpPr>
              <p:nvPr/>
            </p:nvSpPr>
            <p:spPr bwMode="auto">
              <a:xfrm>
                <a:off x="672" y="1921"/>
                <a:ext cx="192" cy="47"/>
              </a:xfrm>
              <a:prstGeom prst="line">
                <a:avLst/>
              </a:prstGeom>
              <a:noFill/>
              <a:ln w="44450">
                <a:solidFill>
                  <a:srgbClr val="FF3300"/>
                </a:solidFill>
                <a:round/>
                <a:headEnd type="triangle" w="sm" len="lg"/>
                <a:tailEnd type="none" w="sm" len="lg"/>
              </a:ln>
              <a:effectLst/>
            </p:spPr>
            <p:txBody>
              <a:bodyPr wrap="none" anchor="ctr"/>
              <a:lstStyle/>
              <a:p>
                <a:endParaRPr lang="zh-CN" altLang="en-US"/>
              </a:p>
            </p:txBody>
          </p:sp>
          <p:sp>
            <p:nvSpPr>
              <p:cNvPr id="47123" name="Line 19"/>
              <p:cNvSpPr>
                <a:spLocks noChangeShapeType="1"/>
              </p:cNvSpPr>
              <p:nvPr/>
            </p:nvSpPr>
            <p:spPr bwMode="auto">
              <a:xfrm rot="607695" flipH="1" flipV="1">
                <a:off x="1738" y="1373"/>
                <a:ext cx="144" cy="142"/>
              </a:xfrm>
              <a:prstGeom prst="line">
                <a:avLst/>
              </a:prstGeom>
              <a:noFill/>
              <a:ln w="44450">
                <a:solidFill>
                  <a:srgbClr val="FF3300"/>
                </a:solidFill>
                <a:round/>
                <a:headEnd type="triangle" w="sm" len="lg"/>
                <a:tailEnd type="none" w="sm" len="lg"/>
              </a:ln>
              <a:effectLst/>
            </p:spPr>
            <p:txBody>
              <a:bodyPr wrap="none" anchor="ctr"/>
              <a:lstStyle/>
              <a:p>
                <a:endParaRPr lang="zh-CN" altLang="en-US"/>
              </a:p>
            </p:txBody>
          </p:sp>
        </p:grpSp>
        <p:sp>
          <p:nvSpPr>
            <p:cNvPr id="47124" name="Line 20"/>
            <p:cNvSpPr>
              <a:spLocks noChangeShapeType="1"/>
            </p:cNvSpPr>
            <p:nvPr/>
          </p:nvSpPr>
          <p:spPr bwMode="auto">
            <a:xfrm flipV="1">
              <a:off x="1104" y="672"/>
              <a:ext cx="0" cy="192"/>
            </a:xfrm>
            <a:prstGeom prst="line">
              <a:avLst/>
            </a:prstGeom>
            <a:noFill/>
            <a:ln w="9525">
              <a:solidFill>
                <a:schemeClr val="tx1"/>
              </a:solidFill>
              <a:prstDash val="dash"/>
              <a:round/>
              <a:headEnd/>
              <a:tailEnd type="none" w="sm" len="lg"/>
            </a:ln>
            <a:effectLst/>
          </p:spPr>
          <p:txBody>
            <a:bodyPr/>
            <a:lstStyle/>
            <a:p>
              <a:endParaRPr lang="zh-CN" altLang="en-US"/>
            </a:p>
          </p:txBody>
        </p:sp>
        <p:sp>
          <p:nvSpPr>
            <p:cNvPr id="47125" name="Line 21"/>
            <p:cNvSpPr>
              <a:spLocks noChangeShapeType="1"/>
            </p:cNvSpPr>
            <p:nvPr/>
          </p:nvSpPr>
          <p:spPr bwMode="auto">
            <a:xfrm flipV="1">
              <a:off x="1200" y="672"/>
              <a:ext cx="0" cy="192"/>
            </a:xfrm>
            <a:prstGeom prst="line">
              <a:avLst/>
            </a:prstGeom>
            <a:noFill/>
            <a:ln w="9525">
              <a:solidFill>
                <a:schemeClr val="tx1"/>
              </a:solidFill>
              <a:prstDash val="dash"/>
              <a:round/>
              <a:headEnd/>
              <a:tailEnd type="none" w="sm" len="lg"/>
            </a:ln>
            <a:effectLst/>
          </p:spPr>
          <p:txBody>
            <a:bodyPr/>
            <a:lstStyle/>
            <a:p>
              <a:endParaRPr lang="zh-CN" altLang="en-US"/>
            </a:p>
          </p:txBody>
        </p:sp>
        <p:sp>
          <p:nvSpPr>
            <p:cNvPr id="47126" name="Line 22"/>
            <p:cNvSpPr>
              <a:spLocks noChangeShapeType="1"/>
            </p:cNvSpPr>
            <p:nvPr/>
          </p:nvSpPr>
          <p:spPr bwMode="auto">
            <a:xfrm flipV="1">
              <a:off x="1200" y="2256"/>
              <a:ext cx="0" cy="192"/>
            </a:xfrm>
            <a:prstGeom prst="line">
              <a:avLst/>
            </a:prstGeom>
            <a:noFill/>
            <a:ln w="9525">
              <a:solidFill>
                <a:schemeClr val="tx1"/>
              </a:solidFill>
              <a:prstDash val="dash"/>
              <a:round/>
              <a:headEnd/>
              <a:tailEnd type="none" w="sm" len="lg"/>
            </a:ln>
            <a:effectLst/>
          </p:spPr>
          <p:txBody>
            <a:bodyPr/>
            <a:lstStyle/>
            <a:p>
              <a:endParaRPr lang="zh-CN" altLang="en-US"/>
            </a:p>
          </p:txBody>
        </p:sp>
        <p:sp>
          <p:nvSpPr>
            <p:cNvPr id="47127" name="Line 23"/>
            <p:cNvSpPr>
              <a:spLocks noChangeShapeType="1"/>
            </p:cNvSpPr>
            <p:nvPr/>
          </p:nvSpPr>
          <p:spPr bwMode="auto">
            <a:xfrm flipV="1">
              <a:off x="1104" y="2304"/>
              <a:ext cx="0" cy="192"/>
            </a:xfrm>
            <a:prstGeom prst="line">
              <a:avLst/>
            </a:prstGeom>
            <a:noFill/>
            <a:ln w="9525">
              <a:solidFill>
                <a:schemeClr val="tx1"/>
              </a:solidFill>
              <a:prstDash val="dash"/>
              <a:round/>
              <a:headEnd/>
              <a:tailEnd type="none" w="sm" len="lg"/>
            </a:ln>
            <a:effectLst/>
          </p:spPr>
          <p:txBody>
            <a:bodyPr/>
            <a:lstStyle/>
            <a:p>
              <a:endParaRPr lang="zh-CN" altLang="en-US"/>
            </a:p>
          </p:txBody>
        </p:sp>
      </p:grpSp>
      <p:graphicFrame>
        <p:nvGraphicFramePr>
          <p:cNvPr id="47128" name="Object 24"/>
          <p:cNvGraphicFramePr>
            <a:graphicFrameLocks noChangeAspect="1"/>
          </p:cNvGraphicFramePr>
          <p:nvPr>
            <p:extLst>
              <p:ext uri="{D42A27DB-BD31-4B8C-83A1-F6EECF244321}">
                <p14:modId xmlns:p14="http://schemas.microsoft.com/office/powerpoint/2010/main" val="3482511100"/>
              </p:ext>
            </p:extLst>
          </p:nvPr>
        </p:nvGraphicFramePr>
        <p:xfrm>
          <a:off x="3733800" y="2057400"/>
          <a:ext cx="4968875" cy="1158875"/>
        </p:xfrm>
        <a:graphic>
          <a:graphicData uri="http://schemas.openxmlformats.org/presentationml/2006/ole">
            <mc:AlternateContent xmlns:mc="http://schemas.openxmlformats.org/markup-compatibility/2006">
              <mc:Choice xmlns:v="urn:schemas-microsoft-com:vml" Requires="v">
                <p:oleObj spid="_x0000_s42503" name="Equation" r:id="rId13" imgW="1968480" imgH="431640" progId="Equation.3">
                  <p:embed/>
                </p:oleObj>
              </mc:Choice>
              <mc:Fallback>
                <p:oleObj name="Equation" r:id="rId13" imgW="1968480" imgH="431640" progId="Equation.3">
                  <p:embed/>
                  <p:pic>
                    <p:nvPicPr>
                      <p:cNvPr id="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3800" y="2057400"/>
                        <a:ext cx="4968875"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9" name="Object 25"/>
          <p:cNvGraphicFramePr>
            <a:graphicFrameLocks noChangeAspect="1"/>
          </p:cNvGraphicFramePr>
          <p:nvPr>
            <p:extLst>
              <p:ext uri="{D42A27DB-BD31-4B8C-83A1-F6EECF244321}">
                <p14:modId xmlns:p14="http://schemas.microsoft.com/office/powerpoint/2010/main" val="3723825589"/>
              </p:ext>
            </p:extLst>
          </p:nvPr>
        </p:nvGraphicFramePr>
        <p:xfrm>
          <a:off x="4038600" y="4191000"/>
          <a:ext cx="4724400" cy="1160463"/>
        </p:xfrm>
        <a:graphic>
          <a:graphicData uri="http://schemas.openxmlformats.org/presentationml/2006/ole">
            <mc:AlternateContent xmlns:mc="http://schemas.openxmlformats.org/markup-compatibility/2006">
              <mc:Choice xmlns:v="urn:schemas-microsoft-com:vml" Requires="v">
                <p:oleObj spid="_x0000_s42504" name="Equation" r:id="rId15" imgW="1790640" imgH="431640" progId="Equation.3">
                  <p:embed/>
                </p:oleObj>
              </mc:Choice>
              <mc:Fallback>
                <p:oleObj name="Equation" r:id="rId15" imgW="1790640" imgH="431640" progId="Equation.3">
                  <p:embed/>
                  <p:pic>
                    <p:nvPicPr>
                      <p:cNvPr id="0"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8600" y="4191000"/>
                        <a:ext cx="4724400" cy="1160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30" name="Text Box 26"/>
          <p:cNvSpPr txBox="1">
            <a:spLocks noChangeArrowheads="1"/>
          </p:cNvSpPr>
          <p:nvPr/>
        </p:nvSpPr>
        <p:spPr bwMode="auto">
          <a:xfrm>
            <a:off x="3862388" y="1385888"/>
            <a:ext cx="5281612" cy="519112"/>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CC0000"/>
                </a:solidFill>
                <a:latin typeface="Times New Roman" pitchFamily="18" charset="0"/>
                <a:ea typeface="黑体" pitchFamily="2" charset="-122"/>
              </a:rPr>
              <a:t>若</a:t>
            </a:r>
            <a:r>
              <a:rPr lang="zh-CN" altLang="en-US" sz="2800" dirty="0">
                <a:latin typeface="Times New Roman" pitchFamily="18" charset="0"/>
                <a:ea typeface="黑体" pitchFamily="2" charset="-122"/>
              </a:rPr>
              <a:t>回路绕向化为</a:t>
            </a:r>
            <a:r>
              <a:rPr lang="zh-CN" altLang="en-US" sz="2800" dirty="0">
                <a:solidFill>
                  <a:srgbClr val="CC0000"/>
                </a:solidFill>
                <a:latin typeface="Times New Roman" pitchFamily="18" charset="0"/>
                <a:ea typeface="黑体" pitchFamily="2" charset="-122"/>
              </a:rPr>
              <a:t>逆</a:t>
            </a:r>
            <a:r>
              <a:rPr lang="zh-CN" altLang="en-US" sz="2800" dirty="0">
                <a:latin typeface="Times New Roman" pitchFamily="18" charset="0"/>
                <a:ea typeface="黑体" pitchFamily="2" charset="-122"/>
              </a:rPr>
              <a:t>时针时，</a:t>
            </a:r>
            <a:r>
              <a:rPr lang="zh-CN" altLang="en-US" sz="2800" dirty="0">
                <a:solidFill>
                  <a:srgbClr val="CC0000"/>
                </a:solidFill>
                <a:latin typeface="Times New Roman" pitchFamily="18" charset="0"/>
                <a:ea typeface="黑体" pitchFamily="2" charset="-122"/>
              </a:rPr>
              <a:t>则</a:t>
            </a:r>
          </a:p>
        </p:txBody>
      </p:sp>
      <p:sp>
        <p:nvSpPr>
          <p:cNvPr id="47131" name="Text Box 27"/>
          <p:cNvSpPr txBox="1">
            <a:spLocks noChangeArrowheads="1"/>
          </p:cNvSpPr>
          <p:nvPr/>
        </p:nvSpPr>
        <p:spPr bwMode="auto">
          <a:xfrm>
            <a:off x="3733800" y="3505200"/>
            <a:ext cx="3657600" cy="528638"/>
          </a:xfrm>
          <a:prstGeom prst="rect">
            <a:avLst/>
          </a:prstGeom>
          <a:noFill/>
          <a:ln w="9525">
            <a:noFill/>
            <a:miter lim="800000"/>
            <a:headEnd/>
            <a:tailEnd/>
          </a:ln>
          <a:effectLst/>
        </p:spPr>
        <p:txBody>
          <a:bodyPr>
            <a:spAutoFit/>
          </a:bodyPr>
          <a:lstStyle/>
          <a:p>
            <a:pPr algn="ctr">
              <a:spcBef>
                <a:spcPct val="50000"/>
              </a:spcBef>
            </a:pPr>
            <a:r>
              <a:rPr lang="en-US" altLang="zh-CN" sz="2800" dirty="0">
                <a:solidFill>
                  <a:srgbClr val="C00000"/>
                </a:solidFill>
                <a:latin typeface="Times New Roman" pitchFamily="18" charset="0"/>
                <a:ea typeface="黑体" pitchFamily="2" charset="-122"/>
              </a:rPr>
              <a:t>2 </a:t>
            </a:r>
            <a:r>
              <a:rPr lang="zh-CN" altLang="en-US" sz="2800" dirty="0">
                <a:solidFill>
                  <a:srgbClr val="C00000"/>
                </a:solidFill>
                <a:latin typeface="Times New Roman" pitchFamily="18" charset="0"/>
                <a:ea typeface="黑体" pitchFamily="2" charset="-122"/>
              </a:rPr>
              <a:t>对任意形状的回路</a:t>
            </a:r>
            <a:endParaRPr lang="zh-CN" altLang="en-US" sz="2400" dirty="0">
              <a:solidFill>
                <a:srgbClr val="C00000"/>
              </a:solidFill>
              <a:latin typeface="Times New Roman" pitchFamily="18" charset="0"/>
              <a:ea typeface="黑体" pitchFamily="2" charset="-122"/>
            </a:endParaRPr>
          </a:p>
        </p:txBody>
      </p:sp>
      <p:graphicFrame>
        <p:nvGraphicFramePr>
          <p:cNvPr id="47132" name="Object 28"/>
          <p:cNvGraphicFramePr>
            <a:graphicFrameLocks noChangeAspect="1"/>
          </p:cNvGraphicFramePr>
          <p:nvPr>
            <p:extLst>
              <p:ext uri="{D42A27DB-BD31-4B8C-83A1-F6EECF244321}">
                <p14:modId xmlns:p14="http://schemas.microsoft.com/office/powerpoint/2010/main" val="1164716026"/>
              </p:ext>
            </p:extLst>
          </p:nvPr>
        </p:nvGraphicFramePr>
        <p:xfrm>
          <a:off x="4876800" y="5562600"/>
          <a:ext cx="2438400" cy="838200"/>
        </p:xfrm>
        <a:graphic>
          <a:graphicData uri="http://schemas.openxmlformats.org/presentationml/2006/ole">
            <mc:AlternateContent xmlns:mc="http://schemas.openxmlformats.org/markup-compatibility/2006">
              <mc:Choice xmlns:v="urn:schemas-microsoft-com:vml" Requires="v">
                <p:oleObj spid="_x0000_s42505" name="Equation" r:id="rId17" imgW="838080" imgH="291960" progId="Equation.3">
                  <p:embed/>
                </p:oleObj>
              </mc:Choice>
              <mc:Fallback>
                <p:oleObj name="Equation" r:id="rId17" imgW="838080" imgH="291960" progId="Equation.3">
                  <p:embed/>
                  <p:pic>
                    <p:nvPicPr>
                      <p:cNvPr id="0"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6800" y="5562600"/>
                        <a:ext cx="24384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9"/>
          <p:cNvGrpSpPr>
            <a:grpSpLocks/>
          </p:cNvGrpSpPr>
          <p:nvPr/>
        </p:nvGrpSpPr>
        <p:grpSpPr bwMode="auto">
          <a:xfrm>
            <a:off x="1600200" y="4800600"/>
            <a:ext cx="1498600" cy="762000"/>
            <a:chOff x="1008" y="2832"/>
            <a:chExt cx="944" cy="480"/>
          </a:xfrm>
        </p:grpSpPr>
        <p:sp>
          <p:nvSpPr>
            <p:cNvPr id="47134" name="Freeform 30"/>
            <p:cNvSpPr>
              <a:spLocks/>
            </p:cNvSpPr>
            <p:nvPr/>
          </p:nvSpPr>
          <p:spPr bwMode="auto">
            <a:xfrm>
              <a:off x="1064" y="3060"/>
              <a:ext cx="888" cy="4"/>
            </a:xfrm>
            <a:custGeom>
              <a:avLst/>
              <a:gdLst/>
              <a:ahLst/>
              <a:cxnLst>
                <a:cxn ang="0">
                  <a:pos x="0" y="4"/>
                </a:cxn>
                <a:cxn ang="0">
                  <a:pos x="888" y="0"/>
                </a:cxn>
              </a:cxnLst>
              <a:rect l="0" t="0" r="r" b="b"/>
              <a:pathLst>
                <a:path w="888" h="4">
                  <a:moveTo>
                    <a:pt x="0" y="4"/>
                  </a:moveTo>
                  <a:lnTo>
                    <a:pt x="888" y="0"/>
                  </a:lnTo>
                </a:path>
              </a:pathLst>
            </a:custGeom>
            <a:noFill/>
            <a:ln w="28575">
              <a:solidFill>
                <a:srgbClr val="008000"/>
              </a:solidFill>
              <a:round/>
              <a:headEnd/>
              <a:tailEnd type="triangle" w="sm" len="lg"/>
            </a:ln>
            <a:effectLst/>
          </p:spPr>
          <p:txBody>
            <a:bodyPr wrap="none" anchor="ctr"/>
            <a:lstStyle/>
            <a:p>
              <a:endParaRPr lang="zh-CN" altLang="en-US"/>
            </a:p>
          </p:txBody>
        </p:sp>
        <p:graphicFrame>
          <p:nvGraphicFramePr>
            <p:cNvPr id="47135" name="Object 31"/>
            <p:cNvGraphicFramePr>
              <a:graphicFrameLocks noChangeAspect="1"/>
            </p:cNvGraphicFramePr>
            <p:nvPr/>
          </p:nvGraphicFramePr>
          <p:xfrm>
            <a:off x="1334" y="3024"/>
            <a:ext cx="243" cy="288"/>
          </p:xfrm>
          <a:graphic>
            <a:graphicData uri="http://schemas.openxmlformats.org/presentationml/2006/ole">
              <mc:AlternateContent xmlns:mc="http://schemas.openxmlformats.org/markup-compatibility/2006">
                <mc:Choice xmlns:v="urn:schemas-microsoft-com:vml" Requires="v">
                  <p:oleObj spid="_x0000_s42506" name="公式" r:id="rId19" imgW="114120" imgH="126720" progId="Equation.3">
                    <p:embed/>
                  </p:oleObj>
                </mc:Choice>
                <mc:Fallback>
                  <p:oleObj name="公式" r:id="rId19" imgW="114120" imgH="126720" progId="Equation.3">
                    <p:embed/>
                    <p:pic>
                      <p:nvPicPr>
                        <p:cNvPr id="0" name="Picture 12"/>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4" y="3024"/>
                          <a:ext cx="243"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36" name="Line 32"/>
            <p:cNvSpPr>
              <a:spLocks noChangeShapeType="1"/>
            </p:cNvSpPr>
            <p:nvPr/>
          </p:nvSpPr>
          <p:spPr bwMode="auto">
            <a:xfrm flipV="1">
              <a:off x="1008" y="2832"/>
              <a:ext cx="816" cy="240"/>
            </a:xfrm>
            <a:prstGeom prst="line">
              <a:avLst/>
            </a:prstGeom>
            <a:noFill/>
            <a:ln w="28575">
              <a:solidFill>
                <a:srgbClr val="008000"/>
              </a:solidFill>
              <a:prstDash val="dash"/>
              <a:round/>
              <a:headEnd/>
              <a:tailEnd type="triangle" w="sm" len="lg"/>
            </a:ln>
            <a:effectLst/>
          </p:spPr>
          <p:txBody>
            <a:bodyPr wrap="none" anchor="ctr"/>
            <a:lstStyle/>
            <a:p>
              <a:endParaRPr lang="zh-CN" altLang="en-US"/>
            </a:p>
          </p:txBody>
        </p:sp>
      </p:grpSp>
      <p:grpSp>
        <p:nvGrpSpPr>
          <p:cNvPr id="6" name="Group 33"/>
          <p:cNvGrpSpPr>
            <a:grpSpLocks/>
          </p:cNvGrpSpPr>
          <p:nvPr/>
        </p:nvGrpSpPr>
        <p:grpSpPr bwMode="auto">
          <a:xfrm>
            <a:off x="2590800" y="4343400"/>
            <a:ext cx="504825" cy="790575"/>
            <a:chOff x="1632" y="2544"/>
            <a:chExt cx="318" cy="498"/>
          </a:xfrm>
        </p:grpSpPr>
        <p:graphicFrame>
          <p:nvGraphicFramePr>
            <p:cNvPr id="47138" name="Object 34"/>
            <p:cNvGraphicFramePr>
              <a:graphicFrameLocks noChangeAspect="1"/>
            </p:cNvGraphicFramePr>
            <p:nvPr/>
          </p:nvGraphicFramePr>
          <p:xfrm>
            <a:off x="1632" y="2544"/>
            <a:ext cx="288" cy="288"/>
          </p:xfrm>
          <a:graphic>
            <a:graphicData uri="http://schemas.openxmlformats.org/presentationml/2006/ole">
              <mc:AlternateContent xmlns:mc="http://schemas.openxmlformats.org/markup-compatibility/2006">
                <mc:Choice xmlns:v="urn:schemas-microsoft-com:vml" Requires="v">
                  <p:oleObj spid="_x0000_s42507" name="Equation" r:id="rId21" imgW="291960" imgH="291960" progId="Equation.3">
                    <p:embed/>
                  </p:oleObj>
                </mc:Choice>
                <mc:Fallback>
                  <p:oleObj name="Equation" r:id="rId21" imgW="291960" imgH="291960" progId="Equation.3">
                    <p:embed/>
                    <p:pic>
                      <p:nvPicPr>
                        <p:cNvPr id="0" name="Picture 11"/>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32" y="2544"/>
                          <a:ext cx="28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39" name="Freeform 35"/>
            <p:cNvSpPr>
              <a:spLocks/>
            </p:cNvSpPr>
            <p:nvPr/>
          </p:nvSpPr>
          <p:spPr bwMode="auto">
            <a:xfrm>
              <a:off x="1800" y="2814"/>
              <a:ext cx="150" cy="228"/>
            </a:xfrm>
            <a:custGeom>
              <a:avLst/>
              <a:gdLst/>
              <a:ahLst/>
              <a:cxnLst>
                <a:cxn ang="0">
                  <a:pos x="150" y="228"/>
                </a:cxn>
                <a:cxn ang="0">
                  <a:pos x="0" y="0"/>
                </a:cxn>
              </a:cxnLst>
              <a:rect l="0" t="0" r="r" b="b"/>
              <a:pathLst>
                <a:path w="150" h="228">
                  <a:moveTo>
                    <a:pt x="150" y="228"/>
                  </a:moveTo>
                  <a:lnTo>
                    <a:pt x="0" y="0"/>
                  </a:lnTo>
                </a:path>
              </a:pathLst>
            </a:custGeom>
            <a:noFill/>
            <a:ln w="38100">
              <a:solidFill>
                <a:srgbClr val="FF0000"/>
              </a:solidFill>
              <a:round/>
              <a:headEnd/>
              <a:tailEnd type="triangle" w="sm" len="lg"/>
            </a:ln>
            <a:effectLst/>
          </p:spPr>
          <p:txBody>
            <a:bodyPr wrap="none" anchor="ctr"/>
            <a:lstStyle/>
            <a:p>
              <a:endParaRPr lang="zh-CN" altLang="en-US"/>
            </a:p>
          </p:txBody>
        </p:sp>
      </p:grpSp>
      <p:grpSp>
        <p:nvGrpSpPr>
          <p:cNvPr id="7" name="Group 36"/>
          <p:cNvGrpSpPr>
            <a:grpSpLocks/>
          </p:cNvGrpSpPr>
          <p:nvPr/>
        </p:nvGrpSpPr>
        <p:grpSpPr bwMode="auto">
          <a:xfrm>
            <a:off x="3022600" y="4114800"/>
            <a:ext cx="482600" cy="1066800"/>
            <a:chOff x="1776" y="2352"/>
            <a:chExt cx="304" cy="672"/>
          </a:xfrm>
        </p:grpSpPr>
        <p:sp>
          <p:nvSpPr>
            <p:cNvPr id="47141" name="Line 37"/>
            <p:cNvSpPr>
              <a:spLocks noChangeShapeType="1"/>
            </p:cNvSpPr>
            <p:nvPr/>
          </p:nvSpPr>
          <p:spPr bwMode="auto">
            <a:xfrm flipH="1" flipV="1">
              <a:off x="1776" y="2448"/>
              <a:ext cx="50" cy="576"/>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47142" name="Object 38"/>
            <p:cNvGraphicFramePr>
              <a:graphicFrameLocks noChangeAspect="1"/>
            </p:cNvGraphicFramePr>
            <p:nvPr/>
          </p:nvGraphicFramePr>
          <p:xfrm>
            <a:off x="1824" y="2352"/>
            <a:ext cx="256" cy="336"/>
          </p:xfrm>
          <a:graphic>
            <a:graphicData uri="http://schemas.openxmlformats.org/presentationml/2006/ole">
              <mc:AlternateContent xmlns:mc="http://schemas.openxmlformats.org/markup-compatibility/2006">
                <mc:Choice xmlns:v="urn:schemas-microsoft-com:vml" Requires="v">
                  <p:oleObj spid="_x0000_s42508" name="公式" r:id="rId23" imgW="215640" imgH="266400" progId="Equation.3">
                    <p:embed/>
                  </p:oleObj>
                </mc:Choice>
                <mc:Fallback>
                  <p:oleObj name="公式" r:id="rId23" imgW="215640" imgH="266400" progId="Equation.3">
                    <p:embed/>
                    <p:pic>
                      <p:nvPicPr>
                        <p:cNvPr id="0" name="Picture 10"/>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24" y="2352"/>
                          <a:ext cx="25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39"/>
          <p:cNvGrpSpPr>
            <a:grpSpLocks/>
          </p:cNvGrpSpPr>
          <p:nvPr/>
        </p:nvGrpSpPr>
        <p:grpSpPr bwMode="auto">
          <a:xfrm>
            <a:off x="838200" y="6172200"/>
            <a:ext cx="2343150" cy="466725"/>
            <a:chOff x="432" y="3696"/>
            <a:chExt cx="1476" cy="294"/>
          </a:xfrm>
        </p:grpSpPr>
        <p:sp>
          <p:nvSpPr>
            <p:cNvPr id="47144" name="Text Box 40"/>
            <p:cNvSpPr txBox="1">
              <a:spLocks noChangeArrowheads="1"/>
            </p:cNvSpPr>
            <p:nvPr/>
          </p:nvSpPr>
          <p:spPr bwMode="auto">
            <a:xfrm>
              <a:off x="432" y="3696"/>
              <a:ext cx="1476" cy="294"/>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wrap="none">
              <a:spAutoFit/>
            </a:bodyPr>
            <a:lstStyle/>
            <a:p>
              <a:pPr>
                <a:spcBef>
                  <a:spcPct val="50000"/>
                </a:spcBef>
              </a:pPr>
              <a:r>
                <a:rPr lang="en-US" altLang="zh-CN" sz="2400" b="1" dirty="0">
                  <a:latin typeface="Times New Roman" pitchFamily="18" charset="0"/>
                </a:rPr>
                <a:t>    </a:t>
              </a:r>
              <a:r>
                <a:rPr lang="zh-CN" altLang="en-US" sz="2400" dirty="0">
                  <a:latin typeface="黑体" pitchFamily="49" charset="-122"/>
                  <a:ea typeface="黑体" pitchFamily="49" charset="-122"/>
                </a:rPr>
                <a:t>与</a:t>
              </a:r>
              <a:r>
                <a:rPr lang="zh-CN" altLang="en-US" sz="2400" b="1" dirty="0">
                  <a:latin typeface="Times New Roman" pitchFamily="18" charset="0"/>
                </a:rPr>
                <a:t>    </a:t>
              </a:r>
              <a:r>
                <a:rPr lang="zh-CN" altLang="en-US" sz="2400" dirty="0">
                  <a:latin typeface="黑体" pitchFamily="49" charset="-122"/>
                  <a:ea typeface="黑体" pitchFamily="49" charset="-122"/>
                </a:rPr>
                <a:t>成</a:t>
              </a:r>
              <a:r>
                <a:rPr lang="zh-CN" altLang="en-US" sz="2400" dirty="0">
                  <a:solidFill>
                    <a:srgbClr val="CC0000"/>
                  </a:solidFill>
                  <a:latin typeface="黑体" pitchFamily="49" charset="-122"/>
                  <a:ea typeface="黑体" pitchFamily="49" charset="-122"/>
                </a:rPr>
                <a:t>右</a:t>
              </a:r>
              <a:r>
                <a:rPr lang="zh-CN" altLang="en-US" sz="2400" dirty="0">
                  <a:latin typeface="黑体" pitchFamily="49" charset="-122"/>
                  <a:ea typeface="黑体" pitchFamily="49" charset="-122"/>
                </a:rPr>
                <a:t>螺旋</a:t>
              </a:r>
            </a:p>
          </p:txBody>
        </p:sp>
        <p:graphicFrame>
          <p:nvGraphicFramePr>
            <p:cNvPr id="47145" name="Object 41"/>
            <p:cNvGraphicFramePr>
              <a:graphicFrameLocks noChangeAspect="1"/>
            </p:cNvGraphicFramePr>
            <p:nvPr/>
          </p:nvGraphicFramePr>
          <p:xfrm>
            <a:off x="480" y="3744"/>
            <a:ext cx="108" cy="240"/>
          </p:xfrm>
          <a:graphic>
            <a:graphicData uri="http://schemas.openxmlformats.org/presentationml/2006/ole">
              <mc:AlternateContent xmlns:mc="http://schemas.openxmlformats.org/markup-compatibility/2006">
                <mc:Choice xmlns:v="urn:schemas-microsoft-com:vml" Requires="v">
                  <p:oleObj spid="_x0000_s42509" name="Equation" r:id="rId25" imgW="114120" imgH="253800" progId="Equation.3">
                    <p:embed/>
                  </p:oleObj>
                </mc:Choice>
                <mc:Fallback>
                  <p:oleObj name="Equation" r:id="rId25" imgW="114120" imgH="253800" progId="Equation.3">
                    <p:embed/>
                    <p:pic>
                      <p:nvPicPr>
                        <p:cNvPr id="0" name="Picture 8"/>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 y="3744"/>
                          <a:ext cx="1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46" name="Object 42"/>
            <p:cNvGraphicFramePr>
              <a:graphicFrameLocks noChangeAspect="1"/>
            </p:cNvGraphicFramePr>
            <p:nvPr/>
          </p:nvGraphicFramePr>
          <p:xfrm>
            <a:off x="864" y="3735"/>
            <a:ext cx="195" cy="240"/>
          </p:xfrm>
          <a:graphic>
            <a:graphicData uri="http://schemas.openxmlformats.org/presentationml/2006/ole">
              <mc:AlternateContent xmlns:mc="http://schemas.openxmlformats.org/markup-compatibility/2006">
                <mc:Choice xmlns:v="urn:schemas-microsoft-com:vml" Requires="v">
                  <p:oleObj spid="_x0000_s42510" name="Equation" r:id="rId27" imgW="164880" imgH="228600" progId="Equation.3">
                    <p:embed/>
                  </p:oleObj>
                </mc:Choice>
                <mc:Fallback>
                  <p:oleObj name="Equation" r:id="rId27" imgW="164880" imgH="228600" progId="Equation.3">
                    <p:embed/>
                    <p:pic>
                      <p:nvPicPr>
                        <p:cNvPr id="0" name="Picture 9"/>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64" y="3735"/>
                          <a:ext cx="19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43"/>
          <p:cNvGrpSpPr>
            <a:grpSpLocks/>
          </p:cNvGrpSpPr>
          <p:nvPr/>
        </p:nvGrpSpPr>
        <p:grpSpPr bwMode="auto">
          <a:xfrm>
            <a:off x="762000" y="4560888"/>
            <a:ext cx="2436813" cy="1458912"/>
            <a:chOff x="480" y="2681"/>
            <a:chExt cx="1535" cy="919"/>
          </a:xfrm>
        </p:grpSpPr>
        <p:graphicFrame>
          <p:nvGraphicFramePr>
            <p:cNvPr id="47148" name="Object 44"/>
            <p:cNvGraphicFramePr>
              <a:graphicFrameLocks noChangeAspect="1"/>
            </p:cNvGraphicFramePr>
            <p:nvPr/>
          </p:nvGraphicFramePr>
          <p:xfrm>
            <a:off x="1152" y="3312"/>
            <a:ext cx="130" cy="288"/>
          </p:xfrm>
          <a:graphic>
            <a:graphicData uri="http://schemas.openxmlformats.org/presentationml/2006/ole">
              <mc:AlternateContent xmlns:mc="http://schemas.openxmlformats.org/markup-compatibility/2006">
                <mc:Choice xmlns:v="urn:schemas-microsoft-com:vml" Requires="v">
                  <p:oleObj spid="_x0000_s42511" name="Equation" r:id="rId29" imgW="114120" imgH="253800" progId="Equation.3">
                    <p:embed/>
                  </p:oleObj>
                </mc:Choice>
                <mc:Fallback>
                  <p:oleObj name="Equation" r:id="rId29" imgW="114120" imgH="253800" progId="Equation.3">
                    <p:embed/>
                    <p:pic>
                      <p:nvPicPr>
                        <p:cNvPr id="0" name="Picture 7"/>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2" y="3312"/>
                          <a:ext cx="13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49" name="Line 45"/>
            <p:cNvSpPr>
              <a:spLocks noChangeShapeType="1"/>
            </p:cNvSpPr>
            <p:nvPr/>
          </p:nvSpPr>
          <p:spPr bwMode="auto">
            <a:xfrm flipV="1">
              <a:off x="1296" y="3518"/>
              <a:ext cx="192" cy="48"/>
            </a:xfrm>
            <a:prstGeom prst="line">
              <a:avLst/>
            </a:prstGeom>
            <a:noFill/>
            <a:ln w="38100">
              <a:solidFill>
                <a:srgbClr val="FF3300"/>
              </a:solidFill>
              <a:round/>
              <a:headEnd/>
              <a:tailEnd type="triangle" w="sm" len="lg"/>
            </a:ln>
            <a:effectLst/>
          </p:spPr>
          <p:txBody>
            <a:bodyPr wrap="none" anchor="ctr"/>
            <a:lstStyle/>
            <a:p>
              <a:endParaRPr lang="zh-CN" altLang="en-US"/>
            </a:p>
          </p:txBody>
        </p:sp>
        <p:sp>
          <p:nvSpPr>
            <p:cNvPr id="47150" name="Freeform 46"/>
            <p:cNvSpPr>
              <a:spLocks/>
            </p:cNvSpPr>
            <p:nvPr/>
          </p:nvSpPr>
          <p:spPr bwMode="auto">
            <a:xfrm>
              <a:off x="480" y="2681"/>
              <a:ext cx="1535" cy="900"/>
            </a:xfrm>
            <a:custGeom>
              <a:avLst/>
              <a:gdLst/>
              <a:ahLst/>
              <a:cxnLst>
                <a:cxn ang="0">
                  <a:pos x="289" y="77"/>
                </a:cxn>
                <a:cxn ang="0">
                  <a:pos x="489" y="22"/>
                </a:cxn>
                <a:cxn ang="0">
                  <a:pos x="545" y="11"/>
                </a:cxn>
                <a:cxn ang="0">
                  <a:pos x="634" y="0"/>
                </a:cxn>
                <a:cxn ang="0">
                  <a:pos x="923" y="22"/>
                </a:cxn>
                <a:cxn ang="0">
                  <a:pos x="1034" y="77"/>
                </a:cxn>
                <a:cxn ang="0">
                  <a:pos x="1112" y="100"/>
                </a:cxn>
                <a:cxn ang="0">
                  <a:pos x="1312" y="166"/>
                </a:cxn>
                <a:cxn ang="0">
                  <a:pos x="1400" y="255"/>
                </a:cxn>
                <a:cxn ang="0">
                  <a:pos x="1445" y="300"/>
                </a:cxn>
                <a:cxn ang="0">
                  <a:pos x="1423" y="600"/>
                </a:cxn>
                <a:cxn ang="0">
                  <a:pos x="1367" y="655"/>
                </a:cxn>
                <a:cxn ang="0">
                  <a:pos x="1312" y="722"/>
                </a:cxn>
                <a:cxn ang="0">
                  <a:pos x="1256" y="755"/>
                </a:cxn>
                <a:cxn ang="0">
                  <a:pos x="1200" y="800"/>
                </a:cxn>
                <a:cxn ang="0">
                  <a:pos x="1078" y="822"/>
                </a:cxn>
                <a:cxn ang="0">
                  <a:pos x="1023" y="844"/>
                </a:cxn>
                <a:cxn ang="0">
                  <a:pos x="889" y="866"/>
                </a:cxn>
                <a:cxn ang="0">
                  <a:pos x="712" y="900"/>
                </a:cxn>
                <a:cxn ang="0">
                  <a:pos x="478" y="888"/>
                </a:cxn>
                <a:cxn ang="0">
                  <a:pos x="234" y="711"/>
                </a:cxn>
                <a:cxn ang="0">
                  <a:pos x="67" y="533"/>
                </a:cxn>
                <a:cxn ang="0">
                  <a:pos x="100" y="189"/>
                </a:cxn>
                <a:cxn ang="0">
                  <a:pos x="289" y="77"/>
                </a:cxn>
              </a:cxnLst>
              <a:rect l="0" t="0" r="r" b="b"/>
              <a:pathLst>
                <a:path w="1535" h="900">
                  <a:moveTo>
                    <a:pt x="289" y="77"/>
                  </a:moveTo>
                  <a:cubicBezTo>
                    <a:pt x="361" y="24"/>
                    <a:pt x="394" y="34"/>
                    <a:pt x="489" y="22"/>
                  </a:cubicBezTo>
                  <a:cubicBezTo>
                    <a:pt x="508" y="20"/>
                    <a:pt x="526" y="14"/>
                    <a:pt x="545" y="11"/>
                  </a:cubicBezTo>
                  <a:cubicBezTo>
                    <a:pt x="575" y="7"/>
                    <a:pt x="604" y="4"/>
                    <a:pt x="634" y="0"/>
                  </a:cubicBezTo>
                  <a:cubicBezTo>
                    <a:pt x="728" y="5"/>
                    <a:pt x="829" y="1"/>
                    <a:pt x="923" y="22"/>
                  </a:cubicBezTo>
                  <a:cubicBezTo>
                    <a:pt x="966" y="31"/>
                    <a:pt x="996" y="60"/>
                    <a:pt x="1034" y="77"/>
                  </a:cubicBezTo>
                  <a:cubicBezTo>
                    <a:pt x="1059" y="88"/>
                    <a:pt x="1086" y="92"/>
                    <a:pt x="1112" y="100"/>
                  </a:cubicBezTo>
                  <a:cubicBezTo>
                    <a:pt x="1168" y="137"/>
                    <a:pt x="1246" y="150"/>
                    <a:pt x="1312" y="166"/>
                  </a:cubicBezTo>
                  <a:cubicBezTo>
                    <a:pt x="1350" y="193"/>
                    <a:pt x="1370" y="220"/>
                    <a:pt x="1400" y="255"/>
                  </a:cubicBezTo>
                  <a:cubicBezTo>
                    <a:pt x="1414" y="271"/>
                    <a:pt x="1445" y="300"/>
                    <a:pt x="1445" y="300"/>
                  </a:cubicBezTo>
                  <a:cubicBezTo>
                    <a:pt x="1475" y="390"/>
                    <a:pt x="1535" y="563"/>
                    <a:pt x="1423" y="600"/>
                  </a:cubicBezTo>
                  <a:cubicBezTo>
                    <a:pt x="1379" y="664"/>
                    <a:pt x="1425" y="606"/>
                    <a:pt x="1367" y="655"/>
                  </a:cubicBezTo>
                  <a:cubicBezTo>
                    <a:pt x="1318" y="697"/>
                    <a:pt x="1348" y="677"/>
                    <a:pt x="1312" y="722"/>
                  </a:cubicBezTo>
                  <a:cubicBezTo>
                    <a:pt x="1283" y="757"/>
                    <a:pt x="1296" y="735"/>
                    <a:pt x="1256" y="755"/>
                  </a:cubicBezTo>
                  <a:cubicBezTo>
                    <a:pt x="1135" y="816"/>
                    <a:pt x="1297" y="741"/>
                    <a:pt x="1200" y="800"/>
                  </a:cubicBezTo>
                  <a:cubicBezTo>
                    <a:pt x="1173" y="816"/>
                    <a:pt x="1089" y="821"/>
                    <a:pt x="1078" y="822"/>
                  </a:cubicBezTo>
                  <a:cubicBezTo>
                    <a:pt x="1060" y="829"/>
                    <a:pt x="1042" y="840"/>
                    <a:pt x="1023" y="844"/>
                  </a:cubicBezTo>
                  <a:cubicBezTo>
                    <a:pt x="979" y="854"/>
                    <a:pt x="889" y="866"/>
                    <a:pt x="889" y="866"/>
                  </a:cubicBezTo>
                  <a:cubicBezTo>
                    <a:pt x="832" y="885"/>
                    <a:pt x="771" y="889"/>
                    <a:pt x="712" y="900"/>
                  </a:cubicBezTo>
                  <a:cubicBezTo>
                    <a:pt x="634" y="896"/>
                    <a:pt x="556" y="895"/>
                    <a:pt x="478" y="888"/>
                  </a:cubicBezTo>
                  <a:cubicBezTo>
                    <a:pt x="369" y="879"/>
                    <a:pt x="329" y="743"/>
                    <a:pt x="234" y="711"/>
                  </a:cubicBezTo>
                  <a:cubicBezTo>
                    <a:pt x="175" y="652"/>
                    <a:pt x="138" y="580"/>
                    <a:pt x="67" y="533"/>
                  </a:cubicBezTo>
                  <a:cubicBezTo>
                    <a:pt x="47" y="429"/>
                    <a:pt x="0" y="256"/>
                    <a:pt x="100" y="189"/>
                  </a:cubicBezTo>
                  <a:cubicBezTo>
                    <a:pt x="137" y="113"/>
                    <a:pt x="224" y="105"/>
                    <a:pt x="289" y="77"/>
                  </a:cubicBezTo>
                  <a:close/>
                </a:path>
              </a:pathLst>
            </a:custGeom>
            <a:noFill/>
            <a:ln w="28575" cap="flat" cmpd="sng">
              <a:solidFill>
                <a:srgbClr val="0000FF"/>
              </a:solidFill>
              <a:prstDash val="dash"/>
              <a:round/>
              <a:headEnd/>
              <a:tailEnd/>
            </a:ln>
            <a:effectLst/>
          </p:spPr>
          <p:txBody>
            <a:bodyPr wrap="none" anchor="ctr"/>
            <a:lstStyle/>
            <a:p>
              <a:endParaRPr lang="zh-CN" altLang="en-US"/>
            </a:p>
          </p:txBody>
        </p:sp>
      </p:grpSp>
      <p:grpSp>
        <p:nvGrpSpPr>
          <p:cNvPr id="10" name="Group 47"/>
          <p:cNvGrpSpPr>
            <a:grpSpLocks/>
          </p:cNvGrpSpPr>
          <p:nvPr/>
        </p:nvGrpSpPr>
        <p:grpSpPr bwMode="auto">
          <a:xfrm>
            <a:off x="1219200" y="4876800"/>
            <a:ext cx="460375" cy="381000"/>
            <a:chOff x="672" y="2928"/>
            <a:chExt cx="290" cy="240"/>
          </a:xfrm>
        </p:grpSpPr>
        <p:grpSp>
          <p:nvGrpSpPr>
            <p:cNvPr id="11" name="Group 48"/>
            <p:cNvGrpSpPr>
              <a:grpSpLocks/>
            </p:cNvGrpSpPr>
            <p:nvPr/>
          </p:nvGrpSpPr>
          <p:grpSpPr bwMode="auto">
            <a:xfrm>
              <a:off x="818" y="3024"/>
              <a:ext cx="144" cy="144"/>
              <a:chOff x="1152" y="2832"/>
              <a:chExt cx="144" cy="144"/>
            </a:xfrm>
          </p:grpSpPr>
          <p:sp>
            <p:nvSpPr>
              <p:cNvPr id="47153" name="Oval 49"/>
              <p:cNvSpPr>
                <a:spLocks noChangeArrowheads="1"/>
              </p:cNvSpPr>
              <p:nvPr/>
            </p:nvSpPr>
            <p:spPr bwMode="auto">
              <a:xfrm>
                <a:off x="1152" y="2832"/>
                <a:ext cx="144" cy="144"/>
              </a:xfrm>
              <a:prstGeom prst="ellipse">
                <a:avLst/>
              </a:prstGeom>
              <a:solidFill>
                <a:srgbClr val="FFFFFF"/>
              </a:solidFill>
              <a:ln w="19050">
                <a:solidFill>
                  <a:schemeClr val="tx2"/>
                </a:solidFill>
                <a:round/>
                <a:headEnd/>
                <a:tailEnd/>
              </a:ln>
              <a:effectLst/>
            </p:spPr>
            <p:txBody>
              <a:bodyPr wrap="none" anchor="ctr"/>
              <a:lstStyle/>
              <a:p>
                <a:endParaRPr lang="zh-CN" altLang="en-US"/>
              </a:p>
            </p:txBody>
          </p:sp>
          <p:sp>
            <p:nvSpPr>
              <p:cNvPr id="47154" name="Oval 50"/>
              <p:cNvSpPr>
                <a:spLocks noChangeArrowheads="1"/>
              </p:cNvSpPr>
              <p:nvPr/>
            </p:nvSpPr>
            <p:spPr bwMode="auto">
              <a:xfrm>
                <a:off x="1200" y="2880"/>
                <a:ext cx="48" cy="48"/>
              </a:xfrm>
              <a:prstGeom prst="ellipse">
                <a:avLst/>
              </a:prstGeom>
              <a:solidFill>
                <a:srgbClr val="FF3300"/>
              </a:solidFill>
              <a:ln w="19050">
                <a:solidFill>
                  <a:schemeClr val="tx2"/>
                </a:solidFill>
                <a:round/>
                <a:headEnd/>
                <a:tailEnd/>
              </a:ln>
              <a:effectLst/>
            </p:spPr>
            <p:txBody>
              <a:bodyPr wrap="none" anchor="ctr"/>
              <a:lstStyle/>
              <a:p>
                <a:endParaRPr lang="zh-CN" altLang="en-US"/>
              </a:p>
            </p:txBody>
          </p:sp>
        </p:grpSp>
        <p:graphicFrame>
          <p:nvGraphicFramePr>
            <p:cNvPr id="47155" name="Object 51"/>
            <p:cNvGraphicFramePr>
              <a:graphicFrameLocks noChangeAspect="1"/>
            </p:cNvGraphicFramePr>
            <p:nvPr/>
          </p:nvGraphicFramePr>
          <p:xfrm>
            <a:off x="672" y="2928"/>
            <a:ext cx="195" cy="240"/>
          </p:xfrm>
          <a:graphic>
            <a:graphicData uri="http://schemas.openxmlformats.org/presentationml/2006/ole">
              <mc:AlternateContent xmlns:mc="http://schemas.openxmlformats.org/markup-compatibility/2006">
                <mc:Choice xmlns:v="urn:schemas-microsoft-com:vml" Requires="v">
                  <p:oleObj spid="_x0000_s42512" name="Equation" r:id="rId30" imgW="164880" imgH="228600" progId="Equation.3">
                    <p:embed/>
                  </p:oleObj>
                </mc:Choice>
                <mc:Fallback>
                  <p:oleObj name="Equation" r:id="rId30" imgW="164880" imgH="228600" progId="Equation.3">
                    <p:embed/>
                    <p:pic>
                      <p:nvPicPr>
                        <p:cNvPr id="0" name="Picture 6"/>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72" y="2928"/>
                          <a:ext cx="19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52"/>
          <p:cNvGrpSpPr>
            <a:grpSpLocks/>
          </p:cNvGrpSpPr>
          <p:nvPr/>
        </p:nvGrpSpPr>
        <p:grpSpPr bwMode="auto">
          <a:xfrm>
            <a:off x="1828800" y="4210050"/>
            <a:ext cx="533400" cy="438150"/>
            <a:chOff x="1008" y="2400"/>
            <a:chExt cx="336" cy="276"/>
          </a:xfrm>
        </p:grpSpPr>
        <p:sp>
          <p:nvSpPr>
            <p:cNvPr id="47157" name="AutoShape 53"/>
            <p:cNvSpPr>
              <a:spLocks noChangeArrowheads="1"/>
            </p:cNvSpPr>
            <p:nvPr/>
          </p:nvSpPr>
          <p:spPr bwMode="auto">
            <a:xfrm>
              <a:off x="1008" y="2400"/>
              <a:ext cx="336" cy="240"/>
            </a:xfrm>
            <a:prstGeom prst="wedgeRectCallout">
              <a:avLst>
                <a:gd name="adj1" fmla="val 41667"/>
                <a:gd name="adj2" fmla="val 185417"/>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a:lstStyle/>
            <a:p>
              <a:pPr algn="ctr"/>
              <a:endParaRPr lang="zh-CN" altLang="zh-CN" sz="2800" b="1">
                <a:solidFill>
                  <a:srgbClr val="1C1C1C"/>
                </a:solidFill>
                <a:latin typeface="Times New Roman" pitchFamily="18" charset="0"/>
              </a:endParaRPr>
            </a:p>
          </p:txBody>
        </p:sp>
        <p:graphicFrame>
          <p:nvGraphicFramePr>
            <p:cNvPr id="47158" name="Object 54"/>
            <p:cNvGraphicFramePr>
              <a:graphicFrameLocks noChangeAspect="1"/>
            </p:cNvGraphicFramePr>
            <p:nvPr/>
          </p:nvGraphicFramePr>
          <p:xfrm>
            <a:off x="1008" y="2400"/>
            <a:ext cx="287" cy="276"/>
          </p:xfrm>
          <a:graphic>
            <a:graphicData uri="http://schemas.openxmlformats.org/presentationml/2006/ole">
              <mc:AlternateContent xmlns:mc="http://schemas.openxmlformats.org/markup-compatibility/2006">
                <mc:Choice xmlns:v="urn:schemas-microsoft-com:vml" Requires="v">
                  <p:oleObj spid="_x0000_s42513" name="Equation" r:id="rId31" imgW="317160" imgH="304560" progId="Equation.3">
                    <p:embed/>
                  </p:oleObj>
                </mc:Choice>
                <mc:Fallback>
                  <p:oleObj name="Equation" r:id="rId31" imgW="317160" imgH="304560" progId="Equation.3">
                    <p:embed/>
                    <p:pic>
                      <p:nvPicPr>
                        <p:cNvPr id="0" name="Picture 5"/>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08" y="2400"/>
                          <a:ext cx="287" cy="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D60093"/>
                              </a:solidFill>
                              <a:miter lim="800000"/>
                              <a:headEnd/>
                              <a:tailEnd/>
                            </a14:hiddenLine>
                          </a:ext>
                        </a:extLst>
                      </p:spPr>
                    </p:pic>
                  </p:oleObj>
                </mc:Fallback>
              </mc:AlternateContent>
            </a:graphicData>
          </a:graphic>
        </p:graphicFrame>
      </p:grpSp>
      <p:sp>
        <p:nvSpPr>
          <p:cNvPr id="55" name="矩形 54"/>
          <p:cNvSpPr/>
          <p:nvPr/>
        </p:nvSpPr>
        <p:spPr>
          <a:xfrm>
            <a:off x="609600" y="152400"/>
            <a:ext cx="5724644"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一 安培环路定理的表述和证明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30"/>
                                        </p:tgtEl>
                                        <p:attrNameLst>
                                          <p:attrName>style.visibility</p:attrName>
                                        </p:attrNameLst>
                                      </p:cBhvr>
                                      <p:to>
                                        <p:strVal val="visible"/>
                                      </p:to>
                                    </p:set>
                                    <p:animEffect transition="in" filter="blinds(horizontal)">
                                      <p:cBhvr>
                                        <p:cTn id="7" dur="500"/>
                                        <p:tgtEl>
                                          <p:spTgt spid="471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7128"/>
                                        </p:tgtEl>
                                        <p:attrNameLst>
                                          <p:attrName>style.visibility</p:attrName>
                                        </p:attrNameLst>
                                      </p:cBhvr>
                                      <p:to>
                                        <p:strVal val="visible"/>
                                      </p:to>
                                    </p:set>
                                    <p:animEffect transition="in" filter="blinds(vertical)">
                                      <p:cBhvr>
                                        <p:cTn id="12" dur="500"/>
                                        <p:tgtEl>
                                          <p:spTgt spid="471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7131"/>
                                        </p:tgtEl>
                                        <p:attrNameLst>
                                          <p:attrName>style.visibility</p:attrName>
                                        </p:attrNameLst>
                                      </p:cBhvr>
                                      <p:to>
                                        <p:strVal val="visible"/>
                                      </p:to>
                                    </p:set>
                                    <p:animEffect transition="in" filter="blinds(vertical)">
                                      <p:cBhvr>
                                        <p:cTn id="17" dur="500"/>
                                        <p:tgtEl>
                                          <p:spTgt spid="47131"/>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27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strVal val="2/3*#ppt_w"/>
                                          </p:val>
                                        </p:tav>
                                        <p:tav tm="100000">
                                          <p:val>
                                            <p:strVal val="#ppt_w"/>
                                          </p:val>
                                        </p:tav>
                                      </p:tavLst>
                                    </p:anim>
                                    <p:anim calcmode="lin" valueType="num">
                                      <p:cBhvr>
                                        <p:cTn id="23" dur="500" fill="hold"/>
                                        <p:tgtEl>
                                          <p:spTgt spid="10"/>
                                        </p:tgtEl>
                                        <p:attrNameLst>
                                          <p:attrName>ppt_h</p:attrName>
                                        </p:attrNameLst>
                                      </p:cBhvr>
                                      <p:tavLst>
                                        <p:tav tm="0">
                                          <p:val>
                                            <p:strVal val="2/3*#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9"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strips(up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strips(downRigh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9"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strips(upLeft)">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5" fill="hold" nodeType="clickEffect">
                                  <p:stCondLst>
                                    <p:cond delay="0"/>
                                  </p:stCondLst>
                                  <p:childTnLst>
                                    <p:set>
                                      <p:cBhvr>
                                        <p:cTn id="57" dur="1" fill="hold">
                                          <p:stCondLst>
                                            <p:cond delay="0"/>
                                          </p:stCondLst>
                                        </p:cTn>
                                        <p:tgtEl>
                                          <p:spTgt spid="47129"/>
                                        </p:tgtEl>
                                        <p:attrNameLst>
                                          <p:attrName>style.visibility</p:attrName>
                                        </p:attrNameLst>
                                      </p:cBhvr>
                                      <p:to>
                                        <p:strVal val="visible"/>
                                      </p:to>
                                    </p:set>
                                    <p:animEffect transition="in" filter="blinds(vertical)">
                                      <p:cBhvr>
                                        <p:cTn id="58" dur="500"/>
                                        <p:tgtEl>
                                          <p:spTgt spid="4712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5" fill="hold" nodeType="clickEffect">
                                  <p:stCondLst>
                                    <p:cond delay="0"/>
                                  </p:stCondLst>
                                  <p:childTnLst>
                                    <p:set>
                                      <p:cBhvr>
                                        <p:cTn id="62" dur="1" fill="hold">
                                          <p:stCondLst>
                                            <p:cond delay="0"/>
                                          </p:stCondLst>
                                        </p:cTn>
                                        <p:tgtEl>
                                          <p:spTgt spid="47132"/>
                                        </p:tgtEl>
                                        <p:attrNameLst>
                                          <p:attrName>style.visibility</p:attrName>
                                        </p:attrNameLst>
                                      </p:cBhvr>
                                      <p:to>
                                        <p:strVal val="visible"/>
                                      </p:to>
                                    </p:set>
                                    <p:animEffect transition="in" filter="blinds(vertical)">
                                      <p:cBhvr>
                                        <p:cTn id="63" dur="500"/>
                                        <p:tgtEl>
                                          <p:spTgt spid="47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30" grpId="0" autoUpdateAnimBg="0"/>
      <p:bldP spid="4713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4800" y="1295400"/>
            <a:ext cx="3505200" cy="5029200"/>
            <a:chOff x="192" y="672"/>
            <a:chExt cx="2208" cy="3168"/>
          </a:xfrm>
        </p:grpSpPr>
        <p:sp>
          <p:nvSpPr>
            <p:cNvPr id="48131" name="Rectangle 3"/>
            <p:cNvSpPr>
              <a:spLocks noChangeArrowheads="1"/>
            </p:cNvSpPr>
            <p:nvPr/>
          </p:nvSpPr>
          <p:spPr bwMode="auto">
            <a:xfrm>
              <a:off x="192" y="672"/>
              <a:ext cx="2208" cy="316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3" name="Group 4"/>
            <p:cNvGrpSpPr>
              <a:grpSpLocks/>
            </p:cNvGrpSpPr>
            <p:nvPr/>
          </p:nvGrpSpPr>
          <p:grpSpPr bwMode="auto">
            <a:xfrm>
              <a:off x="417" y="2582"/>
              <a:ext cx="178" cy="209"/>
              <a:chOff x="2448" y="3360"/>
              <a:chExt cx="144" cy="144"/>
            </a:xfrm>
          </p:grpSpPr>
          <p:sp>
            <p:nvSpPr>
              <p:cNvPr id="48133" name="Oval 5"/>
              <p:cNvSpPr>
                <a:spLocks noChangeArrowheads="1"/>
              </p:cNvSpPr>
              <p:nvPr/>
            </p:nvSpPr>
            <p:spPr bwMode="auto">
              <a:xfrm>
                <a:off x="2448" y="3360"/>
                <a:ext cx="144" cy="144"/>
              </a:xfrm>
              <a:prstGeom prst="ellipse">
                <a:avLst/>
              </a:prstGeom>
              <a:solidFill>
                <a:srgbClr val="FFFFFF"/>
              </a:solidFill>
              <a:ln w="9525">
                <a:solidFill>
                  <a:schemeClr val="tx1"/>
                </a:solidFill>
                <a:round/>
                <a:headEnd/>
                <a:tailEnd/>
              </a:ln>
              <a:effectLst/>
            </p:spPr>
            <p:txBody>
              <a:bodyPr wrap="none" anchor="ctr"/>
              <a:lstStyle/>
              <a:p>
                <a:endParaRPr lang="zh-CN" altLang="en-US"/>
              </a:p>
            </p:txBody>
          </p:sp>
          <p:sp>
            <p:nvSpPr>
              <p:cNvPr id="48134" name="Oval 6"/>
              <p:cNvSpPr>
                <a:spLocks noChangeArrowheads="1"/>
              </p:cNvSpPr>
              <p:nvPr/>
            </p:nvSpPr>
            <p:spPr bwMode="auto">
              <a:xfrm>
                <a:off x="2496" y="3408"/>
                <a:ext cx="48" cy="48"/>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grpSp>
        <p:graphicFrame>
          <p:nvGraphicFramePr>
            <p:cNvPr id="48135" name="Object 7"/>
            <p:cNvGraphicFramePr>
              <a:graphicFrameLocks noChangeAspect="1"/>
            </p:cNvGraphicFramePr>
            <p:nvPr/>
          </p:nvGraphicFramePr>
          <p:xfrm>
            <a:off x="237" y="2544"/>
            <a:ext cx="195" cy="288"/>
          </p:xfrm>
          <a:graphic>
            <a:graphicData uri="http://schemas.openxmlformats.org/presentationml/2006/ole">
              <mc:AlternateContent xmlns:mc="http://schemas.openxmlformats.org/markup-compatibility/2006">
                <mc:Choice xmlns:v="urn:schemas-microsoft-com:vml" Requires="v">
                  <p:oleObj spid="_x0000_s43426" name="Equation" r:id="rId3" imgW="164880" imgH="228600" progId="Equation.3">
                    <p:embed/>
                  </p:oleObj>
                </mc:Choice>
                <mc:Fallback>
                  <p:oleObj name="Equation" r:id="rId3" imgW="164880" imgH="228600" progId="Equation.3">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 y="2544"/>
                          <a:ext cx="195"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8"/>
          <p:cNvGrpSpPr>
            <a:grpSpLocks/>
          </p:cNvGrpSpPr>
          <p:nvPr/>
        </p:nvGrpSpPr>
        <p:grpSpPr bwMode="auto">
          <a:xfrm>
            <a:off x="1936750" y="2897188"/>
            <a:ext cx="1819275" cy="2513012"/>
            <a:chOff x="1268" y="1624"/>
            <a:chExt cx="1146" cy="1583"/>
          </a:xfrm>
        </p:grpSpPr>
        <p:grpSp>
          <p:nvGrpSpPr>
            <p:cNvPr id="5" name="Group 9"/>
            <p:cNvGrpSpPr>
              <a:grpSpLocks/>
            </p:cNvGrpSpPr>
            <p:nvPr/>
          </p:nvGrpSpPr>
          <p:grpSpPr bwMode="auto">
            <a:xfrm>
              <a:off x="1268" y="1624"/>
              <a:ext cx="1033" cy="1583"/>
              <a:chOff x="1268" y="1624"/>
              <a:chExt cx="1033" cy="1583"/>
            </a:xfrm>
          </p:grpSpPr>
          <p:sp>
            <p:nvSpPr>
              <p:cNvPr id="48138" name="Freeform 10"/>
              <p:cNvSpPr>
                <a:spLocks/>
              </p:cNvSpPr>
              <p:nvPr/>
            </p:nvSpPr>
            <p:spPr bwMode="auto">
              <a:xfrm>
                <a:off x="1268" y="1624"/>
                <a:ext cx="1033" cy="1583"/>
              </a:xfrm>
              <a:custGeom>
                <a:avLst/>
                <a:gdLst/>
                <a:ahLst/>
                <a:cxnLst>
                  <a:cxn ang="0">
                    <a:pos x="20" y="224"/>
                  </a:cxn>
                  <a:cxn ang="0">
                    <a:pos x="341" y="0"/>
                  </a:cxn>
                  <a:cxn ang="0">
                    <a:pos x="506" y="16"/>
                  </a:cxn>
                  <a:cxn ang="0">
                    <a:pos x="581" y="48"/>
                  </a:cxn>
                  <a:cxn ang="0">
                    <a:pos x="708" y="178"/>
                  </a:cxn>
                  <a:cxn ang="0">
                    <a:pos x="783" y="226"/>
                  </a:cxn>
                  <a:cxn ang="0">
                    <a:pos x="896" y="437"/>
                  </a:cxn>
                  <a:cxn ang="0">
                    <a:pos x="972" y="631"/>
                  </a:cxn>
                  <a:cxn ang="0">
                    <a:pos x="997" y="729"/>
                  </a:cxn>
                  <a:cxn ang="0">
                    <a:pos x="1010" y="777"/>
                  </a:cxn>
                  <a:cxn ang="0">
                    <a:pos x="1004" y="1240"/>
                  </a:cxn>
                  <a:cxn ang="0">
                    <a:pos x="972" y="1320"/>
                  </a:cxn>
                  <a:cxn ang="0">
                    <a:pos x="700" y="1544"/>
                  </a:cxn>
                  <a:cxn ang="0">
                    <a:pos x="481" y="1538"/>
                  </a:cxn>
                  <a:cxn ang="0">
                    <a:pos x="417" y="1458"/>
                  </a:cxn>
                  <a:cxn ang="0">
                    <a:pos x="292" y="1392"/>
                  </a:cxn>
                  <a:cxn ang="0">
                    <a:pos x="141" y="1150"/>
                  </a:cxn>
                  <a:cxn ang="0">
                    <a:pos x="102" y="1052"/>
                  </a:cxn>
                  <a:cxn ang="0">
                    <a:pos x="52" y="793"/>
                  </a:cxn>
                  <a:cxn ang="0">
                    <a:pos x="14" y="695"/>
                  </a:cxn>
                  <a:cxn ang="0">
                    <a:pos x="27" y="356"/>
                  </a:cxn>
                  <a:cxn ang="0">
                    <a:pos x="20" y="224"/>
                  </a:cxn>
                </a:cxnLst>
                <a:rect l="0" t="0" r="r" b="b"/>
                <a:pathLst>
                  <a:path w="1033" h="1583">
                    <a:moveTo>
                      <a:pt x="20" y="224"/>
                    </a:moveTo>
                    <a:cubicBezTo>
                      <a:pt x="108" y="0"/>
                      <a:pt x="231" y="23"/>
                      <a:pt x="341" y="0"/>
                    </a:cubicBezTo>
                    <a:cubicBezTo>
                      <a:pt x="396" y="6"/>
                      <a:pt x="451" y="6"/>
                      <a:pt x="506" y="16"/>
                    </a:cubicBezTo>
                    <a:cubicBezTo>
                      <a:pt x="532" y="22"/>
                      <a:pt x="581" y="48"/>
                      <a:pt x="581" y="48"/>
                    </a:cubicBezTo>
                    <a:cubicBezTo>
                      <a:pt x="614" y="87"/>
                      <a:pt x="668" y="147"/>
                      <a:pt x="708" y="178"/>
                    </a:cubicBezTo>
                    <a:cubicBezTo>
                      <a:pt x="801" y="248"/>
                      <a:pt x="687" y="130"/>
                      <a:pt x="783" y="226"/>
                    </a:cubicBezTo>
                    <a:cubicBezTo>
                      <a:pt x="837" y="281"/>
                      <a:pt x="848" y="373"/>
                      <a:pt x="896" y="437"/>
                    </a:cubicBezTo>
                    <a:cubicBezTo>
                      <a:pt x="914" y="507"/>
                      <a:pt x="949" y="564"/>
                      <a:pt x="972" y="631"/>
                    </a:cubicBezTo>
                    <a:cubicBezTo>
                      <a:pt x="982" y="663"/>
                      <a:pt x="989" y="697"/>
                      <a:pt x="997" y="729"/>
                    </a:cubicBezTo>
                    <a:cubicBezTo>
                      <a:pt x="1002" y="745"/>
                      <a:pt x="1010" y="777"/>
                      <a:pt x="1010" y="777"/>
                    </a:cubicBezTo>
                    <a:cubicBezTo>
                      <a:pt x="1028" y="984"/>
                      <a:pt x="1033" y="982"/>
                      <a:pt x="1004" y="1240"/>
                    </a:cubicBezTo>
                    <a:cubicBezTo>
                      <a:pt x="1001" y="1262"/>
                      <a:pt x="983" y="1302"/>
                      <a:pt x="972" y="1320"/>
                    </a:cubicBezTo>
                    <a:cubicBezTo>
                      <a:pt x="853" y="1504"/>
                      <a:pt x="908" y="1480"/>
                      <a:pt x="700" y="1544"/>
                    </a:cubicBezTo>
                    <a:cubicBezTo>
                      <a:pt x="641" y="1537"/>
                      <a:pt x="529" y="1583"/>
                      <a:pt x="481" y="1538"/>
                    </a:cubicBezTo>
                    <a:cubicBezTo>
                      <a:pt x="457" y="1514"/>
                      <a:pt x="446" y="1466"/>
                      <a:pt x="417" y="1458"/>
                    </a:cubicBezTo>
                    <a:cubicBezTo>
                      <a:pt x="368" y="1442"/>
                      <a:pt x="335" y="1428"/>
                      <a:pt x="292" y="1392"/>
                    </a:cubicBezTo>
                    <a:cubicBezTo>
                      <a:pt x="247" y="1306"/>
                      <a:pt x="189" y="1233"/>
                      <a:pt x="141" y="1150"/>
                    </a:cubicBezTo>
                    <a:cubicBezTo>
                      <a:pt x="132" y="1115"/>
                      <a:pt x="111" y="1087"/>
                      <a:pt x="102" y="1052"/>
                    </a:cubicBezTo>
                    <a:cubicBezTo>
                      <a:pt x="81" y="969"/>
                      <a:pt x="83" y="873"/>
                      <a:pt x="52" y="793"/>
                    </a:cubicBezTo>
                    <a:cubicBezTo>
                      <a:pt x="0" y="659"/>
                      <a:pt x="50" y="828"/>
                      <a:pt x="14" y="695"/>
                    </a:cubicBezTo>
                    <a:cubicBezTo>
                      <a:pt x="18" y="582"/>
                      <a:pt x="20" y="469"/>
                      <a:pt x="27" y="356"/>
                    </a:cubicBezTo>
                    <a:cubicBezTo>
                      <a:pt x="29" y="321"/>
                      <a:pt x="55" y="224"/>
                      <a:pt x="20" y="224"/>
                    </a:cubicBezTo>
                    <a:close/>
                  </a:path>
                </a:pathLst>
              </a:custGeom>
              <a:noFill/>
              <a:ln w="28575" cap="flat" cmpd="sng">
                <a:solidFill>
                  <a:srgbClr val="0000FF"/>
                </a:solidFill>
                <a:prstDash val="dash"/>
                <a:round/>
                <a:headEnd/>
                <a:tailEnd/>
              </a:ln>
              <a:effectLst/>
            </p:spPr>
            <p:txBody>
              <a:bodyPr wrap="none" anchor="ctr"/>
              <a:lstStyle/>
              <a:p>
                <a:endParaRPr lang="zh-CN" altLang="en-US"/>
              </a:p>
            </p:txBody>
          </p:sp>
          <p:sp>
            <p:nvSpPr>
              <p:cNvPr id="48139" name="Line 11"/>
              <p:cNvSpPr>
                <a:spLocks noChangeShapeType="1"/>
              </p:cNvSpPr>
              <p:nvPr/>
            </p:nvSpPr>
            <p:spPr bwMode="auto">
              <a:xfrm flipV="1">
                <a:off x="2112" y="2976"/>
                <a:ext cx="109" cy="144"/>
              </a:xfrm>
              <a:prstGeom prst="line">
                <a:avLst/>
              </a:prstGeom>
              <a:noFill/>
              <a:ln w="38100">
                <a:solidFill>
                  <a:srgbClr val="FF0000"/>
                </a:solidFill>
                <a:round/>
                <a:headEnd/>
                <a:tailEnd type="triangle" w="sm" len="lg"/>
              </a:ln>
              <a:effectLst/>
            </p:spPr>
            <p:txBody>
              <a:bodyPr wrap="none" anchor="ctr"/>
              <a:lstStyle/>
              <a:p>
                <a:endParaRPr lang="zh-CN" altLang="en-US"/>
              </a:p>
            </p:txBody>
          </p:sp>
        </p:grpSp>
        <p:graphicFrame>
          <p:nvGraphicFramePr>
            <p:cNvPr id="48140" name="Object 12"/>
            <p:cNvGraphicFramePr>
              <a:graphicFrameLocks noChangeAspect="1"/>
            </p:cNvGraphicFramePr>
            <p:nvPr/>
          </p:nvGraphicFramePr>
          <p:xfrm>
            <a:off x="2256" y="2832"/>
            <a:ext cx="158" cy="352"/>
          </p:xfrm>
          <a:graphic>
            <a:graphicData uri="http://schemas.openxmlformats.org/presentationml/2006/ole">
              <mc:AlternateContent xmlns:mc="http://schemas.openxmlformats.org/markup-compatibility/2006">
                <mc:Choice xmlns:v="urn:schemas-microsoft-com:vml" Requires="v">
                  <p:oleObj spid="_x0000_s43427" name="Equation" r:id="rId5" imgW="114120" imgH="253800" progId="Equation.3">
                    <p:embed/>
                  </p:oleObj>
                </mc:Choice>
                <mc:Fallback>
                  <p:oleObj name="Equation" r:id="rId5" imgW="114120" imgH="253800" progId="Equation.3">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2832"/>
                          <a:ext cx="158" cy="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8141" name="Object 13"/>
          <p:cNvGraphicFramePr>
            <a:graphicFrameLocks noChangeAspect="1"/>
          </p:cNvGraphicFramePr>
          <p:nvPr/>
        </p:nvGraphicFramePr>
        <p:xfrm>
          <a:off x="4038600" y="3048000"/>
          <a:ext cx="4792663" cy="1146175"/>
        </p:xfrm>
        <a:graphic>
          <a:graphicData uri="http://schemas.openxmlformats.org/presentationml/2006/ole">
            <mc:AlternateContent xmlns:mc="http://schemas.openxmlformats.org/markup-compatibility/2006">
              <mc:Choice xmlns:v="urn:schemas-microsoft-com:vml" Requires="v">
                <p:oleObj spid="_x0000_s43428" name="Equation" r:id="rId7" imgW="1790640" imgH="393480" progId="Equation.3">
                  <p:embed/>
                </p:oleObj>
              </mc:Choice>
              <mc:Fallback>
                <p:oleObj name="Equation" r:id="rId7" imgW="1790640" imgH="39348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3048000"/>
                        <a:ext cx="4792663" cy="1146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2" name="Object 14"/>
          <p:cNvGraphicFramePr>
            <a:graphicFrameLocks noChangeAspect="1"/>
          </p:cNvGraphicFramePr>
          <p:nvPr/>
        </p:nvGraphicFramePr>
        <p:xfrm>
          <a:off x="4648200" y="4572000"/>
          <a:ext cx="3429000" cy="622300"/>
        </p:xfrm>
        <a:graphic>
          <a:graphicData uri="http://schemas.openxmlformats.org/presentationml/2006/ole">
            <mc:AlternateContent xmlns:mc="http://schemas.openxmlformats.org/markup-compatibility/2006">
              <mc:Choice xmlns:v="urn:schemas-microsoft-com:vml" Requires="v">
                <p:oleObj spid="_x0000_s43429" name="Equation" r:id="rId9" imgW="1942920" imgH="342720" progId="Equation.3">
                  <p:embed/>
                </p:oleObj>
              </mc:Choice>
              <mc:Fallback>
                <p:oleObj name="Equation" r:id="rId9" imgW="1942920" imgH="34272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4572000"/>
                        <a:ext cx="34290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3" name="Object 15"/>
          <p:cNvGraphicFramePr>
            <a:graphicFrameLocks noChangeAspect="1"/>
          </p:cNvGraphicFramePr>
          <p:nvPr/>
        </p:nvGraphicFramePr>
        <p:xfrm>
          <a:off x="5334000" y="5486400"/>
          <a:ext cx="2057400" cy="865188"/>
        </p:xfrm>
        <a:graphic>
          <a:graphicData uri="http://schemas.openxmlformats.org/presentationml/2006/ole">
            <mc:AlternateContent xmlns:mc="http://schemas.openxmlformats.org/markup-compatibility/2006">
              <mc:Choice xmlns:v="urn:schemas-microsoft-com:vml" Requires="v">
                <p:oleObj spid="_x0000_s43430" name="Equation" r:id="rId11" imgW="711000" imgH="291960" progId="Equation.3">
                  <p:embed/>
                </p:oleObj>
              </mc:Choice>
              <mc:Fallback>
                <p:oleObj name="Equation" r:id="rId11" imgW="711000" imgH="29196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0" y="5486400"/>
                        <a:ext cx="20574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44" name="Text Box 16"/>
          <p:cNvSpPr txBox="1">
            <a:spLocks noChangeArrowheads="1"/>
          </p:cNvSpPr>
          <p:nvPr/>
        </p:nvSpPr>
        <p:spPr bwMode="auto">
          <a:xfrm>
            <a:off x="4267200" y="1147762"/>
            <a:ext cx="3048000" cy="528638"/>
          </a:xfrm>
          <a:prstGeom prst="rect">
            <a:avLst/>
          </a:prstGeom>
          <a:noFill/>
          <a:ln w="9525">
            <a:noFill/>
            <a:miter lim="800000"/>
            <a:headEnd/>
            <a:tailEnd/>
          </a:ln>
          <a:effectLst/>
        </p:spPr>
        <p:txBody>
          <a:bodyPr>
            <a:spAutoFit/>
          </a:bodyPr>
          <a:lstStyle/>
          <a:p>
            <a:pPr algn="ctr">
              <a:spcBef>
                <a:spcPct val="50000"/>
              </a:spcBef>
            </a:pPr>
            <a:r>
              <a:rPr lang="en-US" altLang="zh-CN" sz="2800" dirty="0">
                <a:solidFill>
                  <a:srgbClr val="FF0000"/>
                </a:solidFill>
                <a:latin typeface="Times New Roman" pitchFamily="18" charset="0"/>
                <a:ea typeface="黑体" pitchFamily="2" charset="-122"/>
              </a:rPr>
              <a:t>3 </a:t>
            </a:r>
            <a:r>
              <a:rPr lang="zh-CN" altLang="en-US" sz="2800" dirty="0">
                <a:solidFill>
                  <a:srgbClr val="FF0000"/>
                </a:solidFill>
                <a:latin typeface="Times New Roman" pitchFamily="18" charset="0"/>
                <a:ea typeface="黑体" pitchFamily="2" charset="-122"/>
              </a:rPr>
              <a:t>电流在回路之外</a:t>
            </a:r>
          </a:p>
        </p:txBody>
      </p:sp>
      <p:graphicFrame>
        <p:nvGraphicFramePr>
          <p:cNvPr id="48145" name="Object 17"/>
          <p:cNvGraphicFramePr>
            <a:graphicFrameLocks noChangeAspect="1"/>
          </p:cNvGraphicFramePr>
          <p:nvPr/>
        </p:nvGraphicFramePr>
        <p:xfrm>
          <a:off x="4267200" y="1752600"/>
          <a:ext cx="4038600" cy="1268413"/>
        </p:xfrm>
        <a:graphic>
          <a:graphicData uri="http://schemas.openxmlformats.org/presentationml/2006/ole">
            <mc:AlternateContent xmlns:mc="http://schemas.openxmlformats.org/markup-compatibility/2006">
              <mc:Choice xmlns:v="urn:schemas-microsoft-com:vml" Requires="v">
                <p:oleObj spid="_x0000_s43431" name="Equation" r:id="rId13" imgW="1498320" imgH="431640" progId="Equation.3">
                  <p:embed/>
                </p:oleObj>
              </mc:Choice>
              <mc:Fallback>
                <p:oleObj name="Equation" r:id="rId13" imgW="1498320" imgH="431640" progId="Equation.3">
                  <p:embed/>
                  <p:pic>
                    <p:nvPicPr>
                      <p:cNvPr id="0"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7200" y="1752600"/>
                        <a:ext cx="4038600" cy="1268413"/>
                      </a:xfrm>
                      <a:prstGeom prst="rect">
                        <a:avLst/>
                      </a:prstGeom>
                      <a:noFill/>
                      <a:extLst>
                        <a:ext uri="{909E8E84-426E-40DD-AFC4-6F175D3DCCD1}">
                          <a14:hiddenFill xmlns:a14="http://schemas.microsoft.com/office/drawing/2010/main">
                            <a:solidFill>
                              <a:srgbClr val="FFCCFF"/>
                            </a:solidFill>
                          </a14:hiddenFill>
                        </a:ext>
                      </a:extLst>
                    </p:spPr>
                  </p:pic>
                </p:oleObj>
              </mc:Fallback>
            </mc:AlternateContent>
          </a:graphicData>
        </a:graphic>
      </p:graphicFrame>
      <p:grpSp>
        <p:nvGrpSpPr>
          <p:cNvPr id="6" name="Group 18"/>
          <p:cNvGrpSpPr>
            <a:grpSpLocks/>
          </p:cNvGrpSpPr>
          <p:nvPr/>
        </p:nvGrpSpPr>
        <p:grpSpPr bwMode="auto">
          <a:xfrm>
            <a:off x="609600" y="3429000"/>
            <a:ext cx="609600" cy="533400"/>
            <a:chOff x="432" y="1968"/>
            <a:chExt cx="384" cy="336"/>
          </a:xfrm>
        </p:grpSpPr>
        <p:sp>
          <p:nvSpPr>
            <p:cNvPr id="48147" name="AutoShape 19"/>
            <p:cNvSpPr>
              <a:spLocks noChangeArrowheads="1"/>
            </p:cNvSpPr>
            <p:nvPr/>
          </p:nvSpPr>
          <p:spPr bwMode="auto">
            <a:xfrm>
              <a:off x="432" y="1968"/>
              <a:ext cx="384" cy="336"/>
            </a:xfrm>
            <a:prstGeom prst="wedgeRectCallout">
              <a:avLst>
                <a:gd name="adj1" fmla="val 110940"/>
                <a:gd name="adj2" fmla="val 114583"/>
              </a:avLst>
            </a:prstGeom>
            <a:gradFill rotWithShape="0">
              <a:gsLst>
                <a:gs pos="0">
                  <a:schemeClr val="folHlink"/>
                </a:gs>
                <a:gs pos="100000">
                  <a:schemeClr val="bg1"/>
                </a:gs>
              </a:gsLst>
              <a:lin ang="5400000" scaled="1"/>
            </a:gradFill>
            <a:ln w="9525">
              <a:solidFill>
                <a:srgbClr val="990099"/>
              </a:solidFill>
              <a:miter lim="800000"/>
              <a:headEnd/>
              <a:tailEnd/>
            </a:ln>
            <a:effectLst/>
          </p:spPr>
          <p:txBody>
            <a:bodyPr/>
            <a:lstStyle/>
            <a:p>
              <a:pPr algn="ctr"/>
              <a:endParaRPr lang="zh-CN" altLang="zh-CN" sz="2800" b="1">
                <a:solidFill>
                  <a:srgbClr val="1C1C1C"/>
                </a:solidFill>
                <a:latin typeface="Times New Roman" pitchFamily="18" charset="0"/>
              </a:endParaRPr>
            </a:p>
          </p:txBody>
        </p:sp>
        <p:graphicFrame>
          <p:nvGraphicFramePr>
            <p:cNvPr id="48148" name="Object 20"/>
            <p:cNvGraphicFramePr>
              <a:graphicFrameLocks noChangeAspect="1"/>
            </p:cNvGraphicFramePr>
            <p:nvPr/>
          </p:nvGraphicFramePr>
          <p:xfrm>
            <a:off x="440" y="1968"/>
            <a:ext cx="376" cy="336"/>
          </p:xfrm>
          <a:graphic>
            <a:graphicData uri="http://schemas.openxmlformats.org/presentationml/2006/ole">
              <mc:AlternateContent xmlns:mc="http://schemas.openxmlformats.org/markup-compatibility/2006">
                <mc:Choice xmlns:v="urn:schemas-microsoft-com:vml" Requires="v">
                  <p:oleObj spid="_x0000_s43432" name="Equation" r:id="rId15" imgW="317160" imgH="304560" progId="Equation.3">
                    <p:embed/>
                  </p:oleObj>
                </mc:Choice>
                <mc:Fallback>
                  <p:oleObj name="Equation" r:id="rId15" imgW="317160" imgH="304560" progId="Equation.3">
                    <p:embed/>
                    <p:pic>
                      <p:nvPicPr>
                        <p:cNvPr id="0"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0" y="1968"/>
                          <a:ext cx="376" cy="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Lst>
                      </p:spPr>
                    </p:pic>
                  </p:oleObj>
                </mc:Fallback>
              </mc:AlternateContent>
            </a:graphicData>
          </a:graphic>
        </p:graphicFrame>
      </p:grpSp>
      <p:grpSp>
        <p:nvGrpSpPr>
          <p:cNvPr id="7" name="Group 21"/>
          <p:cNvGrpSpPr>
            <a:grpSpLocks/>
          </p:cNvGrpSpPr>
          <p:nvPr/>
        </p:nvGrpSpPr>
        <p:grpSpPr bwMode="auto">
          <a:xfrm>
            <a:off x="1981200" y="3810000"/>
            <a:ext cx="612775" cy="609600"/>
            <a:chOff x="1296" y="2208"/>
            <a:chExt cx="386" cy="384"/>
          </a:xfrm>
        </p:grpSpPr>
        <p:graphicFrame>
          <p:nvGraphicFramePr>
            <p:cNvPr id="48150" name="Object 22"/>
            <p:cNvGraphicFramePr>
              <a:graphicFrameLocks noChangeAspect="1"/>
            </p:cNvGraphicFramePr>
            <p:nvPr/>
          </p:nvGraphicFramePr>
          <p:xfrm>
            <a:off x="1350" y="2208"/>
            <a:ext cx="332" cy="380"/>
          </p:xfrm>
          <a:graphic>
            <a:graphicData uri="http://schemas.openxmlformats.org/presentationml/2006/ole">
              <mc:AlternateContent xmlns:mc="http://schemas.openxmlformats.org/markup-compatibility/2006">
                <mc:Choice xmlns:v="urn:schemas-microsoft-com:vml" Requires="v">
                  <p:oleObj spid="_x0000_s43433" name="Equation" r:id="rId17" imgW="291960" imgH="342720" progId="Equation.3">
                    <p:embed/>
                  </p:oleObj>
                </mc:Choice>
                <mc:Fallback>
                  <p:oleObj name="Equation" r:id="rId17" imgW="291960" imgH="342720" progId="Equation.3">
                    <p:embed/>
                    <p:pic>
                      <p:nvPicPr>
                        <p:cNvPr id="0"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50" y="2208"/>
                          <a:ext cx="332"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51" name="Line 23"/>
            <p:cNvSpPr>
              <a:spLocks noChangeShapeType="1"/>
            </p:cNvSpPr>
            <p:nvPr/>
          </p:nvSpPr>
          <p:spPr bwMode="auto">
            <a:xfrm>
              <a:off x="1296" y="2352"/>
              <a:ext cx="48" cy="240"/>
            </a:xfrm>
            <a:prstGeom prst="line">
              <a:avLst/>
            </a:prstGeom>
            <a:noFill/>
            <a:ln w="38100">
              <a:solidFill>
                <a:srgbClr val="CC0099"/>
              </a:solidFill>
              <a:round/>
              <a:headEnd/>
              <a:tailEnd type="triangle" w="sm" len="lg"/>
            </a:ln>
            <a:effectLst/>
          </p:spPr>
          <p:txBody>
            <a:bodyPr wrap="none" anchor="ctr"/>
            <a:lstStyle/>
            <a:p>
              <a:endParaRPr lang="zh-CN" altLang="en-US"/>
            </a:p>
          </p:txBody>
        </p:sp>
      </p:grpSp>
      <p:grpSp>
        <p:nvGrpSpPr>
          <p:cNvPr id="8" name="Group 24"/>
          <p:cNvGrpSpPr>
            <a:grpSpLocks/>
          </p:cNvGrpSpPr>
          <p:nvPr/>
        </p:nvGrpSpPr>
        <p:grpSpPr bwMode="auto">
          <a:xfrm>
            <a:off x="838200" y="4191000"/>
            <a:ext cx="1219200" cy="838200"/>
            <a:chOff x="528" y="2496"/>
            <a:chExt cx="768" cy="528"/>
          </a:xfrm>
        </p:grpSpPr>
        <p:graphicFrame>
          <p:nvGraphicFramePr>
            <p:cNvPr id="48153" name="Object 25"/>
            <p:cNvGraphicFramePr>
              <a:graphicFrameLocks noChangeAspect="1"/>
            </p:cNvGraphicFramePr>
            <p:nvPr/>
          </p:nvGraphicFramePr>
          <p:xfrm>
            <a:off x="960" y="2496"/>
            <a:ext cx="336" cy="528"/>
          </p:xfrm>
          <a:graphic>
            <a:graphicData uri="http://schemas.openxmlformats.org/presentationml/2006/ole">
              <mc:AlternateContent xmlns:mc="http://schemas.openxmlformats.org/markup-compatibility/2006">
                <mc:Choice xmlns:v="urn:schemas-microsoft-com:vml" Requires="v">
                  <p:oleObj spid="_x0000_s43434" name="公式" r:id="rId19" imgW="126720" imgH="215640" progId="Equation.3">
                    <p:embed/>
                  </p:oleObj>
                </mc:Choice>
                <mc:Fallback>
                  <p:oleObj name="公式" r:id="rId19" imgW="126720" imgH="215640" progId="Equation.3">
                    <p:embed/>
                    <p:pic>
                      <p:nvPicPr>
                        <p:cNvPr id="0"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0" y="2496"/>
                          <a:ext cx="336"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54" name="Freeform 26"/>
            <p:cNvSpPr>
              <a:spLocks/>
            </p:cNvSpPr>
            <p:nvPr/>
          </p:nvSpPr>
          <p:spPr bwMode="auto">
            <a:xfrm>
              <a:off x="528" y="2628"/>
              <a:ext cx="768" cy="82"/>
            </a:xfrm>
            <a:custGeom>
              <a:avLst/>
              <a:gdLst/>
              <a:ahLst/>
              <a:cxnLst>
                <a:cxn ang="0">
                  <a:pos x="0" y="82"/>
                </a:cxn>
                <a:cxn ang="0">
                  <a:pos x="768" y="0"/>
                </a:cxn>
              </a:cxnLst>
              <a:rect l="0" t="0" r="r" b="b"/>
              <a:pathLst>
                <a:path w="768" h="82">
                  <a:moveTo>
                    <a:pt x="0" y="82"/>
                  </a:moveTo>
                  <a:lnTo>
                    <a:pt x="768" y="0"/>
                  </a:lnTo>
                </a:path>
              </a:pathLst>
            </a:custGeom>
            <a:noFill/>
            <a:ln w="38100">
              <a:solidFill>
                <a:srgbClr val="FF0000"/>
              </a:solidFill>
              <a:prstDash val="dash"/>
              <a:round/>
              <a:headEnd/>
              <a:tailEnd type="triangle" w="sm" len="lg"/>
            </a:ln>
            <a:effectLst/>
          </p:spPr>
          <p:txBody>
            <a:bodyPr wrap="none" anchor="ctr"/>
            <a:lstStyle/>
            <a:p>
              <a:endParaRPr lang="zh-CN" altLang="en-US"/>
            </a:p>
          </p:txBody>
        </p:sp>
      </p:grpSp>
      <p:grpSp>
        <p:nvGrpSpPr>
          <p:cNvPr id="9" name="Group 27"/>
          <p:cNvGrpSpPr>
            <a:grpSpLocks/>
          </p:cNvGrpSpPr>
          <p:nvPr/>
        </p:nvGrpSpPr>
        <p:grpSpPr bwMode="auto">
          <a:xfrm>
            <a:off x="812800" y="3438525"/>
            <a:ext cx="2768600" cy="1514475"/>
            <a:chOff x="560" y="1974"/>
            <a:chExt cx="1744" cy="954"/>
          </a:xfrm>
        </p:grpSpPr>
        <p:sp>
          <p:nvSpPr>
            <p:cNvPr id="48156" name="Line 28"/>
            <p:cNvSpPr>
              <a:spLocks noChangeShapeType="1"/>
            </p:cNvSpPr>
            <p:nvPr/>
          </p:nvSpPr>
          <p:spPr bwMode="auto">
            <a:xfrm flipV="1">
              <a:off x="560" y="1974"/>
              <a:ext cx="1579" cy="699"/>
            </a:xfrm>
            <a:prstGeom prst="line">
              <a:avLst/>
            </a:prstGeom>
            <a:noFill/>
            <a:ln w="28575">
              <a:solidFill>
                <a:srgbClr val="008000"/>
              </a:solidFill>
              <a:round/>
              <a:headEnd/>
              <a:tailEnd type="triangle" w="sm" len="lg"/>
            </a:ln>
            <a:effectLst/>
          </p:spPr>
          <p:txBody>
            <a:bodyPr wrap="none" anchor="ctr"/>
            <a:lstStyle/>
            <a:p>
              <a:endParaRPr lang="zh-CN" altLang="en-US"/>
            </a:p>
          </p:txBody>
        </p:sp>
        <p:grpSp>
          <p:nvGrpSpPr>
            <p:cNvPr id="10" name="Group 29"/>
            <p:cNvGrpSpPr>
              <a:grpSpLocks/>
            </p:cNvGrpSpPr>
            <p:nvPr/>
          </p:nvGrpSpPr>
          <p:grpSpPr bwMode="auto">
            <a:xfrm>
              <a:off x="615" y="2400"/>
              <a:ext cx="1689" cy="528"/>
              <a:chOff x="615" y="2400"/>
              <a:chExt cx="1689" cy="528"/>
            </a:xfrm>
          </p:grpSpPr>
          <p:sp>
            <p:nvSpPr>
              <p:cNvPr id="48158" name="Line 30"/>
              <p:cNvSpPr>
                <a:spLocks noChangeShapeType="1"/>
              </p:cNvSpPr>
              <p:nvPr/>
            </p:nvSpPr>
            <p:spPr bwMode="auto">
              <a:xfrm flipV="1">
                <a:off x="615" y="2448"/>
                <a:ext cx="1689" cy="225"/>
              </a:xfrm>
              <a:prstGeom prst="line">
                <a:avLst/>
              </a:prstGeom>
              <a:noFill/>
              <a:ln w="28575">
                <a:solidFill>
                  <a:srgbClr val="008000"/>
                </a:solidFill>
                <a:round/>
                <a:headEnd/>
                <a:tailEnd type="triangle" w="sm" len="lg"/>
              </a:ln>
              <a:effectLst/>
            </p:spPr>
            <p:txBody>
              <a:bodyPr wrap="none" anchor="ctr"/>
              <a:lstStyle/>
              <a:p>
                <a:endParaRPr lang="zh-CN" altLang="en-US"/>
              </a:p>
            </p:txBody>
          </p:sp>
          <p:graphicFrame>
            <p:nvGraphicFramePr>
              <p:cNvPr id="48159" name="Object 31"/>
              <p:cNvGraphicFramePr>
                <a:graphicFrameLocks noChangeAspect="1"/>
              </p:cNvGraphicFramePr>
              <p:nvPr/>
            </p:nvGraphicFramePr>
            <p:xfrm>
              <a:off x="1680" y="2400"/>
              <a:ext cx="418" cy="528"/>
            </p:xfrm>
            <a:graphic>
              <a:graphicData uri="http://schemas.openxmlformats.org/presentationml/2006/ole">
                <mc:AlternateContent xmlns:mc="http://schemas.openxmlformats.org/markup-compatibility/2006">
                  <mc:Choice xmlns:v="urn:schemas-microsoft-com:vml" Requires="v">
                    <p:oleObj spid="_x0000_s43435" name="公式" r:id="rId21" imgW="139680" imgH="215640" progId="Equation.3">
                      <p:embed/>
                    </p:oleObj>
                  </mc:Choice>
                  <mc:Fallback>
                    <p:oleObj name="公式" r:id="rId21" imgW="139680" imgH="215640" progId="Equation.3">
                      <p:embed/>
                      <p:pic>
                        <p:nvPicPr>
                          <p:cNvPr id="0" name="Picture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80" y="2400"/>
                            <a:ext cx="418"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1" name="Group 32"/>
          <p:cNvGrpSpPr>
            <a:grpSpLocks/>
          </p:cNvGrpSpPr>
          <p:nvPr/>
        </p:nvGrpSpPr>
        <p:grpSpPr bwMode="auto">
          <a:xfrm>
            <a:off x="2895600" y="3438525"/>
            <a:ext cx="676275" cy="773113"/>
            <a:chOff x="1824" y="2022"/>
            <a:chExt cx="426" cy="487"/>
          </a:xfrm>
        </p:grpSpPr>
        <p:sp>
          <p:nvSpPr>
            <p:cNvPr id="48161" name="Freeform 33"/>
            <p:cNvSpPr>
              <a:spLocks/>
            </p:cNvSpPr>
            <p:nvPr/>
          </p:nvSpPr>
          <p:spPr bwMode="auto">
            <a:xfrm>
              <a:off x="2094" y="2022"/>
              <a:ext cx="156" cy="480"/>
            </a:xfrm>
            <a:custGeom>
              <a:avLst/>
              <a:gdLst/>
              <a:ahLst/>
              <a:cxnLst>
                <a:cxn ang="0">
                  <a:pos x="156" y="480"/>
                </a:cxn>
                <a:cxn ang="0">
                  <a:pos x="0" y="0"/>
                </a:cxn>
              </a:cxnLst>
              <a:rect l="0" t="0" r="r" b="b"/>
              <a:pathLst>
                <a:path w="156" h="480">
                  <a:moveTo>
                    <a:pt x="156" y="480"/>
                  </a:moveTo>
                  <a:lnTo>
                    <a:pt x="0" y="0"/>
                  </a:lnTo>
                </a:path>
              </a:pathLst>
            </a:custGeom>
            <a:noFill/>
            <a:ln w="38100">
              <a:solidFill>
                <a:srgbClr val="CC0099"/>
              </a:solidFill>
              <a:round/>
              <a:headEnd/>
              <a:tailEnd type="triangle" w="sm" len="lg"/>
            </a:ln>
            <a:effectLst/>
          </p:spPr>
          <p:txBody>
            <a:bodyPr wrap="none" anchor="ctr"/>
            <a:lstStyle/>
            <a:p>
              <a:endParaRPr lang="zh-CN" altLang="en-US"/>
            </a:p>
          </p:txBody>
        </p:sp>
        <p:graphicFrame>
          <p:nvGraphicFramePr>
            <p:cNvPr id="48162" name="Object 34"/>
            <p:cNvGraphicFramePr>
              <a:graphicFrameLocks noChangeAspect="1"/>
            </p:cNvGraphicFramePr>
            <p:nvPr/>
          </p:nvGraphicFramePr>
          <p:xfrm>
            <a:off x="1824" y="2112"/>
            <a:ext cx="340" cy="397"/>
          </p:xfrm>
          <a:graphic>
            <a:graphicData uri="http://schemas.openxmlformats.org/presentationml/2006/ole">
              <mc:AlternateContent xmlns:mc="http://schemas.openxmlformats.org/markup-compatibility/2006">
                <mc:Choice xmlns:v="urn:schemas-microsoft-com:vml" Requires="v">
                  <p:oleObj spid="_x0000_s43436" name="Equation" r:id="rId23" imgW="304560" imgH="342720" progId="Equation.3">
                    <p:embed/>
                  </p:oleObj>
                </mc:Choice>
                <mc:Fallback>
                  <p:oleObj name="Equation" r:id="rId23" imgW="304560" imgH="342720" progId="Equation.3">
                    <p:embed/>
                    <p:pic>
                      <p:nvPicPr>
                        <p:cNvPr id="0" name="Picture 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24" y="2112"/>
                          <a:ext cx="340" cy="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35"/>
          <p:cNvGrpSpPr>
            <a:grpSpLocks/>
          </p:cNvGrpSpPr>
          <p:nvPr/>
        </p:nvGrpSpPr>
        <p:grpSpPr bwMode="auto">
          <a:xfrm>
            <a:off x="1219200" y="2667000"/>
            <a:ext cx="746125" cy="1346200"/>
            <a:chOff x="864" y="1456"/>
            <a:chExt cx="422" cy="880"/>
          </a:xfrm>
        </p:grpSpPr>
        <p:sp>
          <p:nvSpPr>
            <p:cNvPr id="48164" name="Line 36"/>
            <p:cNvSpPr>
              <a:spLocks noChangeShapeType="1"/>
            </p:cNvSpPr>
            <p:nvPr/>
          </p:nvSpPr>
          <p:spPr bwMode="auto">
            <a:xfrm flipH="1" flipV="1">
              <a:off x="1152" y="1728"/>
              <a:ext cx="134" cy="608"/>
            </a:xfrm>
            <a:prstGeom prst="line">
              <a:avLst/>
            </a:prstGeom>
            <a:noFill/>
            <a:ln w="28575">
              <a:solidFill>
                <a:srgbClr val="FF3300"/>
              </a:solidFill>
              <a:round/>
              <a:headEnd/>
              <a:tailEnd type="triangle" w="sm" len="lg"/>
            </a:ln>
            <a:effectLst/>
          </p:spPr>
          <p:txBody>
            <a:bodyPr wrap="none" anchor="ctr"/>
            <a:lstStyle/>
            <a:p>
              <a:endParaRPr lang="zh-CN" altLang="en-US"/>
            </a:p>
          </p:txBody>
        </p:sp>
        <p:graphicFrame>
          <p:nvGraphicFramePr>
            <p:cNvPr id="48165" name="Object 37"/>
            <p:cNvGraphicFramePr>
              <a:graphicFrameLocks noChangeAspect="1"/>
            </p:cNvGraphicFramePr>
            <p:nvPr/>
          </p:nvGraphicFramePr>
          <p:xfrm>
            <a:off x="864" y="1456"/>
            <a:ext cx="336" cy="464"/>
          </p:xfrm>
          <a:graphic>
            <a:graphicData uri="http://schemas.openxmlformats.org/presentationml/2006/ole">
              <mc:AlternateContent xmlns:mc="http://schemas.openxmlformats.org/markup-compatibility/2006">
                <mc:Choice xmlns:v="urn:schemas-microsoft-com:vml" Requires="v">
                  <p:oleObj spid="_x0000_s43437" name="公式" r:id="rId25" imgW="177480" imgH="228600" progId="Equation.3">
                    <p:embed/>
                  </p:oleObj>
                </mc:Choice>
                <mc:Fallback>
                  <p:oleObj name="公式" r:id="rId25" imgW="177480" imgH="228600" progId="Equation.3">
                    <p:embed/>
                    <p:pic>
                      <p:nvPicPr>
                        <p:cNvPr id="0" name="Picture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4" y="1456"/>
                          <a:ext cx="336" cy="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38"/>
          <p:cNvGrpSpPr>
            <a:grpSpLocks/>
          </p:cNvGrpSpPr>
          <p:nvPr/>
        </p:nvGrpSpPr>
        <p:grpSpPr bwMode="auto">
          <a:xfrm>
            <a:off x="3140075" y="2552700"/>
            <a:ext cx="577850" cy="1651000"/>
            <a:chOff x="1978" y="1464"/>
            <a:chExt cx="364" cy="1040"/>
          </a:xfrm>
        </p:grpSpPr>
        <p:sp>
          <p:nvSpPr>
            <p:cNvPr id="48167" name="Freeform 39"/>
            <p:cNvSpPr>
              <a:spLocks/>
            </p:cNvSpPr>
            <p:nvPr/>
          </p:nvSpPr>
          <p:spPr bwMode="auto">
            <a:xfrm>
              <a:off x="2248" y="1860"/>
              <a:ext cx="2" cy="644"/>
            </a:xfrm>
            <a:custGeom>
              <a:avLst/>
              <a:gdLst/>
              <a:ahLst/>
              <a:cxnLst>
                <a:cxn ang="0">
                  <a:pos x="0" y="644"/>
                </a:cxn>
                <a:cxn ang="0">
                  <a:pos x="2" y="0"/>
                </a:cxn>
              </a:cxnLst>
              <a:rect l="0" t="0" r="r" b="b"/>
              <a:pathLst>
                <a:path w="2" h="644">
                  <a:moveTo>
                    <a:pt x="0" y="644"/>
                  </a:moveTo>
                  <a:lnTo>
                    <a:pt x="2" y="0"/>
                  </a:lnTo>
                </a:path>
              </a:pathLst>
            </a:custGeom>
            <a:noFill/>
            <a:ln w="28575">
              <a:solidFill>
                <a:srgbClr val="FF3300"/>
              </a:solidFill>
              <a:round/>
              <a:headEnd/>
              <a:tailEnd type="triangle" w="sm" len="lg"/>
            </a:ln>
            <a:effectLst/>
          </p:spPr>
          <p:txBody>
            <a:bodyPr wrap="none" anchor="ctr"/>
            <a:lstStyle/>
            <a:p>
              <a:endParaRPr lang="zh-CN" altLang="en-US"/>
            </a:p>
          </p:txBody>
        </p:sp>
        <p:graphicFrame>
          <p:nvGraphicFramePr>
            <p:cNvPr id="48168" name="Object 40"/>
            <p:cNvGraphicFramePr>
              <a:graphicFrameLocks noChangeAspect="1"/>
            </p:cNvGraphicFramePr>
            <p:nvPr/>
          </p:nvGraphicFramePr>
          <p:xfrm>
            <a:off x="1978" y="1464"/>
            <a:ext cx="364" cy="456"/>
          </p:xfrm>
          <a:graphic>
            <a:graphicData uri="http://schemas.openxmlformats.org/presentationml/2006/ole">
              <mc:AlternateContent xmlns:mc="http://schemas.openxmlformats.org/markup-compatibility/2006">
                <mc:Choice xmlns:v="urn:schemas-microsoft-com:vml" Requires="v">
                  <p:oleObj spid="_x0000_s43438" name="Equation" r:id="rId27" imgW="203040" imgH="253800" progId="Equation.3">
                    <p:embed/>
                  </p:oleObj>
                </mc:Choice>
                <mc:Fallback>
                  <p:oleObj name="Equation" r:id="rId27" imgW="203040" imgH="253800" progId="Equation.3">
                    <p:embed/>
                    <p:pic>
                      <p:nvPicPr>
                        <p:cNvPr id="0" name="Picture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78" y="1464"/>
                          <a:ext cx="364"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Group 41"/>
          <p:cNvGrpSpPr>
            <a:grpSpLocks/>
          </p:cNvGrpSpPr>
          <p:nvPr/>
        </p:nvGrpSpPr>
        <p:grpSpPr bwMode="auto">
          <a:xfrm>
            <a:off x="762000" y="2286000"/>
            <a:ext cx="2819400" cy="3429000"/>
            <a:chOff x="528" y="1248"/>
            <a:chExt cx="1776" cy="2160"/>
          </a:xfrm>
        </p:grpSpPr>
        <p:sp>
          <p:nvSpPr>
            <p:cNvPr id="48170" name="Line 42"/>
            <p:cNvSpPr>
              <a:spLocks noChangeShapeType="1"/>
            </p:cNvSpPr>
            <p:nvPr/>
          </p:nvSpPr>
          <p:spPr bwMode="auto">
            <a:xfrm flipV="1">
              <a:off x="576" y="1248"/>
              <a:ext cx="1200" cy="1344"/>
            </a:xfrm>
            <a:prstGeom prst="line">
              <a:avLst/>
            </a:prstGeom>
            <a:noFill/>
            <a:ln w="28575">
              <a:solidFill>
                <a:srgbClr val="CC0000"/>
              </a:solidFill>
              <a:prstDash val="dash"/>
              <a:round/>
              <a:headEnd/>
              <a:tailEnd type="none" w="sm" len="lg"/>
            </a:ln>
            <a:effectLst/>
          </p:spPr>
          <p:txBody>
            <a:bodyPr wrap="none" anchor="ctr"/>
            <a:lstStyle/>
            <a:p>
              <a:endParaRPr lang="zh-CN" altLang="en-US"/>
            </a:p>
          </p:txBody>
        </p:sp>
        <p:sp>
          <p:nvSpPr>
            <p:cNvPr id="48171" name="Line 43"/>
            <p:cNvSpPr>
              <a:spLocks noChangeShapeType="1"/>
            </p:cNvSpPr>
            <p:nvPr/>
          </p:nvSpPr>
          <p:spPr bwMode="auto">
            <a:xfrm>
              <a:off x="528" y="2640"/>
              <a:ext cx="1776" cy="768"/>
            </a:xfrm>
            <a:prstGeom prst="line">
              <a:avLst/>
            </a:prstGeom>
            <a:noFill/>
            <a:ln w="28575">
              <a:solidFill>
                <a:srgbClr val="CC0000"/>
              </a:solidFill>
              <a:prstDash val="dash"/>
              <a:round/>
              <a:headEnd/>
              <a:tailEnd type="none" w="sm" len="lg"/>
            </a:ln>
            <a:effectLst/>
          </p:spPr>
          <p:txBody>
            <a:bodyPr wrap="none" anchor="ctr"/>
            <a:lstStyle/>
            <a:p>
              <a:endParaRPr lang="zh-CN" altLang="en-US"/>
            </a:p>
          </p:txBody>
        </p:sp>
      </p:grpSp>
      <p:sp>
        <p:nvSpPr>
          <p:cNvPr id="44" name="矩形 43"/>
          <p:cNvSpPr/>
          <p:nvPr/>
        </p:nvSpPr>
        <p:spPr>
          <a:xfrm>
            <a:off x="609600" y="152400"/>
            <a:ext cx="5724644"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一 安培环路定理的表述和证明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9"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up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upRigh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up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9"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up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48145"/>
                                        </p:tgtEl>
                                        <p:attrNameLst>
                                          <p:attrName>style.visibility</p:attrName>
                                        </p:attrNameLst>
                                      </p:cBhvr>
                                      <p:to>
                                        <p:strVal val="visible"/>
                                      </p:to>
                                    </p:set>
                                    <p:animEffect transition="in" filter="blinds(vertical)">
                                      <p:cBhvr>
                                        <p:cTn id="42" dur="500"/>
                                        <p:tgtEl>
                                          <p:spTgt spid="48145"/>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ox(ou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48141"/>
                                        </p:tgtEl>
                                        <p:attrNameLst>
                                          <p:attrName>style.visibility</p:attrName>
                                        </p:attrNameLst>
                                      </p:cBhvr>
                                      <p:to>
                                        <p:strVal val="visible"/>
                                      </p:to>
                                    </p:set>
                                    <p:animEffect transition="in" filter="blinds(vertical)">
                                      <p:cBhvr>
                                        <p:cTn id="52" dur="500"/>
                                        <p:tgtEl>
                                          <p:spTgt spid="4814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nodeType="clickEffect">
                                  <p:stCondLst>
                                    <p:cond delay="0"/>
                                  </p:stCondLst>
                                  <p:childTnLst>
                                    <p:set>
                                      <p:cBhvr>
                                        <p:cTn id="56" dur="1" fill="hold">
                                          <p:stCondLst>
                                            <p:cond delay="0"/>
                                          </p:stCondLst>
                                        </p:cTn>
                                        <p:tgtEl>
                                          <p:spTgt spid="48142"/>
                                        </p:tgtEl>
                                        <p:attrNameLst>
                                          <p:attrName>style.visibility</p:attrName>
                                        </p:attrNameLst>
                                      </p:cBhvr>
                                      <p:to>
                                        <p:strVal val="visible"/>
                                      </p:to>
                                    </p:set>
                                    <p:animEffect transition="in" filter="blinds(vertical)">
                                      <p:cBhvr>
                                        <p:cTn id="57" dur="500"/>
                                        <p:tgtEl>
                                          <p:spTgt spid="48142"/>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3"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strips(upRigh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nodeType="clickEffect">
                                  <p:stCondLst>
                                    <p:cond delay="0"/>
                                  </p:stCondLst>
                                  <p:childTnLst>
                                    <p:set>
                                      <p:cBhvr>
                                        <p:cTn id="66" dur="1" fill="hold">
                                          <p:stCondLst>
                                            <p:cond delay="0"/>
                                          </p:stCondLst>
                                        </p:cTn>
                                        <p:tgtEl>
                                          <p:spTgt spid="48143"/>
                                        </p:tgtEl>
                                        <p:attrNameLst>
                                          <p:attrName>style.visibility</p:attrName>
                                        </p:attrNameLst>
                                      </p:cBhvr>
                                      <p:to>
                                        <p:strVal val="visible"/>
                                      </p:to>
                                    </p:set>
                                    <p:animEffect transition="in" filter="blinds(vertical)">
                                      <p:cBhvr>
                                        <p:cTn id="67" dur="500"/>
                                        <p:tgtEl>
                                          <p:spTgt spid="48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514350" y="1071562"/>
            <a:ext cx="2990850" cy="528638"/>
          </a:xfrm>
          <a:prstGeom prst="rect">
            <a:avLst/>
          </a:prstGeom>
          <a:noFill/>
          <a:ln w="9525">
            <a:noFill/>
            <a:miter lim="800000"/>
            <a:headEnd/>
            <a:tailEnd/>
          </a:ln>
          <a:effectLst/>
        </p:spPr>
        <p:txBody>
          <a:bodyPr wrap="square">
            <a:spAutoFit/>
          </a:bodyPr>
          <a:lstStyle/>
          <a:p>
            <a:pPr algn="ctr">
              <a:spcBef>
                <a:spcPct val="50000"/>
              </a:spcBef>
            </a:pPr>
            <a:r>
              <a:rPr lang="en-US" altLang="zh-CN" sz="2800" dirty="0">
                <a:solidFill>
                  <a:srgbClr val="FF0000"/>
                </a:solidFill>
                <a:latin typeface="黑体" pitchFamily="2" charset="-122"/>
                <a:ea typeface="黑体" pitchFamily="2" charset="-122"/>
              </a:rPr>
              <a:t>4 </a:t>
            </a:r>
            <a:r>
              <a:rPr lang="zh-CN" altLang="en-US" sz="2800" dirty="0">
                <a:solidFill>
                  <a:srgbClr val="FF0000"/>
                </a:solidFill>
                <a:latin typeface="黑体" pitchFamily="2" charset="-122"/>
                <a:ea typeface="黑体" pitchFamily="2" charset="-122"/>
              </a:rPr>
              <a:t>多电流情况</a:t>
            </a:r>
          </a:p>
        </p:txBody>
      </p:sp>
      <p:graphicFrame>
        <p:nvGraphicFramePr>
          <p:cNvPr id="49155" name="Object 3"/>
          <p:cNvGraphicFramePr>
            <a:graphicFrameLocks noChangeAspect="1"/>
          </p:cNvGraphicFramePr>
          <p:nvPr/>
        </p:nvGraphicFramePr>
        <p:xfrm>
          <a:off x="5105400" y="1066800"/>
          <a:ext cx="2819400" cy="728663"/>
        </p:xfrm>
        <a:graphic>
          <a:graphicData uri="http://schemas.openxmlformats.org/presentationml/2006/ole">
            <mc:AlternateContent xmlns:mc="http://schemas.openxmlformats.org/markup-compatibility/2006">
              <mc:Choice xmlns:v="urn:schemas-microsoft-com:vml" Requires="v">
                <p:oleObj spid="_x0000_s44258" name="公式" r:id="rId3" imgW="1002960" imgH="241200" progId="Equation.3">
                  <p:embed/>
                </p:oleObj>
              </mc:Choice>
              <mc:Fallback>
                <p:oleObj name="公式" r:id="rId3" imgW="100296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066800"/>
                        <a:ext cx="2819400"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6" name="Rectangle 4"/>
          <p:cNvSpPr>
            <a:spLocks noChangeArrowheads="1"/>
          </p:cNvSpPr>
          <p:nvPr/>
        </p:nvSpPr>
        <p:spPr bwMode="auto">
          <a:xfrm>
            <a:off x="4419600" y="3048000"/>
            <a:ext cx="4343400" cy="1574855"/>
          </a:xfrm>
          <a:prstGeom prst="rect">
            <a:avLst/>
          </a:prstGeom>
          <a:gradFill rotWithShape="0">
            <a:gsLst>
              <a:gs pos="0">
                <a:schemeClr val="accent1"/>
              </a:gs>
              <a:gs pos="100000">
                <a:srgbClr val="FFFFFF"/>
              </a:gs>
            </a:gsLst>
            <a:lin ang="5400000" scaled="1"/>
          </a:gradFill>
          <a:ln w="9525">
            <a:solidFill>
              <a:srgbClr val="990099"/>
            </a:solidFill>
            <a:miter lim="800000"/>
            <a:headEnd/>
            <a:tailEnd/>
          </a:ln>
          <a:effectLst/>
        </p:spPr>
        <p:txBody>
          <a:bodyPr>
            <a:spAutoFit/>
          </a:bodyPr>
          <a:lstStyle/>
          <a:p>
            <a:pPr>
              <a:lnSpc>
                <a:spcPct val="120000"/>
              </a:lnSpc>
              <a:spcBef>
                <a:spcPct val="50000"/>
              </a:spcBef>
            </a:pPr>
            <a:r>
              <a:rPr lang="zh-CN" altLang="en-US" sz="2800" dirty="0">
                <a:latin typeface="黑体" pitchFamily="2" charset="-122"/>
                <a:ea typeface="黑体" pitchFamily="2" charset="-122"/>
              </a:rPr>
              <a:t>以上结果对</a:t>
            </a:r>
            <a:r>
              <a:rPr lang="zh-CN" altLang="en-US" sz="2800" dirty="0">
                <a:solidFill>
                  <a:srgbClr val="CC0000"/>
                </a:solidFill>
                <a:latin typeface="黑体" pitchFamily="2" charset="-122"/>
                <a:ea typeface="黑体" pitchFamily="2" charset="-122"/>
              </a:rPr>
              <a:t>任意</a:t>
            </a:r>
            <a:r>
              <a:rPr lang="zh-CN" altLang="en-US" sz="2800" dirty="0">
                <a:latin typeface="黑体" pitchFamily="2" charset="-122"/>
                <a:ea typeface="黑体" pitchFamily="2" charset="-122"/>
              </a:rPr>
              <a:t>形状的闭合电流（伸向无限远的电流）均成立</a:t>
            </a:r>
            <a:r>
              <a:rPr lang="en-US" altLang="zh-CN" sz="2800" dirty="0">
                <a:latin typeface="黑体" pitchFamily="2" charset="-122"/>
                <a:ea typeface="黑体" pitchFamily="2" charset="-122"/>
              </a:rPr>
              <a:t>.</a:t>
            </a:r>
          </a:p>
        </p:txBody>
      </p:sp>
      <p:graphicFrame>
        <p:nvGraphicFramePr>
          <p:cNvPr id="49157" name="Object 5"/>
          <p:cNvGraphicFramePr>
            <a:graphicFrameLocks noChangeAspect="1"/>
          </p:cNvGraphicFramePr>
          <p:nvPr/>
        </p:nvGraphicFramePr>
        <p:xfrm>
          <a:off x="4572000" y="1900238"/>
          <a:ext cx="3733800" cy="868362"/>
        </p:xfrm>
        <a:graphic>
          <a:graphicData uri="http://schemas.openxmlformats.org/presentationml/2006/ole">
            <mc:AlternateContent xmlns:mc="http://schemas.openxmlformats.org/markup-compatibility/2006">
              <mc:Choice xmlns:v="urn:schemas-microsoft-com:vml" Requires="v">
                <p:oleObj spid="_x0000_s44259" name="Equation" r:id="rId5" imgW="1282680" imgH="291960" progId="Equation.3">
                  <p:embed/>
                </p:oleObj>
              </mc:Choice>
              <mc:Fallback>
                <p:oleObj name="Equation" r:id="rId5" imgW="1282680" imgH="2919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900238"/>
                        <a:ext cx="3733800" cy="86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457200" y="1747838"/>
            <a:ext cx="3505200" cy="3429000"/>
            <a:chOff x="240" y="1248"/>
            <a:chExt cx="2208" cy="2160"/>
          </a:xfrm>
        </p:grpSpPr>
        <p:sp>
          <p:nvSpPr>
            <p:cNvPr id="49159" name="Rectangle 7"/>
            <p:cNvSpPr>
              <a:spLocks noChangeArrowheads="1"/>
            </p:cNvSpPr>
            <p:nvPr/>
          </p:nvSpPr>
          <p:spPr bwMode="auto">
            <a:xfrm>
              <a:off x="240" y="1248"/>
              <a:ext cx="2208" cy="216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aphicFrame>
          <p:nvGraphicFramePr>
            <p:cNvPr id="49160" name="Object 8"/>
            <p:cNvGraphicFramePr>
              <a:graphicFrameLocks noChangeAspect="1"/>
            </p:cNvGraphicFramePr>
            <p:nvPr/>
          </p:nvGraphicFramePr>
          <p:xfrm>
            <a:off x="343" y="1816"/>
            <a:ext cx="218" cy="358"/>
          </p:xfrm>
          <a:graphic>
            <a:graphicData uri="http://schemas.openxmlformats.org/presentationml/2006/ole">
              <mc:AlternateContent xmlns:mc="http://schemas.openxmlformats.org/markup-compatibility/2006">
                <mc:Choice xmlns:v="urn:schemas-microsoft-com:vml" Requires="v">
                  <p:oleObj spid="_x0000_s44260" name="公式" r:id="rId7" imgW="139680" imgH="215640" progId="Equation.3">
                    <p:embed/>
                  </p:oleObj>
                </mc:Choice>
                <mc:Fallback>
                  <p:oleObj name="公式" r:id="rId7" imgW="139680" imgH="21564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 y="1816"/>
                          <a:ext cx="218"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1" name="Line 9"/>
            <p:cNvSpPr>
              <a:spLocks noChangeShapeType="1"/>
            </p:cNvSpPr>
            <p:nvPr/>
          </p:nvSpPr>
          <p:spPr bwMode="auto">
            <a:xfrm flipV="1">
              <a:off x="548" y="1589"/>
              <a:ext cx="0" cy="398"/>
            </a:xfrm>
            <a:prstGeom prst="line">
              <a:avLst/>
            </a:prstGeom>
            <a:noFill/>
            <a:ln w="19050">
              <a:solidFill>
                <a:srgbClr val="FF3300"/>
              </a:solidFill>
              <a:round/>
              <a:headEnd/>
              <a:tailEnd type="triangle" w="sm" len="lg"/>
            </a:ln>
            <a:effectLst/>
          </p:spPr>
          <p:txBody>
            <a:bodyPr wrap="none" anchor="ctr"/>
            <a:lstStyle/>
            <a:p>
              <a:endParaRPr lang="zh-CN" altLang="en-US"/>
            </a:p>
          </p:txBody>
        </p:sp>
        <p:grpSp>
          <p:nvGrpSpPr>
            <p:cNvPr id="3" name="Group 10"/>
            <p:cNvGrpSpPr>
              <a:grpSpLocks/>
            </p:cNvGrpSpPr>
            <p:nvPr/>
          </p:nvGrpSpPr>
          <p:grpSpPr bwMode="auto">
            <a:xfrm>
              <a:off x="651" y="1475"/>
              <a:ext cx="52" cy="1706"/>
              <a:chOff x="672" y="1056"/>
              <a:chExt cx="49" cy="1440"/>
            </a:xfrm>
          </p:grpSpPr>
          <p:sp>
            <p:nvSpPr>
              <p:cNvPr id="49163" name="AutoShape 11"/>
              <p:cNvSpPr>
                <a:spLocks noChangeArrowheads="1"/>
              </p:cNvSpPr>
              <p:nvPr/>
            </p:nvSpPr>
            <p:spPr bwMode="auto">
              <a:xfrm>
                <a:off x="675" y="1200"/>
                <a:ext cx="46" cy="1108"/>
              </a:xfrm>
              <a:prstGeom prst="can">
                <a:avLst>
                  <a:gd name="adj" fmla="val 120435"/>
                </a:avLst>
              </a:prstGeom>
              <a:gradFill rotWithShape="0">
                <a:gsLst>
                  <a:gs pos="0">
                    <a:srgbClr val="E8E6E4">
                      <a:gamma/>
                      <a:shade val="46275"/>
                      <a:invGamma/>
                    </a:srgbClr>
                  </a:gs>
                  <a:gs pos="50000">
                    <a:srgbClr val="E8E6E4"/>
                  </a:gs>
                  <a:gs pos="100000">
                    <a:srgbClr val="E8E6E4">
                      <a:gamma/>
                      <a:shade val="46275"/>
                      <a:invGamma/>
                    </a:srgbClr>
                  </a:gs>
                </a:gsLst>
                <a:lin ang="0" scaled="1"/>
              </a:gradFill>
              <a:ln w="9525">
                <a:solidFill>
                  <a:schemeClr val="tx1"/>
                </a:solidFill>
                <a:round/>
                <a:headEnd/>
                <a:tailEnd/>
              </a:ln>
              <a:effectLst/>
            </p:spPr>
            <p:txBody>
              <a:bodyPr wrap="none" anchor="ctr"/>
              <a:lstStyle/>
              <a:p>
                <a:endParaRPr lang="zh-CN" altLang="en-US"/>
              </a:p>
            </p:txBody>
          </p:sp>
          <p:sp>
            <p:nvSpPr>
              <p:cNvPr id="49164" name="Line 12"/>
              <p:cNvSpPr>
                <a:spLocks noChangeShapeType="1"/>
              </p:cNvSpPr>
              <p:nvPr/>
            </p:nvSpPr>
            <p:spPr bwMode="auto">
              <a:xfrm>
                <a:off x="672" y="2256"/>
                <a:ext cx="0" cy="240"/>
              </a:xfrm>
              <a:prstGeom prst="line">
                <a:avLst/>
              </a:prstGeom>
              <a:noFill/>
              <a:ln w="9525">
                <a:solidFill>
                  <a:schemeClr val="tx1"/>
                </a:solidFill>
                <a:prstDash val="dash"/>
                <a:round/>
                <a:headEnd/>
                <a:tailEnd/>
              </a:ln>
              <a:effectLst/>
            </p:spPr>
            <p:txBody>
              <a:bodyPr wrap="none"/>
              <a:lstStyle/>
              <a:p>
                <a:endParaRPr lang="zh-CN" altLang="en-US"/>
              </a:p>
            </p:txBody>
          </p:sp>
          <p:sp>
            <p:nvSpPr>
              <p:cNvPr id="49165" name="Line 13"/>
              <p:cNvSpPr>
                <a:spLocks noChangeShapeType="1"/>
              </p:cNvSpPr>
              <p:nvPr/>
            </p:nvSpPr>
            <p:spPr bwMode="auto">
              <a:xfrm>
                <a:off x="720" y="2256"/>
                <a:ext cx="0" cy="240"/>
              </a:xfrm>
              <a:prstGeom prst="line">
                <a:avLst/>
              </a:prstGeom>
              <a:noFill/>
              <a:ln w="9525">
                <a:solidFill>
                  <a:schemeClr val="tx1"/>
                </a:solidFill>
                <a:prstDash val="dash"/>
                <a:round/>
                <a:headEnd/>
                <a:tailEnd/>
              </a:ln>
              <a:effectLst/>
            </p:spPr>
            <p:txBody>
              <a:bodyPr wrap="none"/>
              <a:lstStyle/>
              <a:p>
                <a:endParaRPr lang="zh-CN" altLang="en-US"/>
              </a:p>
            </p:txBody>
          </p:sp>
          <p:sp>
            <p:nvSpPr>
              <p:cNvPr id="49166" name="Line 14"/>
              <p:cNvSpPr>
                <a:spLocks noChangeShapeType="1"/>
              </p:cNvSpPr>
              <p:nvPr/>
            </p:nvSpPr>
            <p:spPr bwMode="auto">
              <a:xfrm>
                <a:off x="672" y="1056"/>
                <a:ext cx="0" cy="240"/>
              </a:xfrm>
              <a:prstGeom prst="line">
                <a:avLst/>
              </a:prstGeom>
              <a:noFill/>
              <a:ln w="9525">
                <a:solidFill>
                  <a:schemeClr val="tx1"/>
                </a:solidFill>
                <a:prstDash val="dash"/>
                <a:round/>
                <a:headEnd/>
                <a:tailEnd/>
              </a:ln>
              <a:effectLst/>
            </p:spPr>
            <p:txBody>
              <a:bodyPr wrap="none"/>
              <a:lstStyle/>
              <a:p>
                <a:endParaRPr lang="zh-CN" altLang="en-US"/>
              </a:p>
            </p:txBody>
          </p:sp>
          <p:sp>
            <p:nvSpPr>
              <p:cNvPr id="49167" name="Line 15"/>
              <p:cNvSpPr>
                <a:spLocks noChangeShapeType="1"/>
              </p:cNvSpPr>
              <p:nvPr/>
            </p:nvSpPr>
            <p:spPr bwMode="auto">
              <a:xfrm>
                <a:off x="720" y="1056"/>
                <a:ext cx="0" cy="240"/>
              </a:xfrm>
              <a:prstGeom prst="line">
                <a:avLst/>
              </a:prstGeom>
              <a:noFill/>
              <a:ln w="9525">
                <a:solidFill>
                  <a:schemeClr val="tx1"/>
                </a:solidFill>
                <a:prstDash val="dash"/>
                <a:round/>
                <a:headEnd/>
                <a:tailEnd/>
              </a:ln>
              <a:effectLst/>
            </p:spPr>
            <p:txBody>
              <a:bodyPr wrap="none"/>
              <a:lstStyle/>
              <a:p>
                <a:endParaRPr lang="zh-CN" altLang="en-US"/>
              </a:p>
            </p:txBody>
          </p:sp>
        </p:grpSp>
        <p:sp>
          <p:nvSpPr>
            <p:cNvPr id="49168" name="AutoShape 16"/>
            <p:cNvSpPr>
              <a:spLocks noChangeArrowheads="1"/>
            </p:cNvSpPr>
            <p:nvPr/>
          </p:nvSpPr>
          <p:spPr bwMode="auto">
            <a:xfrm>
              <a:off x="1422" y="2481"/>
              <a:ext cx="49" cy="472"/>
            </a:xfrm>
            <a:prstGeom prst="can">
              <a:avLst>
                <a:gd name="adj" fmla="val 85757"/>
              </a:avLst>
            </a:prstGeom>
            <a:gradFill rotWithShape="0">
              <a:gsLst>
                <a:gs pos="0">
                  <a:schemeClr val="bg2">
                    <a:gamma/>
                    <a:shade val="56078"/>
                    <a:invGamma/>
                  </a:schemeClr>
                </a:gs>
                <a:gs pos="50000">
                  <a:schemeClr val="bg2"/>
                </a:gs>
                <a:gs pos="100000">
                  <a:schemeClr val="bg2">
                    <a:gamma/>
                    <a:shade val="56078"/>
                    <a:invGamma/>
                  </a:schemeClr>
                </a:gs>
              </a:gsLst>
              <a:lin ang="0" scaled="1"/>
            </a:gradFill>
            <a:ln w="9525">
              <a:solidFill>
                <a:schemeClr val="tx1"/>
              </a:solidFill>
              <a:round/>
              <a:headEnd/>
              <a:tailEnd/>
            </a:ln>
            <a:effectLst/>
          </p:spPr>
          <p:txBody>
            <a:bodyPr wrap="none" anchor="ctr"/>
            <a:lstStyle/>
            <a:p>
              <a:endParaRPr lang="zh-CN" altLang="en-US"/>
            </a:p>
          </p:txBody>
        </p:sp>
        <p:sp>
          <p:nvSpPr>
            <p:cNvPr id="49169" name="Line 17"/>
            <p:cNvSpPr>
              <a:spLocks noChangeShapeType="1"/>
            </p:cNvSpPr>
            <p:nvPr/>
          </p:nvSpPr>
          <p:spPr bwMode="auto">
            <a:xfrm>
              <a:off x="1421" y="2896"/>
              <a:ext cx="0" cy="285"/>
            </a:xfrm>
            <a:prstGeom prst="line">
              <a:avLst/>
            </a:prstGeom>
            <a:noFill/>
            <a:ln w="9525">
              <a:solidFill>
                <a:schemeClr val="tx1"/>
              </a:solidFill>
              <a:prstDash val="dash"/>
              <a:round/>
              <a:headEnd/>
              <a:tailEnd/>
            </a:ln>
            <a:effectLst/>
          </p:spPr>
          <p:txBody>
            <a:bodyPr wrap="none"/>
            <a:lstStyle/>
            <a:p>
              <a:endParaRPr lang="zh-CN" altLang="en-US"/>
            </a:p>
          </p:txBody>
        </p:sp>
        <p:sp>
          <p:nvSpPr>
            <p:cNvPr id="49170" name="Line 18"/>
            <p:cNvSpPr>
              <a:spLocks noChangeShapeType="1"/>
            </p:cNvSpPr>
            <p:nvPr/>
          </p:nvSpPr>
          <p:spPr bwMode="auto">
            <a:xfrm>
              <a:off x="1472" y="2896"/>
              <a:ext cx="0" cy="285"/>
            </a:xfrm>
            <a:prstGeom prst="line">
              <a:avLst/>
            </a:prstGeom>
            <a:noFill/>
            <a:ln w="9525">
              <a:solidFill>
                <a:schemeClr val="tx1"/>
              </a:solidFill>
              <a:prstDash val="dash"/>
              <a:round/>
              <a:headEnd/>
              <a:tailEnd/>
            </a:ln>
            <a:effectLst/>
          </p:spPr>
          <p:txBody>
            <a:bodyPr wrap="none"/>
            <a:lstStyle/>
            <a:p>
              <a:endParaRPr lang="zh-CN" altLang="en-US"/>
            </a:p>
          </p:txBody>
        </p:sp>
        <p:graphicFrame>
          <p:nvGraphicFramePr>
            <p:cNvPr id="49171" name="Object 19"/>
            <p:cNvGraphicFramePr>
              <a:graphicFrameLocks noChangeAspect="1"/>
            </p:cNvGraphicFramePr>
            <p:nvPr/>
          </p:nvGraphicFramePr>
          <p:xfrm>
            <a:off x="1062" y="1646"/>
            <a:ext cx="254" cy="356"/>
          </p:xfrm>
          <a:graphic>
            <a:graphicData uri="http://schemas.openxmlformats.org/presentationml/2006/ole">
              <mc:AlternateContent xmlns:mc="http://schemas.openxmlformats.org/markup-compatibility/2006">
                <mc:Choice xmlns:v="urn:schemas-microsoft-com:vml" Requires="v">
                  <p:oleObj spid="_x0000_s44261" name="公式" r:id="rId9" imgW="164880" imgH="215640" progId="Equation.3">
                    <p:embed/>
                  </p:oleObj>
                </mc:Choice>
                <mc:Fallback>
                  <p:oleObj name="公式" r:id="rId9" imgW="164880" imgH="21564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 y="1646"/>
                          <a:ext cx="254" cy="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72" name="Line 20"/>
            <p:cNvSpPr>
              <a:spLocks noChangeShapeType="1"/>
            </p:cNvSpPr>
            <p:nvPr/>
          </p:nvSpPr>
          <p:spPr bwMode="auto">
            <a:xfrm flipV="1">
              <a:off x="1318" y="1532"/>
              <a:ext cx="0" cy="398"/>
            </a:xfrm>
            <a:prstGeom prst="line">
              <a:avLst/>
            </a:prstGeom>
            <a:noFill/>
            <a:ln w="19050">
              <a:solidFill>
                <a:srgbClr val="FF3300"/>
              </a:solidFill>
              <a:round/>
              <a:headEnd/>
              <a:tailEnd type="triangle" w="sm" len="lg"/>
            </a:ln>
            <a:effectLst/>
          </p:spPr>
          <p:txBody>
            <a:bodyPr wrap="none" anchor="ctr"/>
            <a:lstStyle/>
            <a:p>
              <a:endParaRPr lang="zh-CN" altLang="en-US"/>
            </a:p>
          </p:txBody>
        </p:sp>
        <p:sp>
          <p:nvSpPr>
            <p:cNvPr id="49173" name="Line 21"/>
            <p:cNvSpPr>
              <a:spLocks noChangeShapeType="1"/>
            </p:cNvSpPr>
            <p:nvPr/>
          </p:nvSpPr>
          <p:spPr bwMode="auto">
            <a:xfrm>
              <a:off x="1421" y="1362"/>
              <a:ext cx="0" cy="284"/>
            </a:xfrm>
            <a:prstGeom prst="line">
              <a:avLst/>
            </a:prstGeom>
            <a:noFill/>
            <a:ln w="9525">
              <a:solidFill>
                <a:schemeClr val="tx1"/>
              </a:solidFill>
              <a:prstDash val="dash"/>
              <a:round/>
              <a:headEnd/>
              <a:tailEnd/>
            </a:ln>
            <a:effectLst/>
          </p:spPr>
          <p:txBody>
            <a:bodyPr wrap="none"/>
            <a:lstStyle/>
            <a:p>
              <a:endParaRPr lang="zh-CN" altLang="en-US"/>
            </a:p>
          </p:txBody>
        </p:sp>
        <p:sp>
          <p:nvSpPr>
            <p:cNvPr id="49174" name="Line 22"/>
            <p:cNvSpPr>
              <a:spLocks noChangeShapeType="1"/>
            </p:cNvSpPr>
            <p:nvPr/>
          </p:nvSpPr>
          <p:spPr bwMode="auto">
            <a:xfrm>
              <a:off x="1472" y="1362"/>
              <a:ext cx="0" cy="284"/>
            </a:xfrm>
            <a:prstGeom prst="line">
              <a:avLst/>
            </a:prstGeom>
            <a:noFill/>
            <a:ln w="9525">
              <a:solidFill>
                <a:schemeClr val="tx1"/>
              </a:solidFill>
              <a:prstDash val="dash"/>
              <a:round/>
              <a:headEnd/>
              <a:tailEnd/>
            </a:ln>
            <a:effectLst/>
          </p:spPr>
          <p:txBody>
            <a:bodyPr wrap="none"/>
            <a:lstStyle/>
            <a:p>
              <a:endParaRPr lang="zh-CN" altLang="en-US"/>
            </a:p>
          </p:txBody>
        </p:sp>
        <p:sp>
          <p:nvSpPr>
            <p:cNvPr id="49175" name="AutoShape 23"/>
            <p:cNvSpPr>
              <a:spLocks noChangeArrowheads="1"/>
            </p:cNvSpPr>
            <p:nvPr/>
          </p:nvSpPr>
          <p:spPr bwMode="auto">
            <a:xfrm>
              <a:off x="1729" y="2499"/>
              <a:ext cx="51" cy="454"/>
            </a:xfrm>
            <a:prstGeom prst="can">
              <a:avLst>
                <a:gd name="adj" fmla="val 79252"/>
              </a:avLst>
            </a:pr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w="9525">
              <a:solidFill>
                <a:schemeClr val="tx1"/>
              </a:solidFill>
              <a:round/>
              <a:headEnd/>
              <a:tailEnd/>
            </a:ln>
            <a:effectLst/>
          </p:spPr>
          <p:txBody>
            <a:bodyPr wrap="none" anchor="ctr"/>
            <a:lstStyle/>
            <a:p>
              <a:endParaRPr lang="zh-CN" altLang="en-US"/>
            </a:p>
          </p:txBody>
        </p:sp>
        <p:sp>
          <p:nvSpPr>
            <p:cNvPr id="49176" name="Line 24"/>
            <p:cNvSpPr>
              <a:spLocks noChangeShapeType="1"/>
            </p:cNvSpPr>
            <p:nvPr/>
          </p:nvSpPr>
          <p:spPr bwMode="auto">
            <a:xfrm>
              <a:off x="1729" y="2896"/>
              <a:ext cx="0" cy="285"/>
            </a:xfrm>
            <a:prstGeom prst="line">
              <a:avLst/>
            </a:prstGeom>
            <a:noFill/>
            <a:ln w="9525">
              <a:solidFill>
                <a:schemeClr val="tx1"/>
              </a:solidFill>
              <a:prstDash val="dash"/>
              <a:round/>
              <a:headEnd/>
              <a:tailEnd/>
            </a:ln>
            <a:effectLst/>
          </p:spPr>
          <p:txBody>
            <a:bodyPr wrap="none"/>
            <a:lstStyle/>
            <a:p>
              <a:endParaRPr lang="zh-CN" altLang="en-US"/>
            </a:p>
          </p:txBody>
        </p:sp>
        <p:sp>
          <p:nvSpPr>
            <p:cNvPr id="49177" name="Line 25"/>
            <p:cNvSpPr>
              <a:spLocks noChangeShapeType="1"/>
            </p:cNvSpPr>
            <p:nvPr/>
          </p:nvSpPr>
          <p:spPr bwMode="auto">
            <a:xfrm>
              <a:off x="1780" y="2896"/>
              <a:ext cx="0" cy="285"/>
            </a:xfrm>
            <a:prstGeom prst="line">
              <a:avLst/>
            </a:prstGeom>
            <a:noFill/>
            <a:ln w="9525">
              <a:solidFill>
                <a:schemeClr val="tx1"/>
              </a:solidFill>
              <a:prstDash val="dash"/>
              <a:round/>
              <a:headEnd/>
              <a:tailEnd/>
            </a:ln>
            <a:effectLst/>
          </p:spPr>
          <p:txBody>
            <a:bodyPr wrap="none"/>
            <a:lstStyle/>
            <a:p>
              <a:endParaRPr lang="zh-CN" altLang="en-US"/>
            </a:p>
          </p:txBody>
        </p:sp>
        <p:sp>
          <p:nvSpPr>
            <p:cNvPr id="49178" name="Line 26"/>
            <p:cNvSpPr>
              <a:spLocks noChangeShapeType="1"/>
            </p:cNvSpPr>
            <p:nvPr/>
          </p:nvSpPr>
          <p:spPr bwMode="auto">
            <a:xfrm>
              <a:off x="1729" y="1362"/>
              <a:ext cx="0" cy="284"/>
            </a:xfrm>
            <a:prstGeom prst="line">
              <a:avLst/>
            </a:prstGeom>
            <a:noFill/>
            <a:ln w="9525">
              <a:solidFill>
                <a:schemeClr val="tx1"/>
              </a:solidFill>
              <a:prstDash val="dash"/>
              <a:round/>
              <a:headEnd/>
              <a:tailEnd/>
            </a:ln>
            <a:effectLst/>
          </p:spPr>
          <p:txBody>
            <a:bodyPr wrap="none"/>
            <a:lstStyle/>
            <a:p>
              <a:endParaRPr lang="zh-CN" altLang="en-US"/>
            </a:p>
          </p:txBody>
        </p:sp>
        <p:sp>
          <p:nvSpPr>
            <p:cNvPr id="49179" name="Line 27"/>
            <p:cNvSpPr>
              <a:spLocks noChangeShapeType="1"/>
            </p:cNvSpPr>
            <p:nvPr/>
          </p:nvSpPr>
          <p:spPr bwMode="auto">
            <a:xfrm>
              <a:off x="1780" y="1362"/>
              <a:ext cx="0" cy="284"/>
            </a:xfrm>
            <a:prstGeom prst="line">
              <a:avLst/>
            </a:prstGeom>
            <a:noFill/>
            <a:ln w="9525">
              <a:solidFill>
                <a:schemeClr val="tx1"/>
              </a:solidFill>
              <a:prstDash val="dash"/>
              <a:round/>
              <a:headEnd/>
              <a:tailEnd/>
            </a:ln>
            <a:effectLst/>
          </p:spPr>
          <p:txBody>
            <a:bodyPr wrap="none"/>
            <a:lstStyle/>
            <a:p>
              <a:endParaRPr lang="zh-CN" altLang="en-US"/>
            </a:p>
          </p:txBody>
        </p:sp>
        <p:graphicFrame>
          <p:nvGraphicFramePr>
            <p:cNvPr id="49180" name="Object 28"/>
            <p:cNvGraphicFramePr>
              <a:graphicFrameLocks noChangeAspect="1"/>
            </p:cNvGraphicFramePr>
            <p:nvPr/>
          </p:nvGraphicFramePr>
          <p:xfrm>
            <a:off x="1935" y="1589"/>
            <a:ext cx="235" cy="383"/>
          </p:xfrm>
          <a:graphic>
            <a:graphicData uri="http://schemas.openxmlformats.org/presentationml/2006/ole">
              <mc:AlternateContent xmlns:mc="http://schemas.openxmlformats.org/markup-compatibility/2006">
                <mc:Choice xmlns:v="urn:schemas-microsoft-com:vml" Requires="v">
                  <p:oleObj spid="_x0000_s44262" name="公式" r:id="rId11" imgW="152280" imgH="228600" progId="Equation.3">
                    <p:embed/>
                  </p:oleObj>
                </mc:Choice>
                <mc:Fallback>
                  <p:oleObj name="公式" r:id="rId11" imgW="152280" imgH="228600" progId="Equation.3">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5" y="1589"/>
                          <a:ext cx="235" cy="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81" name="Line 29"/>
            <p:cNvSpPr>
              <a:spLocks noChangeShapeType="1"/>
            </p:cNvSpPr>
            <p:nvPr/>
          </p:nvSpPr>
          <p:spPr bwMode="auto">
            <a:xfrm>
              <a:off x="1883" y="1589"/>
              <a:ext cx="0" cy="398"/>
            </a:xfrm>
            <a:prstGeom prst="line">
              <a:avLst/>
            </a:prstGeom>
            <a:noFill/>
            <a:ln w="19050">
              <a:solidFill>
                <a:srgbClr val="FF3300"/>
              </a:solidFill>
              <a:round/>
              <a:headEnd/>
              <a:tailEnd type="triangle" w="sm" len="lg"/>
            </a:ln>
            <a:effectLst/>
          </p:spPr>
          <p:txBody>
            <a:bodyPr wrap="none" anchor="ctr"/>
            <a:lstStyle/>
            <a:p>
              <a:endParaRPr lang="zh-CN" altLang="en-US"/>
            </a:p>
          </p:txBody>
        </p:sp>
        <p:grpSp>
          <p:nvGrpSpPr>
            <p:cNvPr id="4" name="Group 30"/>
            <p:cNvGrpSpPr>
              <a:grpSpLocks/>
            </p:cNvGrpSpPr>
            <p:nvPr/>
          </p:nvGrpSpPr>
          <p:grpSpPr bwMode="auto">
            <a:xfrm>
              <a:off x="850" y="2016"/>
              <a:ext cx="1598" cy="714"/>
              <a:chOff x="850" y="2016"/>
              <a:chExt cx="1598" cy="714"/>
            </a:xfrm>
          </p:grpSpPr>
          <p:grpSp>
            <p:nvGrpSpPr>
              <p:cNvPr id="5" name="Group 31"/>
              <p:cNvGrpSpPr>
                <a:grpSpLocks/>
              </p:cNvGrpSpPr>
              <p:nvPr/>
            </p:nvGrpSpPr>
            <p:grpSpPr bwMode="auto">
              <a:xfrm>
                <a:off x="850" y="2016"/>
                <a:ext cx="1369" cy="525"/>
                <a:chOff x="858" y="1695"/>
                <a:chExt cx="1280" cy="443"/>
              </a:xfrm>
            </p:grpSpPr>
            <p:sp>
              <p:nvSpPr>
                <p:cNvPr id="49184" name="Oval 32"/>
                <p:cNvSpPr>
                  <a:spLocks noChangeArrowheads="1"/>
                </p:cNvSpPr>
                <p:nvPr/>
              </p:nvSpPr>
              <p:spPr bwMode="auto">
                <a:xfrm>
                  <a:off x="858" y="1695"/>
                  <a:ext cx="1280" cy="443"/>
                </a:xfrm>
                <a:prstGeom prst="ellipse">
                  <a:avLst/>
                </a:prstGeom>
                <a:solidFill>
                  <a:schemeClr val="accent2"/>
                </a:solidFill>
                <a:ln w="38100">
                  <a:solidFill>
                    <a:srgbClr val="6600CC"/>
                  </a:solidFill>
                  <a:round/>
                  <a:headEnd/>
                  <a:tailEnd/>
                </a:ln>
                <a:effectLst/>
              </p:spPr>
              <p:txBody>
                <a:bodyPr wrap="none" anchor="ctr"/>
                <a:lstStyle/>
                <a:p>
                  <a:endParaRPr lang="zh-CN" altLang="en-US"/>
                </a:p>
              </p:txBody>
            </p:sp>
            <p:sp>
              <p:nvSpPr>
                <p:cNvPr id="49185" name="Line 33"/>
                <p:cNvSpPr>
                  <a:spLocks noChangeShapeType="1"/>
                </p:cNvSpPr>
                <p:nvPr/>
              </p:nvSpPr>
              <p:spPr bwMode="auto">
                <a:xfrm>
                  <a:off x="1536" y="2134"/>
                  <a:ext cx="91" cy="0"/>
                </a:xfrm>
                <a:prstGeom prst="line">
                  <a:avLst/>
                </a:prstGeom>
                <a:noFill/>
                <a:ln w="38100">
                  <a:solidFill>
                    <a:srgbClr val="FF3300"/>
                  </a:solidFill>
                  <a:round/>
                  <a:headEnd/>
                  <a:tailEnd type="triangle" w="sm" len="lg"/>
                </a:ln>
                <a:effectLst/>
              </p:spPr>
              <p:txBody>
                <a:bodyPr wrap="none" anchor="ctr"/>
                <a:lstStyle/>
                <a:p>
                  <a:endParaRPr lang="zh-CN" altLang="en-US"/>
                </a:p>
              </p:txBody>
            </p:sp>
          </p:grpSp>
          <p:graphicFrame>
            <p:nvGraphicFramePr>
              <p:cNvPr id="49186" name="Object 34"/>
              <p:cNvGraphicFramePr>
                <a:graphicFrameLocks noChangeAspect="1"/>
              </p:cNvGraphicFramePr>
              <p:nvPr/>
            </p:nvGraphicFramePr>
            <p:xfrm>
              <a:off x="2078" y="2407"/>
              <a:ext cx="370" cy="323"/>
            </p:xfrm>
            <a:graphic>
              <a:graphicData uri="http://schemas.openxmlformats.org/presentationml/2006/ole">
                <mc:AlternateContent xmlns:mc="http://schemas.openxmlformats.org/markup-compatibility/2006">
                  <mc:Choice xmlns:v="urn:schemas-microsoft-com:vml" Requires="v">
                    <p:oleObj spid="_x0000_s44263" name="Equation" r:id="rId13" imgW="114120" imgH="253800" progId="Equation.3">
                      <p:embed/>
                    </p:oleObj>
                  </mc:Choice>
                  <mc:Fallback>
                    <p:oleObj name="Equation" r:id="rId13" imgW="114120" imgH="253800" progId="Equation.3">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78" y="2407"/>
                            <a:ext cx="370"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9187" name="AutoShape 35"/>
            <p:cNvSpPr>
              <a:spLocks noChangeArrowheads="1"/>
            </p:cNvSpPr>
            <p:nvPr/>
          </p:nvSpPr>
          <p:spPr bwMode="auto">
            <a:xfrm>
              <a:off x="1730" y="1589"/>
              <a:ext cx="49" cy="734"/>
            </a:xfrm>
            <a:prstGeom prst="can">
              <a:avLst>
                <a:gd name="adj" fmla="val 133360"/>
              </a:avLst>
            </a:pr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w="9525">
              <a:solidFill>
                <a:schemeClr val="tx1"/>
              </a:solidFill>
              <a:round/>
              <a:headEnd/>
              <a:tailEnd/>
            </a:ln>
            <a:effectLst/>
          </p:spPr>
          <p:txBody>
            <a:bodyPr wrap="none" anchor="ctr"/>
            <a:lstStyle/>
            <a:p>
              <a:endParaRPr lang="zh-CN" altLang="en-US"/>
            </a:p>
          </p:txBody>
        </p:sp>
        <p:sp>
          <p:nvSpPr>
            <p:cNvPr id="49188" name="AutoShape 36"/>
            <p:cNvSpPr>
              <a:spLocks noChangeArrowheads="1"/>
            </p:cNvSpPr>
            <p:nvPr/>
          </p:nvSpPr>
          <p:spPr bwMode="auto">
            <a:xfrm>
              <a:off x="1422" y="1589"/>
              <a:ext cx="49" cy="734"/>
            </a:xfrm>
            <a:prstGeom prst="can">
              <a:avLst>
                <a:gd name="adj" fmla="val 133360"/>
              </a:avLst>
            </a:prstGeom>
            <a:gradFill rotWithShape="0">
              <a:gsLst>
                <a:gs pos="0">
                  <a:schemeClr val="bg2">
                    <a:gamma/>
                    <a:shade val="56078"/>
                    <a:invGamma/>
                  </a:schemeClr>
                </a:gs>
                <a:gs pos="50000">
                  <a:schemeClr val="bg2"/>
                </a:gs>
                <a:gs pos="100000">
                  <a:schemeClr val="bg2">
                    <a:gamma/>
                    <a:shade val="56078"/>
                    <a:invGamma/>
                  </a:schemeClr>
                </a:gs>
              </a:gsLst>
              <a:lin ang="0" scaled="1"/>
            </a:gradFill>
            <a:ln w="9525">
              <a:solidFill>
                <a:schemeClr val="tx1"/>
              </a:solidFill>
              <a:round/>
              <a:headEnd/>
              <a:tailEnd/>
            </a:ln>
            <a:effectLst/>
          </p:spPr>
          <p:txBody>
            <a:bodyPr wrap="none" anchor="ctr"/>
            <a:lstStyle/>
            <a:p>
              <a:endParaRPr lang="zh-CN" altLang="en-US"/>
            </a:p>
          </p:txBody>
        </p:sp>
      </p:grpSp>
      <p:grpSp>
        <p:nvGrpSpPr>
          <p:cNvPr id="6" name="Group 37"/>
          <p:cNvGrpSpPr>
            <a:grpSpLocks/>
          </p:cNvGrpSpPr>
          <p:nvPr/>
        </p:nvGrpSpPr>
        <p:grpSpPr bwMode="auto">
          <a:xfrm>
            <a:off x="609600" y="5105400"/>
            <a:ext cx="7510463" cy="1274763"/>
            <a:chOff x="384" y="3168"/>
            <a:chExt cx="4731" cy="803"/>
          </a:xfrm>
        </p:grpSpPr>
        <p:sp>
          <p:nvSpPr>
            <p:cNvPr id="49190" name="Text Box 38"/>
            <p:cNvSpPr txBox="1">
              <a:spLocks noChangeArrowheads="1"/>
            </p:cNvSpPr>
            <p:nvPr/>
          </p:nvSpPr>
          <p:spPr bwMode="auto">
            <a:xfrm>
              <a:off x="384" y="3408"/>
              <a:ext cx="2448" cy="327"/>
            </a:xfrm>
            <a:prstGeom prst="rect">
              <a:avLst/>
            </a:prstGeom>
            <a:noFill/>
            <a:ln w="9525">
              <a:noFill/>
              <a:miter lim="800000"/>
              <a:headEnd/>
              <a:tailEnd/>
            </a:ln>
            <a:effectLst/>
          </p:spPr>
          <p:txBody>
            <a:bodyPr>
              <a:spAutoFit/>
            </a:bodyPr>
            <a:lstStyle/>
            <a:p>
              <a:pPr>
                <a:spcBef>
                  <a:spcPct val="50000"/>
                </a:spcBef>
                <a:buClr>
                  <a:srgbClr val="0000FF"/>
                </a:buClr>
                <a:buFont typeface="Wingdings" pitchFamily="2" charset="2"/>
                <a:buChar char="Ø"/>
              </a:pPr>
              <a:r>
                <a:rPr lang="zh-CN" altLang="en-US" sz="2800" dirty="0">
                  <a:solidFill>
                    <a:srgbClr val="CC0000"/>
                  </a:solidFill>
                  <a:latin typeface="黑体" pitchFamily="2" charset="-122"/>
                  <a:ea typeface="黑体" pitchFamily="2" charset="-122"/>
                </a:rPr>
                <a:t>安培环路定理</a:t>
              </a:r>
            </a:p>
          </p:txBody>
        </p:sp>
        <p:graphicFrame>
          <p:nvGraphicFramePr>
            <p:cNvPr id="49191" name="Object 39"/>
            <p:cNvGraphicFramePr>
              <a:graphicFrameLocks noChangeAspect="1"/>
            </p:cNvGraphicFramePr>
            <p:nvPr/>
          </p:nvGraphicFramePr>
          <p:xfrm>
            <a:off x="3120" y="3168"/>
            <a:ext cx="1995" cy="803"/>
          </p:xfrm>
          <a:graphic>
            <a:graphicData uri="http://schemas.openxmlformats.org/presentationml/2006/ole">
              <mc:AlternateContent xmlns:mc="http://schemas.openxmlformats.org/markup-compatibility/2006">
                <mc:Choice xmlns:v="urn:schemas-microsoft-com:vml" Requires="v">
                  <p:oleObj spid="_x0000_s44264" name="Equation" r:id="rId15" imgW="1066680" imgH="469800" progId="Equation.3">
                    <p:embed/>
                  </p:oleObj>
                </mc:Choice>
                <mc:Fallback>
                  <p:oleObj name="Equation" r:id="rId15" imgW="1066680" imgH="469800" progId="Equation.3">
                    <p:embed/>
                    <p:pic>
                      <p:nvPicPr>
                        <p:cNvPr id="0"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20" y="3168"/>
                          <a:ext cx="1995" cy="803"/>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sp>
        <p:nvSpPr>
          <p:cNvPr id="40" name="矩形 39"/>
          <p:cNvSpPr/>
          <p:nvPr/>
        </p:nvSpPr>
        <p:spPr>
          <a:xfrm>
            <a:off x="609600" y="152400"/>
            <a:ext cx="5724644"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一 安培环路定理的表述和证明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blinds(vertical)">
                                      <p:cBhvr>
                                        <p:cTn id="7" dur="500"/>
                                        <p:tgtEl>
                                          <p:spTgt spid="491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9157"/>
                                        </p:tgtEl>
                                        <p:attrNameLst>
                                          <p:attrName>style.visibility</p:attrName>
                                        </p:attrNameLst>
                                      </p:cBhvr>
                                      <p:to>
                                        <p:strVal val="visible"/>
                                      </p:to>
                                    </p:set>
                                    <p:animEffect transition="in" filter="blinds(vertical)">
                                      <p:cBhvr>
                                        <p:cTn id="12" dur="500"/>
                                        <p:tgtEl>
                                          <p:spTgt spid="491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9156"/>
                                        </p:tgtEl>
                                        <p:attrNameLst>
                                          <p:attrName>style.visibility</p:attrName>
                                        </p:attrNameLst>
                                      </p:cBhvr>
                                      <p:to>
                                        <p:strVal val="visible"/>
                                      </p:to>
                                    </p:set>
                                    <p:animEffect transition="in" filter="blinds(vertical)">
                                      <p:cBhvr>
                                        <p:cTn id="17" dur="500"/>
                                        <p:tgtEl>
                                          <p:spTgt spid="491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38200" y="990600"/>
            <a:ext cx="6553200" cy="1371600"/>
            <a:chOff x="528" y="480"/>
            <a:chExt cx="4128" cy="864"/>
          </a:xfrm>
        </p:grpSpPr>
        <p:sp>
          <p:nvSpPr>
            <p:cNvPr id="50179" name="Text Box 3"/>
            <p:cNvSpPr txBox="1">
              <a:spLocks noChangeArrowheads="1"/>
            </p:cNvSpPr>
            <p:nvPr/>
          </p:nvSpPr>
          <p:spPr bwMode="auto">
            <a:xfrm>
              <a:off x="528" y="729"/>
              <a:ext cx="1776" cy="327"/>
            </a:xfrm>
            <a:prstGeom prst="rect">
              <a:avLst/>
            </a:prstGeom>
            <a:noFill/>
            <a:ln w="9525">
              <a:noFill/>
              <a:miter lim="800000"/>
              <a:headEnd/>
              <a:tailEnd/>
            </a:ln>
            <a:effectLst/>
          </p:spPr>
          <p:txBody>
            <a:bodyPr wrap="square">
              <a:spAutoFit/>
            </a:bodyPr>
            <a:lstStyle/>
            <a:p>
              <a:pPr>
                <a:spcBef>
                  <a:spcPct val="50000"/>
                </a:spcBef>
                <a:buClr>
                  <a:srgbClr val="3333FF"/>
                </a:buClr>
                <a:buFont typeface="Wingdings" pitchFamily="2" charset="2"/>
                <a:buChar char="Ø"/>
              </a:pPr>
              <a:r>
                <a:rPr lang="zh-CN" altLang="en-US" sz="2800" dirty="0">
                  <a:solidFill>
                    <a:srgbClr val="FF0000"/>
                  </a:solidFill>
                  <a:latin typeface="黑体" pitchFamily="2" charset="-122"/>
                  <a:ea typeface="黑体" pitchFamily="2" charset="-122"/>
                </a:rPr>
                <a:t>安培环路定理</a:t>
              </a:r>
            </a:p>
          </p:txBody>
        </p:sp>
        <p:graphicFrame>
          <p:nvGraphicFramePr>
            <p:cNvPr id="50180" name="Object 4"/>
            <p:cNvGraphicFramePr>
              <a:graphicFrameLocks noChangeAspect="1"/>
            </p:cNvGraphicFramePr>
            <p:nvPr/>
          </p:nvGraphicFramePr>
          <p:xfrm>
            <a:off x="2544" y="480"/>
            <a:ext cx="2112" cy="864"/>
          </p:xfrm>
          <a:graphic>
            <a:graphicData uri="http://schemas.openxmlformats.org/presentationml/2006/ole">
              <mc:AlternateContent xmlns:mc="http://schemas.openxmlformats.org/markup-compatibility/2006">
                <mc:Choice xmlns:v="urn:schemas-microsoft-com:vml" Requires="v">
                  <p:oleObj spid="_x0000_s45208" name="Equation" r:id="rId3" imgW="1079280" imgH="495000" progId="Equation.3">
                    <p:embed/>
                  </p:oleObj>
                </mc:Choice>
                <mc:Fallback>
                  <p:oleObj name="Equation" r:id="rId3" imgW="1079280" imgH="4950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480"/>
                          <a:ext cx="2112" cy="864"/>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sp>
        <p:nvSpPr>
          <p:cNvPr id="50182" name="Text Box 6"/>
          <p:cNvSpPr txBox="1">
            <a:spLocks noChangeArrowheads="1"/>
          </p:cNvSpPr>
          <p:nvPr/>
        </p:nvSpPr>
        <p:spPr bwMode="auto">
          <a:xfrm>
            <a:off x="381000" y="2514600"/>
            <a:ext cx="8474075" cy="1630363"/>
          </a:xfrm>
          <a:prstGeom prst="rect">
            <a:avLst/>
          </a:prstGeom>
          <a:noFill/>
          <a:ln w="9525">
            <a:noFill/>
            <a:miter lim="800000"/>
            <a:headEnd/>
            <a:tailEnd/>
          </a:ln>
          <a:effectLst/>
        </p:spPr>
        <p:txBody>
          <a:bodyPr>
            <a:spAutoFit/>
          </a:bodyPr>
          <a:lstStyle/>
          <a:p>
            <a:pPr>
              <a:lnSpc>
                <a:spcPct val="120000"/>
              </a:lnSpc>
            </a:pPr>
            <a:r>
              <a:rPr lang="zh-CN" altLang="en-US" sz="2800" dirty="0">
                <a:latin typeface="黑体" pitchFamily="2" charset="-122"/>
                <a:ea typeface="黑体" pitchFamily="2" charset="-122"/>
              </a:rPr>
              <a:t>即在真空的稳恒磁场中，磁感应强度    沿任一闭合路径的积分的值，等于   乘以该闭合路径所包围的各电流的代数和</a:t>
            </a:r>
            <a:r>
              <a:rPr lang="en-US" altLang="zh-CN" sz="2800" dirty="0">
                <a:latin typeface="黑体" pitchFamily="2" charset="-122"/>
                <a:ea typeface="黑体" pitchFamily="2" charset="-122"/>
              </a:rPr>
              <a:t>.</a:t>
            </a:r>
          </a:p>
        </p:txBody>
      </p:sp>
      <p:graphicFrame>
        <p:nvGraphicFramePr>
          <p:cNvPr id="50183" name="Object 7"/>
          <p:cNvGraphicFramePr>
            <a:graphicFrameLocks noChangeAspect="1"/>
          </p:cNvGraphicFramePr>
          <p:nvPr>
            <p:extLst>
              <p:ext uri="{D42A27DB-BD31-4B8C-83A1-F6EECF244321}">
                <p14:modId xmlns:p14="http://schemas.microsoft.com/office/powerpoint/2010/main" val="3992005392"/>
              </p:ext>
            </p:extLst>
          </p:nvPr>
        </p:nvGraphicFramePr>
        <p:xfrm>
          <a:off x="6248400" y="2514600"/>
          <a:ext cx="463550" cy="531812"/>
        </p:xfrm>
        <a:graphic>
          <a:graphicData uri="http://schemas.openxmlformats.org/presentationml/2006/ole">
            <mc:AlternateContent xmlns:mc="http://schemas.openxmlformats.org/markup-compatibility/2006">
              <mc:Choice xmlns:v="urn:schemas-microsoft-com:vml" Requires="v">
                <p:oleObj spid="_x0000_s45209" name="Equation" r:id="rId5" imgW="152280" imgH="190440" progId="Equation.3">
                  <p:embed/>
                </p:oleObj>
              </mc:Choice>
              <mc:Fallback>
                <p:oleObj name="Equation" r:id="rId5" imgW="152280" imgH="1904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2514600"/>
                        <a:ext cx="46355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4" name="Object 8"/>
          <p:cNvGraphicFramePr>
            <a:graphicFrameLocks noChangeAspect="1"/>
          </p:cNvGraphicFramePr>
          <p:nvPr>
            <p:extLst>
              <p:ext uri="{D42A27DB-BD31-4B8C-83A1-F6EECF244321}">
                <p14:modId xmlns:p14="http://schemas.microsoft.com/office/powerpoint/2010/main" val="3898046204"/>
              </p:ext>
            </p:extLst>
          </p:nvPr>
        </p:nvGraphicFramePr>
        <p:xfrm>
          <a:off x="3992563" y="2971800"/>
          <a:ext cx="579437" cy="692150"/>
        </p:xfrm>
        <a:graphic>
          <a:graphicData uri="http://schemas.openxmlformats.org/presentationml/2006/ole">
            <mc:AlternateContent xmlns:mc="http://schemas.openxmlformats.org/markup-compatibility/2006">
              <mc:Choice xmlns:v="urn:schemas-microsoft-com:vml" Requires="v">
                <p:oleObj spid="_x0000_s45210" name="Equation" r:id="rId7" imgW="190440" imgH="228600" progId="Equation.3">
                  <p:embed/>
                </p:oleObj>
              </mc:Choice>
              <mc:Fallback>
                <p:oleObj name="Equation" r:id="rId7" imgW="190440" imgH="2286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2563" y="2971800"/>
                        <a:ext cx="579437"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609600" y="152400"/>
            <a:ext cx="5724644"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一 安培环路定理的表述和证明</a:t>
            </a:r>
          </a:p>
        </p:txBody>
      </p:sp>
      <p:grpSp>
        <p:nvGrpSpPr>
          <p:cNvPr id="9" name="组合 14"/>
          <p:cNvGrpSpPr/>
          <p:nvPr/>
        </p:nvGrpSpPr>
        <p:grpSpPr>
          <a:xfrm>
            <a:off x="609600" y="4191000"/>
            <a:ext cx="7696200" cy="1012585"/>
            <a:chOff x="457200" y="1873250"/>
            <a:chExt cx="7696200" cy="1012585"/>
          </a:xfrm>
        </p:grpSpPr>
        <p:sp>
          <p:nvSpPr>
            <p:cNvPr id="11" name="Text Box 13"/>
            <p:cNvSpPr txBox="1">
              <a:spLocks noChangeArrowheads="1"/>
            </p:cNvSpPr>
            <p:nvPr/>
          </p:nvSpPr>
          <p:spPr bwMode="auto">
            <a:xfrm>
              <a:off x="457200" y="1873250"/>
              <a:ext cx="7696200" cy="1012585"/>
            </a:xfrm>
            <a:prstGeom prst="rect">
              <a:avLst/>
            </a:prstGeom>
            <a:noFill/>
            <a:ln w="9525">
              <a:noFill/>
              <a:miter lim="800000"/>
              <a:headEnd/>
              <a:tailEnd/>
            </a:ln>
            <a:effectLst/>
          </p:spPr>
          <p:txBody>
            <a:bodyPr wrap="square">
              <a:spAutoFit/>
            </a:bodyPr>
            <a:lstStyle/>
            <a:p>
              <a:pPr>
                <a:lnSpc>
                  <a:spcPct val="114000"/>
                </a:lnSpc>
                <a:spcBef>
                  <a:spcPct val="50000"/>
                </a:spcBef>
              </a:pPr>
              <a:r>
                <a:rPr lang="zh-CN" altLang="en-US" sz="2800" dirty="0">
                  <a:solidFill>
                    <a:srgbClr val="FF0000"/>
                  </a:solidFill>
                  <a:latin typeface="黑体" pitchFamily="2" charset="-122"/>
                  <a:ea typeface="黑体" pitchFamily="2" charset="-122"/>
                </a:rPr>
                <a:t>注意：</a:t>
              </a:r>
              <a:r>
                <a:rPr lang="zh-CN" altLang="en-US" sz="2800" dirty="0">
                  <a:latin typeface="黑体" pitchFamily="2" charset="-122"/>
                  <a:ea typeface="黑体" pitchFamily="2" charset="-122"/>
                </a:rPr>
                <a:t>（</a:t>
              </a:r>
              <a:r>
                <a:rPr lang="en-US" altLang="zh-CN" sz="2800" dirty="0">
                  <a:latin typeface="黑体" pitchFamily="2" charset="-122"/>
                  <a:ea typeface="黑体" pitchFamily="2" charset="-122"/>
                </a:rPr>
                <a:t>1</a:t>
              </a:r>
              <a:r>
                <a:rPr lang="zh-CN" altLang="en-US" sz="2800" dirty="0">
                  <a:latin typeface="黑体" pitchFamily="2" charset="-122"/>
                  <a:ea typeface="黑体" pitchFamily="2" charset="-122"/>
                </a:rPr>
                <a:t>）</a:t>
              </a:r>
              <a:r>
                <a:rPr lang="zh-CN" altLang="zh-CN" sz="2800" dirty="0">
                  <a:latin typeface="黑体" pitchFamily="2" charset="-122"/>
                  <a:ea typeface="黑体" pitchFamily="2" charset="-122"/>
                </a:rPr>
                <a:t>电流</a:t>
              </a:r>
              <a:r>
                <a:rPr lang="zh-CN" altLang="zh-CN" sz="2800" dirty="0">
                  <a:solidFill>
                    <a:srgbClr val="CC0000"/>
                  </a:solidFill>
                  <a:latin typeface="黑体" pitchFamily="2" charset="-122"/>
                  <a:ea typeface="黑体" pitchFamily="2" charset="-122"/>
                </a:rPr>
                <a:t> </a:t>
              </a:r>
              <a:r>
                <a:rPr lang="zh-CN" altLang="en-US" sz="2800" dirty="0">
                  <a:solidFill>
                    <a:srgbClr val="CC0000"/>
                  </a:solidFill>
                  <a:latin typeface="黑体" pitchFamily="2" charset="-122"/>
                  <a:ea typeface="黑体" pitchFamily="2" charset="-122"/>
                </a:rPr>
                <a:t>  正负</a:t>
              </a:r>
              <a:r>
                <a:rPr lang="zh-CN" altLang="en-US" sz="2800" dirty="0">
                  <a:latin typeface="黑体" pitchFamily="2" charset="-122"/>
                  <a:ea typeface="黑体" pitchFamily="2" charset="-122"/>
                </a:rPr>
                <a:t>的规定：  与   成</a:t>
              </a:r>
              <a:r>
                <a:rPr lang="zh-CN" altLang="en-US" sz="2800" dirty="0">
                  <a:solidFill>
                    <a:srgbClr val="CC0000"/>
                  </a:solidFill>
                  <a:latin typeface="黑体" pitchFamily="2" charset="-122"/>
                  <a:ea typeface="黑体" pitchFamily="2" charset="-122"/>
                </a:rPr>
                <a:t>右</a:t>
              </a:r>
              <a:r>
                <a:rPr lang="zh-CN" altLang="en-US" sz="2800" dirty="0">
                  <a:latin typeface="黑体" pitchFamily="2" charset="-122"/>
                  <a:ea typeface="黑体" pitchFamily="2" charset="-122"/>
                </a:rPr>
                <a:t>螺旋时，  为</a:t>
              </a:r>
              <a:r>
                <a:rPr lang="zh-CN" altLang="en-US" sz="2800" dirty="0">
                  <a:solidFill>
                    <a:srgbClr val="CC0000"/>
                  </a:solidFill>
                  <a:latin typeface="黑体" pitchFamily="2" charset="-122"/>
                  <a:ea typeface="黑体" pitchFamily="2" charset="-122"/>
                </a:rPr>
                <a:t>正</a:t>
              </a:r>
              <a:r>
                <a:rPr lang="zh-CN" altLang="en-US" sz="2800" dirty="0">
                  <a:latin typeface="黑体" pitchFamily="2" charset="-122"/>
                  <a:ea typeface="黑体" pitchFamily="2" charset="-122"/>
                </a:rPr>
                <a:t>；</a:t>
              </a:r>
              <a:r>
                <a:rPr lang="zh-CN" altLang="en-US" sz="2800" dirty="0">
                  <a:solidFill>
                    <a:srgbClr val="CC0000"/>
                  </a:solidFill>
                  <a:latin typeface="黑体" pitchFamily="2" charset="-122"/>
                  <a:ea typeface="黑体" pitchFamily="2" charset="-122"/>
                </a:rPr>
                <a:t>反</a:t>
              </a:r>
              <a:r>
                <a:rPr lang="zh-CN" altLang="en-US" sz="2800" dirty="0">
                  <a:latin typeface="黑体" pitchFamily="2" charset="-122"/>
                  <a:ea typeface="黑体" pitchFamily="2" charset="-122"/>
                </a:rPr>
                <a:t>之为</a:t>
              </a:r>
              <a:r>
                <a:rPr lang="zh-CN" altLang="en-US" sz="2800" dirty="0">
                  <a:solidFill>
                    <a:srgbClr val="0000FF"/>
                  </a:solidFill>
                  <a:latin typeface="黑体" pitchFamily="2" charset="-122"/>
                  <a:ea typeface="黑体" pitchFamily="2" charset="-122"/>
                </a:rPr>
                <a:t>负</a:t>
              </a:r>
              <a:r>
                <a:rPr lang="en-US" altLang="zh-CN" sz="2800" dirty="0">
                  <a:latin typeface="黑体" pitchFamily="2" charset="-122"/>
                  <a:ea typeface="黑体" pitchFamily="2" charset="-122"/>
                </a:rPr>
                <a:t>.</a:t>
              </a:r>
            </a:p>
          </p:txBody>
        </p:sp>
        <p:graphicFrame>
          <p:nvGraphicFramePr>
            <p:cNvPr id="12" name="Object 14"/>
            <p:cNvGraphicFramePr>
              <a:graphicFrameLocks noChangeAspect="1"/>
            </p:cNvGraphicFramePr>
            <p:nvPr>
              <p:extLst>
                <p:ext uri="{D42A27DB-BD31-4B8C-83A1-F6EECF244321}">
                  <p14:modId xmlns:p14="http://schemas.microsoft.com/office/powerpoint/2010/main" val="1143454763"/>
                </p:ext>
              </p:extLst>
            </p:nvPr>
          </p:nvGraphicFramePr>
          <p:xfrm>
            <a:off x="1981200" y="2444750"/>
            <a:ext cx="303213" cy="419100"/>
          </p:xfrm>
          <a:graphic>
            <a:graphicData uri="http://schemas.openxmlformats.org/presentationml/2006/ole">
              <mc:AlternateContent xmlns:mc="http://schemas.openxmlformats.org/markup-compatibility/2006">
                <mc:Choice xmlns:v="urn:schemas-microsoft-com:vml" Requires="v">
                  <p:oleObj spid="_x0000_s45211" name="Equation" r:id="rId9" imgW="164880" imgH="228600" progId="Equation.3">
                    <p:embed/>
                  </p:oleObj>
                </mc:Choice>
                <mc:Fallback>
                  <p:oleObj name="Equation" r:id="rId9" imgW="1648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2444750"/>
                          <a:ext cx="3032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3" name="Object 15"/>
            <p:cNvGraphicFramePr>
              <a:graphicFrameLocks noChangeAspect="1"/>
            </p:cNvGraphicFramePr>
            <p:nvPr>
              <p:extLst>
                <p:ext uri="{D42A27DB-BD31-4B8C-83A1-F6EECF244321}">
                  <p14:modId xmlns:p14="http://schemas.microsoft.com/office/powerpoint/2010/main" val="3374125864"/>
                </p:ext>
              </p:extLst>
            </p:nvPr>
          </p:nvGraphicFramePr>
          <p:xfrm>
            <a:off x="5952569" y="1924050"/>
            <a:ext cx="303212" cy="419100"/>
          </p:xfrm>
          <a:graphic>
            <a:graphicData uri="http://schemas.openxmlformats.org/presentationml/2006/ole">
              <mc:AlternateContent xmlns:mc="http://schemas.openxmlformats.org/markup-compatibility/2006">
                <mc:Choice xmlns:v="urn:schemas-microsoft-com:vml" Requires="v">
                  <p:oleObj spid="_x0000_s45212" name="Equation" r:id="rId11" imgW="164880" imgH="228600" progId="Equation.3">
                    <p:embed/>
                  </p:oleObj>
                </mc:Choice>
                <mc:Fallback>
                  <p:oleObj name="Equation" r:id="rId11" imgW="1648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2569" y="1924050"/>
                          <a:ext cx="3032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4" name="Object 16"/>
            <p:cNvGraphicFramePr>
              <a:graphicFrameLocks noChangeAspect="1"/>
            </p:cNvGraphicFramePr>
            <p:nvPr>
              <p:extLst>
                <p:ext uri="{D42A27DB-BD31-4B8C-83A1-F6EECF244321}">
                  <p14:modId xmlns:p14="http://schemas.microsoft.com/office/powerpoint/2010/main" val="1403442650"/>
                </p:ext>
              </p:extLst>
            </p:nvPr>
          </p:nvGraphicFramePr>
          <p:xfrm>
            <a:off x="6705600" y="1935163"/>
            <a:ext cx="349250" cy="419100"/>
          </p:xfrm>
          <a:graphic>
            <a:graphicData uri="http://schemas.openxmlformats.org/presentationml/2006/ole">
              <mc:AlternateContent xmlns:mc="http://schemas.openxmlformats.org/markup-compatibility/2006">
                <mc:Choice xmlns:v="urn:schemas-microsoft-com:vml" Requires="v">
                  <p:oleObj spid="_x0000_s45213" name="Equation" r:id="rId13" imgW="190440" imgH="228600" progId="Equation.DSMT4">
                    <p:embed/>
                  </p:oleObj>
                </mc:Choice>
                <mc:Fallback>
                  <p:oleObj name="Equation" r:id="rId13" imgW="1904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5600" y="1935163"/>
                          <a:ext cx="3492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5" name="Object 17"/>
            <p:cNvGraphicFramePr>
              <a:graphicFrameLocks noChangeAspect="1"/>
            </p:cNvGraphicFramePr>
            <p:nvPr>
              <p:extLst>
                <p:ext uri="{D42A27DB-BD31-4B8C-83A1-F6EECF244321}">
                  <p14:modId xmlns:p14="http://schemas.microsoft.com/office/powerpoint/2010/main" val="652921740"/>
                </p:ext>
              </p:extLst>
            </p:nvPr>
          </p:nvGraphicFramePr>
          <p:xfrm>
            <a:off x="3354387" y="1943100"/>
            <a:ext cx="303213" cy="419100"/>
          </p:xfrm>
          <a:graphic>
            <a:graphicData uri="http://schemas.openxmlformats.org/presentationml/2006/ole">
              <mc:AlternateContent xmlns:mc="http://schemas.openxmlformats.org/markup-compatibility/2006">
                <mc:Choice xmlns:v="urn:schemas-microsoft-com:vml" Requires="v">
                  <p:oleObj spid="_x0000_s45214" name="Equation" r:id="rId15" imgW="164880" imgH="228600" progId="Equation.3">
                    <p:embed/>
                  </p:oleObj>
                </mc:Choice>
                <mc:Fallback>
                  <p:oleObj name="Equation" r:id="rId15" imgW="1648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4387" y="1943100"/>
                          <a:ext cx="3032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19" name="组合 13"/>
          <p:cNvGrpSpPr/>
          <p:nvPr/>
        </p:nvGrpSpPr>
        <p:grpSpPr>
          <a:xfrm>
            <a:off x="152400" y="5410200"/>
            <a:ext cx="8802410" cy="1219200"/>
            <a:chOff x="656808" y="3720405"/>
            <a:chExt cx="7791654" cy="1219200"/>
          </a:xfrm>
        </p:grpSpPr>
        <p:sp>
          <p:nvSpPr>
            <p:cNvPr id="20" name="矩形 19"/>
            <p:cNvSpPr/>
            <p:nvPr/>
          </p:nvSpPr>
          <p:spPr>
            <a:xfrm>
              <a:off x="656808" y="3720405"/>
              <a:ext cx="7791654" cy="1039772"/>
            </a:xfrm>
            <a:prstGeom prst="rect">
              <a:avLst/>
            </a:prstGeom>
          </p:spPr>
          <p:txBody>
            <a:bodyPr wrap="none">
              <a:spAutoFit/>
            </a:bodyPr>
            <a:lstStyle/>
            <a:p>
              <a:pPr>
                <a:lnSpc>
                  <a:spcPct val="114000"/>
                </a:lnSpc>
              </a:pPr>
              <a:r>
                <a:rPr lang="zh-CN" altLang="en-US" sz="2800" dirty="0">
                  <a:solidFill>
                    <a:srgbClr val="000000"/>
                  </a:solidFill>
                  <a:latin typeface="黑体" pitchFamily="2" charset="-122"/>
                  <a:ea typeface="黑体" pitchFamily="2" charset="-122"/>
                </a:rPr>
                <a:t>（</a:t>
              </a:r>
              <a:r>
                <a:rPr lang="en-US" altLang="zh-CN" sz="2800" dirty="0">
                  <a:solidFill>
                    <a:srgbClr val="000000"/>
                  </a:solidFill>
                  <a:latin typeface="黑体" pitchFamily="2" charset="-122"/>
                  <a:ea typeface="黑体" pitchFamily="2" charset="-122"/>
                </a:rPr>
                <a:t>2</a:t>
              </a:r>
              <a:r>
                <a:rPr lang="zh-CN" altLang="en-US" sz="2800" dirty="0">
                  <a:solidFill>
                    <a:srgbClr val="000000"/>
                  </a:solidFill>
                  <a:latin typeface="黑体" pitchFamily="2" charset="-122"/>
                  <a:ea typeface="黑体" pitchFamily="2" charset="-122"/>
                </a:rPr>
                <a:t>）环路上任意一点磁感应强度   由空间里</a:t>
              </a:r>
              <a:r>
                <a:rPr lang="zh-CN" altLang="en-US" sz="2800" dirty="0">
                  <a:solidFill>
                    <a:srgbClr val="C00000"/>
                  </a:solidFill>
                  <a:latin typeface="黑体" pitchFamily="2" charset="-122"/>
                  <a:ea typeface="黑体" pitchFamily="2" charset="-122"/>
                </a:rPr>
                <a:t>所有电流</a:t>
              </a:r>
              <a:endParaRPr lang="en-US" altLang="zh-CN" sz="2800" dirty="0">
                <a:solidFill>
                  <a:srgbClr val="C00000"/>
                </a:solidFill>
                <a:latin typeface="黑体" pitchFamily="2" charset="-122"/>
                <a:ea typeface="黑体" pitchFamily="2" charset="-122"/>
              </a:endParaRPr>
            </a:p>
            <a:p>
              <a:pPr>
                <a:lnSpc>
                  <a:spcPct val="114000"/>
                </a:lnSpc>
              </a:pPr>
              <a:r>
                <a:rPr lang="zh-CN" altLang="en-US" sz="2800" dirty="0">
                  <a:solidFill>
                    <a:srgbClr val="000000"/>
                  </a:solidFill>
                  <a:latin typeface="黑体" pitchFamily="2" charset="-122"/>
                  <a:ea typeface="黑体" pitchFamily="2" charset="-122"/>
                </a:rPr>
                <a:t>决定，而环路积分        由环路内电流代数和决定。</a:t>
              </a:r>
              <a:endParaRPr lang="zh-CN" altLang="en-US" dirty="0"/>
            </a:p>
          </p:txBody>
        </p:sp>
        <p:graphicFrame>
          <p:nvGraphicFramePr>
            <p:cNvPr id="21" name="对象 20"/>
            <p:cNvGraphicFramePr>
              <a:graphicFrameLocks noChangeAspect="1"/>
            </p:cNvGraphicFramePr>
            <p:nvPr>
              <p:extLst>
                <p:ext uri="{D42A27DB-BD31-4B8C-83A1-F6EECF244321}">
                  <p14:modId xmlns:p14="http://schemas.microsoft.com/office/powerpoint/2010/main" val="1949322458"/>
                </p:ext>
              </p:extLst>
            </p:nvPr>
          </p:nvGraphicFramePr>
          <p:xfrm>
            <a:off x="5243419" y="3720405"/>
            <a:ext cx="609600" cy="533400"/>
          </p:xfrm>
          <a:graphic>
            <a:graphicData uri="http://schemas.openxmlformats.org/presentationml/2006/ole">
              <mc:AlternateContent xmlns:mc="http://schemas.openxmlformats.org/markup-compatibility/2006">
                <mc:Choice xmlns:v="urn:schemas-microsoft-com:vml" Requires="v">
                  <p:oleObj spid="_x0000_s45215" name="公式" r:id="rId16" imgW="152280" imgH="190440" progId="Equation.3">
                    <p:embed/>
                  </p:oleObj>
                </mc:Choice>
                <mc:Fallback>
                  <p:oleObj name="公式" r:id="rId16" imgW="152280" imgH="1904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43419" y="3720405"/>
                          <a:ext cx="6096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468429893"/>
                </p:ext>
              </p:extLst>
            </p:nvPr>
          </p:nvGraphicFramePr>
          <p:xfrm>
            <a:off x="3287365" y="4214675"/>
            <a:ext cx="1219200" cy="724930"/>
          </p:xfrm>
          <a:graphic>
            <a:graphicData uri="http://schemas.openxmlformats.org/presentationml/2006/ole">
              <mc:AlternateContent xmlns:mc="http://schemas.openxmlformats.org/markup-compatibility/2006">
                <mc:Choice xmlns:v="urn:schemas-microsoft-com:vml" Requires="v">
                  <p:oleObj spid="_x0000_s45216" name="公式" r:id="rId18" imgW="469800" imgH="279360" progId="Equation.3">
                    <p:embed/>
                  </p:oleObj>
                </mc:Choice>
                <mc:Fallback>
                  <p:oleObj name="公式" r:id="rId18" imgW="469800" imgH="2793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7365" y="4214675"/>
                          <a:ext cx="1219200" cy="7249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114800" y="1447800"/>
            <a:ext cx="4800600" cy="5181600"/>
            <a:chOff x="2592" y="624"/>
            <a:chExt cx="3024" cy="3264"/>
          </a:xfrm>
        </p:grpSpPr>
        <p:sp>
          <p:nvSpPr>
            <p:cNvPr id="51203" name="Rectangle 3"/>
            <p:cNvSpPr>
              <a:spLocks noChangeArrowheads="1"/>
            </p:cNvSpPr>
            <p:nvPr/>
          </p:nvSpPr>
          <p:spPr bwMode="auto">
            <a:xfrm>
              <a:off x="2592" y="624"/>
              <a:ext cx="3024" cy="3264"/>
            </a:xfrm>
            <a:prstGeom prst="rect">
              <a:avLst/>
            </a:prstGeom>
            <a:noFill/>
            <a:ln w="9525">
              <a:solidFill>
                <a:schemeClr val="tx2"/>
              </a:solidFill>
              <a:miter lim="800000"/>
              <a:headEnd/>
              <a:tailEnd/>
            </a:ln>
            <a:effectLst/>
          </p:spPr>
          <p:txBody>
            <a:bodyPr wrap="none" anchor="ctr"/>
            <a:lstStyle/>
            <a:p>
              <a:endParaRPr lang="zh-CN" altLang="en-US"/>
            </a:p>
          </p:txBody>
        </p:sp>
        <p:sp>
          <p:nvSpPr>
            <p:cNvPr id="51204" name="Freeform 4"/>
            <p:cNvSpPr>
              <a:spLocks/>
            </p:cNvSpPr>
            <p:nvPr/>
          </p:nvSpPr>
          <p:spPr bwMode="auto">
            <a:xfrm>
              <a:off x="2824" y="992"/>
              <a:ext cx="2696" cy="2312"/>
            </a:xfrm>
            <a:custGeom>
              <a:avLst/>
              <a:gdLst/>
              <a:ahLst/>
              <a:cxnLst>
                <a:cxn ang="0">
                  <a:pos x="56" y="160"/>
                </a:cxn>
                <a:cxn ang="0">
                  <a:pos x="152" y="976"/>
                </a:cxn>
                <a:cxn ang="0">
                  <a:pos x="56" y="1696"/>
                </a:cxn>
                <a:cxn ang="0">
                  <a:pos x="488" y="2128"/>
                </a:cxn>
                <a:cxn ang="0">
                  <a:pos x="1496" y="2224"/>
                </a:cxn>
                <a:cxn ang="0">
                  <a:pos x="2408" y="2224"/>
                </a:cxn>
                <a:cxn ang="0">
                  <a:pos x="2552" y="1696"/>
                </a:cxn>
                <a:cxn ang="0">
                  <a:pos x="2600" y="496"/>
                </a:cxn>
                <a:cxn ang="0">
                  <a:pos x="1976" y="256"/>
                </a:cxn>
                <a:cxn ang="0">
                  <a:pos x="1160" y="256"/>
                </a:cxn>
                <a:cxn ang="0">
                  <a:pos x="296" y="16"/>
                </a:cxn>
                <a:cxn ang="0">
                  <a:pos x="56" y="160"/>
                </a:cxn>
              </a:cxnLst>
              <a:rect l="0" t="0" r="r" b="b"/>
              <a:pathLst>
                <a:path w="2696" h="2312">
                  <a:moveTo>
                    <a:pt x="56" y="160"/>
                  </a:moveTo>
                  <a:cubicBezTo>
                    <a:pt x="32" y="320"/>
                    <a:pt x="152" y="720"/>
                    <a:pt x="152" y="976"/>
                  </a:cubicBezTo>
                  <a:cubicBezTo>
                    <a:pt x="152" y="1232"/>
                    <a:pt x="0" y="1504"/>
                    <a:pt x="56" y="1696"/>
                  </a:cubicBezTo>
                  <a:cubicBezTo>
                    <a:pt x="112" y="1888"/>
                    <a:pt x="248" y="2040"/>
                    <a:pt x="488" y="2128"/>
                  </a:cubicBezTo>
                  <a:cubicBezTo>
                    <a:pt x="728" y="2216"/>
                    <a:pt x="1176" y="2208"/>
                    <a:pt x="1496" y="2224"/>
                  </a:cubicBezTo>
                  <a:cubicBezTo>
                    <a:pt x="1816" y="2240"/>
                    <a:pt x="2232" y="2312"/>
                    <a:pt x="2408" y="2224"/>
                  </a:cubicBezTo>
                  <a:cubicBezTo>
                    <a:pt x="2584" y="2136"/>
                    <a:pt x="2520" y="1984"/>
                    <a:pt x="2552" y="1696"/>
                  </a:cubicBezTo>
                  <a:cubicBezTo>
                    <a:pt x="2584" y="1408"/>
                    <a:pt x="2696" y="736"/>
                    <a:pt x="2600" y="496"/>
                  </a:cubicBezTo>
                  <a:cubicBezTo>
                    <a:pt x="2504" y="256"/>
                    <a:pt x="2216" y="296"/>
                    <a:pt x="1976" y="256"/>
                  </a:cubicBezTo>
                  <a:cubicBezTo>
                    <a:pt x="1736" y="216"/>
                    <a:pt x="1440" y="296"/>
                    <a:pt x="1160" y="256"/>
                  </a:cubicBezTo>
                  <a:cubicBezTo>
                    <a:pt x="880" y="216"/>
                    <a:pt x="480" y="32"/>
                    <a:pt x="296" y="16"/>
                  </a:cubicBezTo>
                  <a:cubicBezTo>
                    <a:pt x="112" y="0"/>
                    <a:pt x="80" y="0"/>
                    <a:pt x="56" y="160"/>
                  </a:cubicBezTo>
                  <a:close/>
                </a:path>
              </a:pathLst>
            </a:custGeom>
            <a:noFill/>
            <a:ln w="28575" cmpd="sng">
              <a:solidFill>
                <a:schemeClr val="tx1"/>
              </a:solidFill>
              <a:round/>
              <a:headEnd/>
              <a:tailEnd/>
            </a:ln>
            <a:effectLst/>
          </p:spPr>
          <p:txBody>
            <a:bodyPr/>
            <a:lstStyle/>
            <a:p>
              <a:endParaRPr lang="zh-CN" altLang="en-US"/>
            </a:p>
          </p:txBody>
        </p:sp>
        <p:sp>
          <p:nvSpPr>
            <p:cNvPr id="51205" name="Freeform 5"/>
            <p:cNvSpPr>
              <a:spLocks/>
            </p:cNvSpPr>
            <p:nvPr/>
          </p:nvSpPr>
          <p:spPr bwMode="auto">
            <a:xfrm>
              <a:off x="4098" y="3210"/>
              <a:ext cx="111" cy="1"/>
            </a:xfrm>
            <a:custGeom>
              <a:avLst/>
              <a:gdLst/>
              <a:ahLst/>
              <a:cxnLst>
                <a:cxn ang="0">
                  <a:pos x="0" y="0"/>
                </a:cxn>
                <a:cxn ang="0">
                  <a:pos x="111" y="0"/>
                </a:cxn>
              </a:cxnLst>
              <a:rect l="0" t="0" r="r" b="b"/>
              <a:pathLst>
                <a:path w="111" h="1">
                  <a:moveTo>
                    <a:pt x="0" y="0"/>
                  </a:moveTo>
                  <a:lnTo>
                    <a:pt x="111" y="0"/>
                  </a:lnTo>
                </a:path>
              </a:pathLst>
            </a:custGeom>
            <a:noFill/>
            <a:ln w="28575" cap="flat" cmpd="sng">
              <a:solidFill>
                <a:schemeClr val="tx1"/>
              </a:solidFill>
              <a:prstDash val="solid"/>
              <a:round/>
              <a:headEnd type="none" w="med" len="med"/>
              <a:tailEnd type="triangle" w="sm" len="lg"/>
            </a:ln>
            <a:effectLst/>
          </p:spPr>
          <p:txBody>
            <a:bodyPr/>
            <a:lstStyle/>
            <a:p>
              <a:endParaRPr lang="zh-CN" altLang="en-US"/>
            </a:p>
          </p:txBody>
        </p:sp>
        <p:sp>
          <p:nvSpPr>
            <p:cNvPr id="51206" name="Freeform 6"/>
            <p:cNvSpPr>
              <a:spLocks/>
            </p:cNvSpPr>
            <p:nvPr/>
          </p:nvSpPr>
          <p:spPr bwMode="auto">
            <a:xfrm>
              <a:off x="3456" y="1528"/>
              <a:ext cx="1592" cy="1272"/>
            </a:xfrm>
            <a:custGeom>
              <a:avLst/>
              <a:gdLst/>
              <a:ahLst/>
              <a:cxnLst>
                <a:cxn ang="0">
                  <a:pos x="144" y="200"/>
                </a:cxn>
                <a:cxn ang="0">
                  <a:pos x="48" y="728"/>
                </a:cxn>
                <a:cxn ang="0">
                  <a:pos x="432" y="1208"/>
                </a:cxn>
                <a:cxn ang="0">
                  <a:pos x="912" y="1112"/>
                </a:cxn>
                <a:cxn ang="0">
                  <a:pos x="1296" y="1160"/>
                </a:cxn>
                <a:cxn ang="0">
                  <a:pos x="1584" y="536"/>
                </a:cxn>
                <a:cxn ang="0">
                  <a:pos x="1344" y="152"/>
                </a:cxn>
                <a:cxn ang="0">
                  <a:pos x="576" y="8"/>
                </a:cxn>
                <a:cxn ang="0">
                  <a:pos x="144" y="200"/>
                </a:cxn>
              </a:cxnLst>
              <a:rect l="0" t="0" r="r" b="b"/>
              <a:pathLst>
                <a:path w="1592" h="1272">
                  <a:moveTo>
                    <a:pt x="144" y="200"/>
                  </a:moveTo>
                  <a:cubicBezTo>
                    <a:pt x="56" y="320"/>
                    <a:pt x="0" y="560"/>
                    <a:pt x="48" y="728"/>
                  </a:cubicBezTo>
                  <a:cubicBezTo>
                    <a:pt x="96" y="896"/>
                    <a:pt x="288" y="1144"/>
                    <a:pt x="432" y="1208"/>
                  </a:cubicBezTo>
                  <a:cubicBezTo>
                    <a:pt x="576" y="1272"/>
                    <a:pt x="768" y="1120"/>
                    <a:pt x="912" y="1112"/>
                  </a:cubicBezTo>
                  <a:cubicBezTo>
                    <a:pt x="1056" y="1104"/>
                    <a:pt x="1184" y="1256"/>
                    <a:pt x="1296" y="1160"/>
                  </a:cubicBezTo>
                  <a:cubicBezTo>
                    <a:pt x="1408" y="1064"/>
                    <a:pt x="1576" y="704"/>
                    <a:pt x="1584" y="536"/>
                  </a:cubicBezTo>
                  <a:cubicBezTo>
                    <a:pt x="1592" y="368"/>
                    <a:pt x="1512" y="240"/>
                    <a:pt x="1344" y="152"/>
                  </a:cubicBezTo>
                  <a:cubicBezTo>
                    <a:pt x="1176" y="64"/>
                    <a:pt x="776" y="0"/>
                    <a:pt x="576" y="8"/>
                  </a:cubicBezTo>
                  <a:cubicBezTo>
                    <a:pt x="376" y="16"/>
                    <a:pt x="232" y="80"/>
                    <a:pt x="144" y="200"/>
                  </a:cubicBezTo>
                  <a:close/>
                </a:path>
              </a:pathLst>
            </a:custGeom>
            <a:noFill/>
            <a:ln w="28575" cap="flat" cmpd="sng">
              <a:solidFill>
                <a:srgbClr val="3333FF"/>
              </a:solidFill>
              <a:prstDash val="solid"/>
              <a:round/>
              <a:headEnd type="none" w="med" len="med"/>
              <a:tailEnd type="none" w="sm" len="lg"/>
            </a:ln>
            <a:effectLst/>
          </p:spPr>
          <p:txBody>
            <a:bodyPr/>
            <a:lstStyle/>
            <a:p>
              <a:endParaRPr lang="zh-CN" altLang="en-US"/>
            </a:p>
          </p:txBody>
        </p:sp>
        <p:sp>
          <p:nvSpPr>
            <p:cNvPr id="51207" name="Freeform 7"/>
            <p:cNvSpPr>
              <a:spLocks/>
            </p:cNvSpPr>
            <p:nvPr/>
          </p:nvSpPr>
          <p:spPr bwMode="auto">
            <a:xfrm>
              <a:off x="4203" y="2652"/>
              <a:ext cx="105" cy="36"/>
            </a:xfrm>
            <a:custGeom>
              <a:avLst/>
              <a:gdLst/>
              <a:ahLst/>
              <a:cxnLst>
                <a:cxn ang="0">
                  <a:pos x="0" y="36"/>
                </a:cxn>
                <a:cxn ang="0">
                  <a:pos x="105" y="0"/>
                </a:cxn>
              </a:cxnLst>
              <a:rect l="0" t="0" r="r" b="b"/>
              <a:pathLst>
                <a:path w="105" h="36">
                  <a:moveTo>
                    <a:pt x="0" y="36"/>
                  </a:moveTo>
                  <a:lnTo>
                    <a:pt x="105" y="0"/>
                  </a:lnTo>
                </a:path>
              </a:pathLst>
            </a:custGeom>
            <a:noFill/>
            <a:ln w="28575" cap="flat" cmpd="sng">
              <a:solidFill>
                <a:srgbClr val="3333FF"/>
              </a:solidFill>
              <a:prstDash val="solid"/>
              <a:round/>
              <a:headEnd type="none" w="med" len="med"/>
              <a:tailEnd type="triangle" w="sm" len="lg"/>
            </a:ln>
            <a:effectLst/>
          </p:spPr>
          <p:txBody>
            <a:bodyPr/>
            <a:lstStyle/>
            <a:p>
              <a:endParaRPr lang="zh-CN" altLang="en-US"/>
            </a:p>
          </p:txBody>
        </p:sp>
        <p:grpSp>
          <p:nvGrpSpPr>
            <p:cNvPr id="3" name="Group 8"/>
            <p:cNvGrpSpPr>
              <a:grpSpLocks/>
            </p:cNvGrpSpPr>
            <p:nvPr/>
          </p:nvGrpSpPr>
          <p:grpSpPr bwMode="auto">
            <a:xfrm>
              <a:off x="4464" y="2256"/>
              <a:ext cx="144" cy="144"/>
              <a:chOff x="1200" y="2304"/>
              <a:chExt cx="144" cy="144"/>
            </a:xfrm>
          </p:grpSpPr>
          <p:sp>
            <p:nvSpPr>
              <p:cNvPr id="51209" name="Oval 9"/>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a:effectLst/>
            </p:spPr>
            <p:txBody>
              <a:bodyPr wrap="none" anchor="ctr"/>
              <a:lstStyle/>
              <a:p>
                <a:endParaRPr lang="zh-CN" altLang="en-US"/>
              </a:p>
            </p:txBody>
          </p:sp>
          <p:sp>
            <p:nvSpPr>
              <p:cNvPr id="51210" name="Oval 10"/>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grpSp>
        <p:grpSp>
          <p:nvGrpSpPr>
            <p:cNvPr id="4" name="Group 11"/>
            <p:cNvGrpSpPr>
              <a:grpSpLocks/>
            </p:cNvGrpSpPr>
            <p:nvPr/>
          </p:nvGrpSpPr>
          <p:grpSpPr bwMode="auto">
            <a:xfrm>
              <a:off x="4224" y="2928"/>
              <a:ext cx="144" cy="144"/>
              <a:chOff x="1200" y="2304"/>
              <a:chExt cx="144" cy="144"/>
            </a:xfrm>
          </p:grpSpPr>
          <p:sp>
            <p:nvSpPr>
              <p:cNvPr id="51212" name="Oval 12"/>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a:effectLst/>
            </p:spPr>
            <p:txBody>
              <a:bodyPr wrap="none" anchor="ctr"/>
              <a:lstStyle/>
              <a:p>
                <a:endParaRPr lang="zh-CN" altLang="en-US"/>
              </a:p>
            </p:txBody>
          </p:sp>
          <p:sp>
            <p:nvSpPr>
              <p:cNvPr id="51213" name="Oval 13"/>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grpSp>
        <p:graphicFrame>
          <p:nvGraphicFramePr>
            <p:cNvPr id="51214" name="Object 14"/>
            <p:cNvGraphicFramePr>
              <a:graphicFrameLocks noChangeAspect="1"/>
            </p:cNvGraphicFramePr>
            <p:nvPr/>
          </p:nvGraphicFramePr>
          <p:xfrm>
            <a:off x="4667" y="1344"/>
            <a:ext cx="308" cy="395"/>
          </p:xfrm>
          <a:graphic>
            <a:graphicData uri="http://schemas.openxmlformats.org/presentationml/2006/ole">
              <mc:AlternateContent xmlns:mc="http://schemas.openxmlformats.org/markup-compatibility/2006">
                <mc:Choice xmlns:v="urn:schemas-microsoft-com:vml" Requires="v">
                  <p:oleObj spid="_x0000_s47540" name="Equation" r:id="rId3" imgW="177480" imgH="228600" progId="Equation.DSMT4">
                    <p:embed/>
                  </p:oleObj>
                </mc:Choice>
                <mc:Fallback>
                  <p:oleObj name="Equation" r:id="rId3" imgW="177480" imgH="228600" progId="Equation.DSMT4">
                    <p:embed/>
                    <p:pic>
                      <p:nvPicPr>
                        <p:cNvPr id="0" name="Picture 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 y="1344"/>
                          <a:ext cx="308" cy="3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15" name="Object 15"/>
            <p:cNvGraphicFramePr>
              <a:graphicFrameLocks noChangeAspect="1"/>
            </p:cNvGraphicFramePr>
            <p:nvPr/>
          </p:nvGraphicFramePr>
          <p:xfrm>
            <a:off x="4942" y="960"/>
            <a:ext cx="290" cy="347"/>
          </p:xfrm>
          <a:graphic>
            <a:graphicData uri="http://schemas.openxmlformats.org/presentationml/2006/ole">
              <mc:AlternateContent xmlns:mc="http://schemas.openxmlformats.org/markup-compatibility/2006">
                <mc:Choice xmlns:v="urn:schemas-microsoft-com:vml" Requires="v">
                  <p:oleObj spid="_x0000_s47541" name="Equation" r:id="rId5" imgW="190440" imgH="228600" progId="Equation.DSMT4">
                    <p:embed/>
                  </p:oleObj>
                </mc:Choice>
                <mc:Fallback>
                  <p:oleObj name="Equation" r:id="rId5" imgW="190440" imgH="228600" progId="Equation.DSMT4">
                    <p:embed/>
                    <p:pic>
                      <p:nvPicPr>
                        <p:cNvPr id="0" name="Picture 8"/>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2" y="960"/>
                          <a:ext cx="290"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6"/>
            <p:cNvGrpSpPr>
              <a:grpSpLocks/>
            </p:cNvGrpSpPr>
            <p:nvPr/>
          </p:nvGrpSpPr>
          <p:grpSpPr bwMode="auto">
            <a:xfrm>
              <a:off x="3024" y="2304"/>
              <a:ext cx="195" cy="217"/>
              <a:chOff x="3429" y="2663"/>
              <a:chExt cx="195" cy="217"/>
            </a:xfrm>
          </p:grpSpPr>
          <p:sp>
            <p:nvSpPr>
              <p:cNvPr id="51217" name="Oval 17"/>
              <p:cNvSpPr>
                <a:spLocks noChangeArrowheads="1"/>
              </p:cNvSpPr>
              <p:nvPr/>
            </p:nvSpPr>
            <p:spPr bwMode="auto">
              <a:xfrm>
                <a:off x="3456" y="2688"/>
                <a:ext cx="144" cy="144"/>
              </a:xfrm>
              <a:prstGeom prst="ellipse">
                <a:avLst/>
              </a:prstGeom>
              <a:solidFill>
                <a:srgbClr val="FFFFFF"/>
              </a:solidFill>
              <a:ln w="19050">
                <a:solidFill>
                  <a:schemeClr val="tx1"/>
                </a:solidFill>
                <a:round/>
                <a:headEnd/>
                <a:tailEnd/>
              </a:ln>
              <a:effectLst/>
            </p:spPr>
            <p:txBody>
              <a:bodyPr wrap="none" anchor="ctr"/>
              <a:lstStyle/>
              <a:p>
                <a:endParaRPr lang="zh-CN" altLang="en-US"/>
              </a:p>
            </p:txBody>
          </p:sp>
          <p:graphicFrame>
            <p:nvGraphicFramePr>
              <p:cNvPr id="51218" name="Object 18"/>
              <p:cNvGraphicFramePr>
                <a:graphicFrameLocks noChangeAspect="1"/>
              </p:cNvGraphicFramePr>
              <p:nvPr/>
            </p:nvGraphicFramePr>
            <p:xfrm>
              <a:off x="3429" y="2663"/>
              <a:ext cx="195" cy="217"/>
            </p:xfrm>
            <a:graphic>
              <a:graphicData uri="http://schemas.openxmlformats.org/presentationml/2006/ole">
                <mc:AlternateContent xmlns:mc="http://schemas.openxmlformats.org/markup-compatibility/2006">
                  <mc:Choice xmlns:v="urn:schemas-microsoft-com:vml" Requires="v">
                    <p:oleObj spid="_x0000_s47542" name="Equation" r:id="rId7" imgW="114120" imgH="126720" progId="Equation.DSMT4">
                      <p:embed/>
                    </p:oleObj>
                  </mc:Choice>
                  <mc:Fallback>
                    <p:oleObj name="Equation" r:id="rId7" imgW="114120" imgH="126720" progId="Equation.DSMT4">
                      <p:embed/>
                      <p:pic>
                        <p:nvPicPr>
                          <p:cNvPr id="0" name="Picture 15"/>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 y="2663"/>
                            <a:ext cx="195"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19"/>
            <p:cNvGrpSpPr>
              <a:grpSpLocks/>
            </p:cNvGrpSpPr>
            <p:nvPr/>
          </p:nvGrpSpPr>
          <p:grpSpPr bwMode="auto">
            <a:xfrm>
              <a:off x="3789" y="1655"/>
              <a:ext cx="195" cy="217"/>
              <a:chOff x="3429" y="2663"/>
              <a:chExt cx="195" cy="217"/>
            </a:xfrm>
          </p:grpSpPr>
          <p:sp>
            <p:nvSpPr>
              <p:cNvPr id="51220" name="Oval 20"/>
              <p:cNvSpPr>
                <a:spLocks noChangeArrowheads="1"/>
              </p:cNvSpPr>
              <p:nvPr/>
            </p:nvSpPr>
            <p:spPr bwMode="auto">
              <a:xfrm>
                <a:off x="3456" y="2688"/>
                <a:ext cx="144" cy="144"/>
              </a:xfrm>
              <a:prstGeom prst="ellipse">
                <a:avLst/>
              </a:prstGeom>
              <a:solidFill>
                <a:srgbClr val="FFFFFF"/>
              </a:solidFill>
              <a:ln w="19050">
                <a:solidFill>
                  <a:schemeClr val="tx1"/>
                </a:solidFill>
                <a:round/>
                <a:headEnd/>
                <a:tailEnd/>
              </a:ln>
              <a:effectLst/>
            </p:spPr>
            <p:txBody>
              <a:bodyPr wrap="none" anchor="ctr"/>
              <a:lstStyle/>
              <a:p>
                <a:endParaRPr lang="zh-CN" altLang="en-US"/>
              </a:p>
            </p:txBody>
          </p:sp>
          <p:graphicFrame>
            <p:nvGraphicFramePr>
              <p:cNvPr id="51221" name="Object 21"/>
              <p:cNvGraphicFramePr>
                <a:graphicFrameLocks noChangeAspect="1"/>
              </p:cNvGraphicFramePr>
              <p:nvPr/>
            </p:nvGraphicFramePr>
            <p:xfrm>
              <a:off x="3429" y="2663"/>
              <a:ext cx="195" cy="217"/>
            </p:xfrm>
            <a:graphic>
              <a:graphicData uri="http://schemas.openxmlformats.org/presentationml/2006/ole">
                <mc:AlternateContent xmlns:mc="http://schemas.openxmlformats.org/markup-compatibility/2006">
                  <mc:Choice xmlns:v="urn:schemas-microsoft-com:vml" Requires="v">
                    <p:oleObj spid="_x0000_s47543" name="Equation" r:id="rId9" imgW="114120" imgH="126720" progId="Equation.DSMT4">
                      <p:embed/>
                    </p:oleObj>
                  </mc:Choice>
                  <mc:Fallback>
                    <p:oleObj name="Equation" r:id="rId9" imgW="114120" imgH="126720" progId="Equation.DSMT4">
                      <p:embed/>
                      <p:pic>
                        <p:nvPicPr>
                          <p:cNvPr id="0" name="Picture 14"/>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 y="2663"/>
                            <a:ext cx="195"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1222" name="Object 22"/>
            <p:cNvGraphicFramePr>
              <a:graphicFrameLocks noChangeAspect="1"/>
            </p:cNvGraphicFramePr>
            <p:nvPr/>
          </p:nvGraphicFramePr>
          <p:xfrm>
            <a:off x="4224" y="2197"/>
            <a:ext cx="232" cy="347"/>
          </p:xfrm>
          <a:graphic>
            <a:graphicData uri="http://schemas.openxmlformats.org/presentationml/2006/ole">
              <mc:AlternateContent xmlns:mc="http://schemas.openxmlformats.org/markup-compatibility/2006">
                <mc:Choice xmlns:v="urn:schemas-microsoft-com:vml" Requires="v">
                  <p:oleObj spid="_x0000_s47544" name="Equation" r:id="rId11" imgW="152280" imgH="228600" progId="Equation.DSMT4">
                    <p:embed/>
                  </p:oleObj>
                </mc:Choice>
                <mc:Fallback>
                  <p:oleObj name="Equation" r:id="rId11" imgW="152280" imgH="228600" progId="Equation.DSMT4">
                    <p:embed/>
                    <p:pic>
                      <p:nvPicPr>
                        <p:cNvPr id="0" name="Picture 9"/>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4" y="2197"/>
                          <a:ext cx="232"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23" name="Object 23"/>
            <p:cNvGraphicFramePr>
              <a:graphicFrameLocks noChangeAspect="1"/>
            </p:cNvGraphicFramePr>
            <p:nvPr/>
          </p:nvGraphicFramePr>
          <p:xfrm>
            <a:off x="3984" y="1632"/>
            <a:ext cx="213" cy="347"/>
          </p:xfrm>
          <a:graphic>
            <a:graphicData uri="http://schemas.openxmlformats.org/presentationml/2006/ole">
              <mc:AlternateContent xmlns:mc="http://schemas.openxmlformats.org/markup-compatibility/2006">
                <mc:Choice xmlns:v="urn:schemas-microsoft-com:vml" Requires="v">
                  <p:oleObj spid="_x0000_s47545" name="Equation" r:id="rId13" imgW="139680" imgH="228600" progId="Equation.DSMT4">
                    <p:embed/>
                  </p:oleObj>
                </mc:Choice>
                <mc:Fallback>
                  <p:oleObj name="Equation" r:id="rId13" imgW="139680" imgH="228600" progId="Equation.DSMT4">
                    <p:embed/>
                    <p:pic>
                      <p:nvPicPr>
                        <p:cNvPr id="0" name="Picture 10"/>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 y="1632"/>
                          <a:ext cx="213"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24" name="Object 24"/>
            <p:cNvGraphicFramePr>
              <a:graphicFrameLocks noChangeAspect="1"/>
            </p:cNvGraphicFramePr>
            <p:nvPr/>
          </p:nvGraphicFramePr>
          <p:xfrm>
            <a:off x="4368" y="2832"/>
            <a:ext cx="232" cy="347"/>
          </p:xfrm>
          <a:graphic>
            <a:graphicData uri="http://schemas.openxmlformats.org/presentationml/2006/ole">
              <mc:AlternateContent xmlns:mc="http://schemas.openxmlformats.org/markup-compatibility/2006">
                <mc:Choice xmlns:v="urn:schemas-microsoft-com:vml" Requires="v">
                  <p:oleObj spid="_x0000_s47546" name="Equation" r:id="rId15" imgW="152280" imgH="228600" progId="Equation.DSMT4">
                    <p:embed/>
                  </p:oleObj>
                </mc:Choice>
                <mc:Fallback>
                  <p:oleObj name="Equation" r:id="rId15" imgW="152280" imgH="228600" progId="Equation.DSMT4">
                    <p:embed/>
                    <p:pic>
                      <p:nvPicPr>
                        <p:cNvPr id="0" name="Picture 11"/>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8" y="2832"/>
                          <a:ext cx="232"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25" name="Object 25"/>
            <p:cNvGraphicFramePr>
              <a:graphicFrameLocks noChangeAspect="1"/>
            </p:cNvGraphicFramePr>
            <p:nvPr/>
          </p:nvGraphicFramePr>
          <p:xfrm>
            <a:off x="3176" y="2352"/>
            <a:ext cx="232" cy="347"/>
          </p:xfrm>
          <a:graphic>
            <a:graphicData uri="http://schemas.openxmlformats.org/presentationml/2006/ole">
              <mc:AlternateContent xmlns:mc="http://schemas.openxmlformats.org/markup-compatibility/2006">
                <mc:Choice xmlns:v="urn:schemas-microsoft-com:vml" Requires="v">
                  <p:oleObj spid="_x0000_s47547" name="Equation" r:id="rId17" imgW="152280" imgH="228600" progId="Equation.DSMT4">
                    <p:embed/>
                  </p:oleObj>
                </mc:Choice>
                <mc:Fallback>
                  <p:oleObj name="Equation" r:id="rId17" imgW="152280" imgH="228600" progId="Equation.DSMT4">
                    <p:embed/>
                    <p:pic>
                      <p:nvPicPr>
                        <p:cNvPr id="0" name="Picture 12"/>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76" y="2352"/>
                          <a:ext cx="232"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26"/>
            <p:cNvGrpSpPr>
              <a:grpSpLocks/>
            </p:cNvGrpSpPr>
            <p:nvPr/>
          </p:nvGrpSpPr>
          <p:grpSpPr bwMode="auto">
            <a:xfrm>
              <a:off x="2936" y="3365"/>
              <a:ext cx="144" cy="144"/>
              <a:chOff x="1200" y="2304"/>
              <a:chExt cx="144" cy="144"/>
            </a:xfrm>
          </p:grpSpPr>
          <p:sp>
            <p:nvSpPr>
              <p:cNvPr id="51227" name="Oval 27"/>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a:effectLst/>
            </p:spPr>
            <p:txBody>
              <a:bodyPr wrap="none" anchor="ctr"/>
              <a:lstStyle/>
              <a:p>
                <a:endParaRPr lang="zh-CN" altLang="en-US"/>
              </a:p>
            </p:txBody>
          </p:sp>
          <p:sp>
            <p:nvSpPr>
              <p:cNvPr id="51228" name="Oval 28"/>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grpSp>
        <p:graphicFrame>
          <p:nvGraphicFramePr>
            <p:cNvPr id="51229" name="Object 29"/>
            <p:cNvGraphicFramePr>
              <a:graphicFrameLocks noChangeAspect="1"/>
            </p:cNvGraphicFramePr>
            <p:nvPr/>
          </p:nvGraphicFramePr>
          <p:xfrm>
            <a:off x="3128" y="3301"/>
            <a:ext cx="232" cy="347"/>
          </p:xfrm>
          <a:graphic>
            <a:graphicData uri="http://schemas.openxmlformats.org/presentationml/2006/ole">
              <mc:AlternateContent xmlns:mc="http://schemas.openxmlformats.org/markup-compatibility/2006">
                <mc:Choice xmlns:v="urn:schemas-microsoft-com:vml" Requires="v">
                  <p:oleObj spid="_x0000_s47548" name="Equation" r:id="rId19" imgW="152280" imgH="228600" progId="Equation.DSMT4">
                    <p:embed/>
                  </p:oleObj>
                </mc:Choice>
                <mc:Fallback>
                  <p:oleObj name="Equation" r:id="rId19" imgW="152280" imgH="228600" progId="Equation.DSMT4">
                    <p:embed/>
                    <p:pic>
                      <p:nvPicPr>
                        <p:cNvPr id="0" name="Picture 13"/>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28" y="3301"/>
                          <a:ext cx="232"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30"/>
          <p:cNvGrpSpPr>
            <a:grpSpLocks/>
          </p:cNvGrpSpPr>
          <p:nvPr/>
        </p:nvGrpSpPr>
        <p:grpSpPr bwMode="auto">
          <a:xfrm>
            <a:off x="609600" y="2133600"/>
            <a:ext cx="2590800" cy="609600"/>
            <a:chOff x="384" y="672"/>
            <a:chExt cx="1632" cy="384"/>
          </a:xfrm>
        </p:grpSpPr>
        <p:graphicFrame>
          <p:nvGraphicFramePr>
            <p:cNvPr id="51231" name="Object 31"/>
            <p:cNvGraphicFramePr>
              <a:graphicFrameLocks noChangeAspect="1"/>
            </p:cNvGraphicFramePr>
            <p:nvPr/>
          </p:nvGraphicFramePr>
          <p:xfrm>
            <a:off x="1584" y="672"/>
            <a:ext cx="299" cy="384"/>
          </p:xfrm>
          <a:graphic>
            <a:graphicData uri="http://schemas.openxmlformats.org/presentationml/2006/ole">
              <mc:AlternateContent xmlns:mc="http://schemas.openxmlformats.org/markup-compatibility/2006">
                <mc:Choice xmlns:v="urn:schemas-microsoft-com:vml" Requires="v">
                  <p:oleObj spid="_x0000_s47549" name="Equation" r:id="rId21" imgW="177480" imgH="228600" progId="Equation.DSMT4">
                    <p:embed/>
                  </p:oleObj>
                </mc:Choice>
                <mc:Fallback>
                  <p:oleObj name="Equation" r:id="rId21" imgW="177480" imgH="228600" progId="Equation.DSMT4">
                    <p:embed/>
                    <p:pic>
                      <p:nvPicPr>
                        <p:cNvPr id="0" name="Picture 6"/>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4" y="672"/>
                          <a:ext cx="299"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32" name="Text Box 32"/>
            <p:cNvSpPr txBox="1">
              <a:spLocks noChangeArrowheads="1"/>
            </p:cNvSpPr>
            <p:nvPr/>
          </p:nvSpPr>
          <p:spPr bwMode="auto">
            <a:xfrm>
              <a:off x="384" y="681"/>
              <a:ext cx="1632" cy="327"/>
            </a:xfrm>
            <a:prstGeom prst="rect">
              <a:avLst/>
            </a:prstGeom>
            <a:noFill/>
            <a:ln w="9525">
              <a:noFill/>
              <a:miter lim="800000"/>
              <a:headEnd/>
              <a:tailEnd type="none" w="sm" len="lg"/>
            </a:ln>
            <a:effectLst/>
          </p:spPr>
          <p:txBody>
            <a:bodyPr>
              <a:spAutoFit/>
            </a:bodyPr>
            <a:lstStyle/>
            <a:p>
              <a:pPr>
                <a:spcBef>
                  <a:spcPct val="50000"/>
                </a:spcBef>
              </a:pPr>
              <a:r>
                <a:rPr lang="zh-CN" altLang="en-US" sz="2800" dirty="0">
                  <a:solidFill>
                    <a:srgbClr val="000000"/>
                  </a:solidFill>
                  <a:latin typeface="Times New Roman" pitchFamily="18" charset="0"/>
                  <a:ea typeface="黑体" pitchFamily="2" charset="-122"/>
                </a:rPr>
                <a:t>对闭合回路</a:t>
              </a:r>
            </a:p>
          </p:txBody>
        </p:sp>
      </p:grpSp>
      <p:grpSp>
        <p:nvGrpSpPr>
          <p:cNvPr id="9" name="Group 33"/>
          <p:cNvGrpSpPr>
            <a:grpSpLocks/>
          </p:cNvGrpSpPr>
          <p:nvPr/>
        </p:nvGrpSpPr>
        <p:grpSpPr bwMode="auto">
          <a:xfrm>
            <a:off x="685800" y="3962400"/>
            <a:ext cx="2590800" cy="609600"/>
            <a:chOff x="425" y="2160"/>
            <a:chExt cx="1632" cy="384"/>
          </a:xfrm>
        </p:grpSpPr>
        <p:sp>
          <p:nvSpPr>
            <p:cNvPr id="51234" name="Text Box 34"/>
            <p:cNvSpPr txBox="1">
              <a:spLocks noChangeArrowheads="1"/>
            </p:cNvSpPr>
            <p:nvPr/>
          </p:nvSpPr>
          <p:spPr bwMode="auto">
            <a:xfrm>
              <a:off x="425" y="2160"/>
              <a:ext cx="1632" cy="327"/>
            </a:xfrm>
            <a:prstGeom prst="rect">
              <a:avLst/>
            </a:prstGeom>
            <a:noFill/>
            <a:ln w="9525">
              <a:noFill/>
              <a:miter lim="800000"/>
              <a:headEnd/>
              <a:tailEnd type="none" w="sm" len="lg"/>
            </a:ln>
            <a:effectLst/>
          </p:spPr>
          <p:txBody>
            <a:bodyPr>
              <a:spAutoFit/>
            </a:bodyPr>
            <a:lstStyle/>
            <a:p>
              <a:pPr>
                <a:spcBef>
                  <a:spcPct val="50000"/>
                </a:spcBef>
              </a:pPr>
              <a:r>
                <a:rPr lang="zh-CN" altLang="en-US" sz="2800" dirty="0">
                  <a:solidFill>
                    <a:srgbClr val="000000"/>
                  </a:solidFill>
                  <a:latin typeface="Times New Roman" pitchFamily="18" charset="0"/>
                  <a:ea typeface="黑体" pitchFamily="2" charset="-122"/>
                </a:rPr>
                <a:t>对闭合回路</a:t>
              </a:r>
            </a:p>
          </p:txBody>
        </p:sp>
        <p:graphicFrame>
          <p:nvGraphicFramePr>
            <p:cNvPr id="51235" name="Object 35"/>
            <p:cNvGraphicFramePr>
              <a:graphicFrameLocks noChangeAspect="1"/>
            </p:cNvGraphicFramePr>
            <p:nvPr/>
          </p:nvGraphicFramePr>
          <p:xfrm>
            <a:off x="1647" y="2160"/>
            <a:ext cx="321" cy="384"/>
          </p:xfrm>
          <a:graphic>
            <a:graphicData uri="http://schemas.openxmlformats.org/presentationml/2006/ole">
              <mc:AlternateContent xmlns:mc="http://schemas.openxmlformats.org/markup-compatibility/2006">
                <mc:Choice xmlns:v="urn:schemas-microsoft-com:vml" Requires="v">
                  <p:oleObj spid="_x0000_s47550" name="Equation" r:id="rId23" imgW="190440" imgH="228600" progId="Equation.DSMT4">
                    <p:embed/>
                  </p:oleObj>
                </mc:Choice>
                <mc:Fallback>
                  <p:oleObj name="Equation" r:id="rId23" imgW="190440" imgH="228600" progId="Equation.DSMT4">
                    <p:embed/>
                    <p:pic>
                      <p:nvPicPr>
                        <p:cNvPr id="0" name="Picture 5"/>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 y="2160"/>
                          <a:ext cx="321"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1236" name="Object 36"/>
          <p:cNvGraphicFramePr>
            <a:graphicFrameLocks noChangeAspect="1"/>
          </p:cNvGraphicFramePr>
          <p:nvPr>
            <p:extLst>
              <p:ext uri="{D42A27DB-BD31-4B8C-83A1-F6EECF244321}">
                <p14:modId xmlns:p14="http://schemas.microsoft.com/office/powerpoint/2010/main" val="5399179"/>
              </p:ext>
            </p:extLst>
          </p:nvPr>
        </p:nvGraphicFramePr>
        <p:xfrm>
          <a:off x="228600" y="2705100"/>
          <a:ext cx="3810000" cy="952500"/>
        </p:xfrm>
        <a:graphic>
          <a:graphicData uri="http://schemas.openxmlformats.org/presentationml/2006/ole">
            <mc:AlternateContent xmlns:mc="http://schemas.openxmlformats.org/markup-compatibility/2006">
              <mc:Choice xmlns:v="urn:schemas-microsoft-com:vml" Requires="v">
                <p:oleObj spid="_x0000_s47551" name="Equation" r:id="rId24" imgW="1269720" imgH="317160" progId="Equation.3">
                  <p:embed/>
                </p:oleObj>
              </mc:Choice>
              <mc:Fallback>
                <p:oleObj name="Equation" r:id="rId24" imgW="1269720" imgH="317160" progId="Equation.3">
                  <p:embed/>
                  <p:pic>
                    <p:nvPicPr>
                      <p:cNvPr id="0"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8600" y="2705100"/>
                        <a:ext cx="3810000"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37"/>
          <p:cNvGrpSpPr>
            <a:grpSpLocks/>
          </p:cNvGrpSpPr>
          <p:nvPr/>
        </p:nvGrpSpPr>
        <p:grpSpPr bwMode="auto">
          <a:xfrm>
            <a:off x="457200" y="4724400"/>
            <a:ext cx="3505200" cy="1716088"/>
            <a:chOff x="288" y="2688"/>
            <a:chExt cx="2208" cy="1081"/>
          </a:xfrm>
        </p:grpSpPr>
        <p:graphicFrame>
          <p:nvGraphicFramePr>
            <p:cNvPr id="51238" name="Object 38"/>
            <p:cNvGraphicFramePr>
              <a:graphicFrameLocks noChangeAspect="1"/>
            </p:cNvGraphicFramePr>
            <p:nvPr/>
          </p:nvGraphicFramePr>
          <p:xfrm>
            <a:off x="480" y="2688"/>
            <a:ext cx="1296" cy="626"/>
          </p:xfrm>
          <a:graphic>
            <a:graphicData uri="http://schemas.openxmlformats.org/presentationml/2006/ole">
              <mc:AlternateContent xmlns:mc="http://schemas.openxmlformats.org/markup-compatibility/2006">
                <mc:Choice xmlns:v="urn:schemas-microsoft-com:vml" Requires="v">
                  <p:oleObj spid="_x0000_s47552" name="Equation" r:id="rId26" imgW="583920" imgH="317160" progId="Equation.3">
                    <p:embed/>
                  </p:oleObj>
                </mc:Choice>
                <mc:Fallback>
                  <p:oleObj name="Equation" r:id="rId26" imgW="583920" imgH="317160" progId="Equation.3">
                    <p:embed/>
                    <p:pic>
                      <p:nvPicPr>
                        <p:cNvPr id="0"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0" y="2688"/>
                          <a:ext cx="1296" cy="6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9" name="Object 39"/>
            <p:cNvGraphicFramePr>
              <a:graphicFrameLocks noChangeAspect="1"/>
            </p:cNvGraphicFramePr>
            <p:nvPr/>
          </p:nvGraphicFramePr>
          <p:xfrm>
            <a:off x="288" y="3312"/>
            <a:ext cx="2208" cy="457"/>
          </p:xfrm>
          <a:graphic>
            <a:graphicData uri="http://schemas.openxmlformats.org/presentationml/2006/ole">
              <mc:AlternateContent xmlns:mc="http://schemas.openxmlformats.org/markup-compatibility/2006">
                <mc:Choice xmlns:v="urn:schemas-microsoft-com:vml" Requires="v">
                  <p:oleObj spid="_x0000_s47553" name="Equation" r:id="rId28" imgW="1231560" imgH="228600" progId="Equation.3">
                    <p:embed/>
                  </p:oleObj>
                </mc:Choice>
                <mc:Fallback>
                  <p:oleObj name="Equation" r:id="rId28" imgW="1231560" imgH="228600" progId="Equation.3">
                    <p:embed/>
                    <p:pic>
                      <p:nvPicPr>
                        <p:cNvPr id="0" name="Picture 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8" y="3312"/>
                          <a:ext cx="2208" cy="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Group 18"/>
          <p:cNvGrpSpPr>
            <a:grpSpLocks/>
          </p:cNvGrpSpPr>
          <p:nvPr/>
        </p:nvGrpSpPr>
        <p:grpSpPr bwMode="auto">
          <a:xfrm>
            <a:off x="304800" y="1143000"/>
            <a:ext cx="2120900" cy="914400"/>
            <a:chOff x="384" y="576"/>
            <a:chExt cx="1336" cy="576"/>
          </a:xfrm>
        </p:grpSpPr>
        <p:sp>
          <p:nvSpPr>
            <p:cNvPr id="41" name="AutoShape 4"/>
            <p:cNvSpPr>
              <a:spLocks noChangeArrowheads="1"/>
            </p:cNvSpPr>
            <p:nvPr/>
          </p:nvSpPr>
          <p:spPr bwMode="auto">
            <a:xfrm>
              <a:off x="432" y="576"/>
              <a:ext cx="1008" cy="576"/>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headEnd/>
              <a:tailEnd/>
            </a:ln>
            <a:effectLst>
              <a:outerShdw dist="107763" dir="13500000" algn="ctr" rotWithShape="0">
                <a:srgbClr val="009900"/>
              </a:outerShdw>
            </a:effectLst>
          </p:spPr>
          <p:txBody>
            <a:bodyPr wrap="none" anchor="ctr"/>
            <a:lstStyle/>
            <a:p>
              <a:endParaRPr lang="zh-CN" altLang="en-US"/>
            </a:p>
          </p:txBody>
        </p:sp>
        <p:sp>
          <p:nvSpPr>
            <p:cNvPr id="42" name="Text Box 5"/>
            <p:cNvSpPr txBox="1">
              <a:spLocks noChangeArrowheads="1"/>
            </p:cNvSpPr>
            <p:nvPr/>
          </p:nvSpPr>
          <p:spPr bwMode="auto">
            <a:xfrm>
              <a:off x="384" y="663"/>
              <a:ext cx="1336" cy="365"/>
            </a:xfrm>
            <a:prstGeom prst="rect">
              <a:avLst/>
            </a:prstGeom>
            <a:noFill/>
            <a:ln w="9525">
              <a:noFill/>
              <a:miter lim="800000"/>
              <a:headEnd/>
              <a:tailEnd/>
            </a:ln>
            <a:effectLst/>
          </p:spPr>
          <p:txBody>
            <a:bodyPr>
              <a:spAutoFit/>
            </a:bodyPr>
            <a:lstStyle/>
            <a:p>
              <a:r>
                <a:rPr kumimoji="1" lang="en-US" altLang="zh-CN" sz="3200" dirty="0">
                  <a:solidFill>
                    <a:srgbClr val="CC0000"/>
                  </a:solidFill>
                  <a:latin typeface="黑体" pitchFamily="2" charset="-122"/>
                  <a:ea typeface="黑体" pitchFamily="2" charset="-122"/>
                </a:rPr>
                <a:t> </a:t>
              </a:r>
              <a:r>
                <a:rPr kumimoji="1" lang="zh-CN" altLang="en-US" sz="3200" dirty="0">
                  <a:solidFill>
                    <a:srgbClr val="CC0000"/>
                  </a:solidFill>
                  <a:latin typeface="黑体" pitchFamily="2" charset="-122"/>
                  <a:ea typeface="黑体" pitchFamily="2" charset="-122"/>
                </a:rPr>
                <a:t>讨 论</a:t>
              </a:r>
            </a:p>
          </p:txBody>
        </p:sp>
      </p:grpSp>
      <p:sp>
        <p:nvSpPr>
          <p:cNvPr id="43" name="矩形 42"/>
          <p:cNvSpPr/>
          <p:nvPr/>
        </p:nvSpPr>
        <p:spPr>
          <a:xfrm>
            <a:off x="609600" y="152400"/>
            <a:ext cx="5724644"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一 安培环路定理的表述和证明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36"/>
                                        </p:tgtEl>
                                        <p:attrNameLst>
                                          <p:attrName>style.visibility</p:attrName>
                                        </p:attrNameLst>
                                      </p:cBhvr>
                                      <p:to>
                                        <p:strVal val="visible"/>
                                      </p:to>
                                    </p:set>
                                    <p:animEffect transition="in" filter="blinds(horizontal)">
                                      <p:cBhvr>
                                        <p:cTn id="7" dur="500"/>
                                        <p:tgtEl>
                                          <p:spTgt spid="512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8600" y="885825"/>
            <a:ext cx="184150" cy="457200"/>
          </a:xfrm>
          <a:prstGeom prst="rect">
            <a:avLst/>
          </a:prstGeom>
          <a:noFill/>
          <a:ln w="9525">
            <a:noFill/>
            <a:miter lim="800000"/>
            <a:headEnd/>
            <a:tailEnd/>
          </a:ln>
          <a:effectLst/>
        </p:spPr>
        <p:txBody>
          <a:bodyPr wrap="none">
            <a:spAutoFit/>
          </a:bodyPr>
          <a:lstStyle/>
          <a:p>
            <a:pPr>
              <a:spcBef>
                <a:spcPct val="50000"/>
              </a:spcBef>
            </a:pPr>
            <a:endParaRPr lang="zh-CN" altLang="zh-CN" sz="2400" b="1">
              <a:latin typeface="Times New Roman" pitchFamily="18" charset="0"/>
            </a:endParaRPr>
          </a:p>
        </p:txBody>
      </p:sp>
      <p:graphicFrame>
        <p:nvGraphicFramePr>
          <p:cNvPr id="52227" name="Object 3"/>
          <p:cNvGraphicFramePr>
            <a:graphicFrameLocks noChangeAspect="1"/>
          </p:cNvGraphicFramePr>
          <p:nvPr>
            <p:extLst>
              <p:ext uri="{D42A27DB-BD31-4B8C-83A1-F6EECF244321}">
                <p14:modId xmlns:p14="http://schemas.microsoft.com/office/powerpoint/2010/main" val="3881378874"/>
              </p:ext>
            </p:extLst>
          </p:nvPr>
        </p:nvGraphicFramePr>
        <p:xfrm>
          <a:off x="1371599" y="3230562"/>
          <a:ext cx="2618149" cy="779463"/>
        </p:xfrm>
        <a:graphic>
          <a:graphicData uri="http://schemas.openxmlformats.org/presentationml/2006/ole">
            <mc:AlternateContent xmlns:mc="http://schemas.openxmlformats.org/markup-compatibility/2006">
              <mc:Choice xmlns:v="urn:schemas-microsoft-com:vml" Requires="v">
                <p:oleObj spid="_x0000_s48564" name="公式" r:id="rId3" imgW="888840" imgH="228600" progId="Equation.3">
                  <p:embed/>
                </p:oleObj>
              </mc:Choice>
              <mc:Fallback>
                <p:oleObj name="公式" r:id="rId3" imgW="88884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599" y="3230562"/>
                        <a:ext cx="2618149" cy="779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685800" y="4757738"/>
            <a:ext cx="7010400" cy="533400"/>
            <a:chOff x="0" y="2679"/>
            <a:chExt cx="4416" cy="336"/>
          </a:xfrm>
        </p:grpSpPr>
        <p:sp>
          <p:nvSpPr>
            <p:cNvPr id="52229" name="Text Box 5"/>
            <p:cNvSpPr txBox="1">
              <a:spLocks noChangeArrowheads="1"/>
            </p:cNvSpPr>
            <p:nvPr/>
          </p:nvSpPr>
          <p:spPr bwMode="auto">
            <a:xfrm>
              <a:off x="0" y="2688"/>
              <a:ext cx="4416" cy="327"/>
            </a:xfrm>
            <a:prstGeom prst="rect">
              <a:avLst/>
            </a:prstGeom>
            <a:noFill/>
            <a:ln w="9525">
              <a:noFill/>
              <a:miter lim="800000"/>
              <a:headEnd/>
              <a:tailEnd/>
            </a:ln>
            <a:effectLst/>
          </p:spPr>
          <p:txBody>
            <a:bodyPr>
              <a:spAutoFit/>
            </a:bodyPr>
            <a:lstStyle/>
            <a:p>
              <a:pPr>
                <a:spcBef>
                  <a:spcPct val="50000"/>
                </a:spcBef>
              </a:pPr>
              <a:r>
                <a:rPr lang="en-US" altLang="zh-CN" sz="2800" dirty="0">
                  <a:solidFill>
                    <a:srgbClr val="CC0000"/>
                  </a:solidFill>
                  <a:latin typeface="Times New Roman" pitchFamily="18" charset="0"/>
                </a:rPr>
                <a:t> </a:t>
              </a:r>
              <a:r>
                <a:rPr lang="zh-CN" altLang="en-US" sz="2800" dirty="0">
                  <a:solidFill>
                    <a:srgbClr val="CC0000"/>
                  </a:solidFill>
                  <a:latin typeface="黑体" pitchFamily="2" charset="-122"/>
                  <a:ea typeface="黑体" pitchFamily="2" charset="-122"/>
                </a:rPr>
                <a:t>问  </a:t>
              </a:r>
              <a:r>
                <a:rPr lang="en-US" altLang="zh-CN" sz="2800" dirty="0">
                  <a:solidFill>
                    <a:srgbClr val="CC0000"/>
                  </a:solidFill>
                  <a:latin typeface="黑体" pitchFamily="2" charset="-122"/>
                  <a:ea typeface="黑体" pitchFamily="2" charset="-122"/>
                </a:rPr>
                <a:t>1</a:t>
              </a:r>
              <a:r>
                <a:rPr lang="zh-CN" altLang="en-US" sz="2800" dirty="0">
                  <a:solidFill>
                    <a:srgbClr val="333333"/>
                  </a:solidFill>
                  <a:latin typeface="黑体" pitchFamily="2" charset="-122"/>
                  <a:ea typeface="黑体" pitchFamily="2" charset="-122"/>
                </a:rPr>
                <a:t>）</a:t>
              </a:r>
              <a:r>
                <a:rPr lang="zh-CN" altLang="en-US" sz="2800" dirty="0">
                  <a:latin typeface="黑体" pitchFamily="2" charset="-122"/>
                  <a:ea typeface="黑体" pitchFamily="2" charset="-122"/>
                </a:rPr>
                <a:t> 是否与回路   外电流有关</a:t>
              </a:r>
              <a:r>
                <a:rPr lang="zh-CN" altLang="en-US" sz="2800" dirty="0">
                  <a:solidFill>
                    <a:srgbClr val="FF0000"/>
                  </a:solidFill>
                  <a:latin typeface="黑体" pitchFamily="2" charset="-122"/>
                  <a:ea typeface="黑体" pitchFamily="2" charset="-122"/>
                </a:rPr>
                <a:t>？</a:t>
              </a:r>
              <a:endParaRPr lang="zh-CN" altLang="en-US" sz="2800" dirty="0">
                <a:latin typeface="黑体" pitchFamily="2" charset="-122"/>
                <a:ea typeface="黑体" pitchFamily="2" charset="-122"/>
              </a:endParaRPr>
            </a:p>
          </p:txBody>
        </p:sp>
        <p:graphicFrame>
          <p:nvGraphicFramePr>
            <p:cNvPr id="52230" name="Object 6"/>
            <p:cNvGraphicFramePr>
              <a:graphicFrameLocks noChangeAspect="1"/>
            </p:cNvGraphicFramePr>
            <p:nvPr/>
          </p:nvGraphicFramePr>
          <p:xfrm>
            <a:off x="2208" y="2727"/>
            <a:ext cx="220" cy="264"/>
          </p:xfrm>
          <a:graphic>
            <a:graphicData uri="http://schemas.openxmlformats.org/presentationml/2006/ole">
              <mc:AlternateContent xmlns:mc="http://schemas.openxmlformats.org/markup-compatibility/2006">
                <mc:Choice xmlns:v="urn:schemas-microsoft-com:vml" Requires="v">
                  <p:oleObj spid="_x0000_s48565" name="Equation" r:id="rId5" imgW="190440" imgH="228600" progId="Equation.3">
                    <p:embed/>
                  </p:oleObj>
                </mc:Choice>
                <mc:Fallback>
                  <p:oleObj name="Equation" r:id="rId5" imgW="190440" imgH="228600" progId="Equation.3">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 y="2727"/>
                          <a:ext cx="22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1" name="Object 7"/>
            <p:cNvGraphicFramePr>
              <a:graphicFrameLocks noChangeAspect="1"/>
            </p:cNvGraphicFramePr>
            <p:nvPr/>
          </p:nvGraphicFramePr>
          <p:xfrm>
            <a:off x="816" y="2679"/>
            <a:ext cx="253" cy="312"/>
          </p:xfrm>
          <a:graphic>
            <a:graphicData uri="http://schemas.openxmlformats.org/presentationml/2006/ole">
              <mc:AlternateContent xmlns:mc="http://schemas.openxmlformats.org/markup-compatibility/2006">
                <mc:Choice xmlns:v="urn:schemas-microsoft-com:vml" Requires="v">
                  <p:oleObj spid="_x0000_s48566" name="Equation" r:id="rId7" imgW="215640" imgH="266400" progId="Equation.3">
                    <p:embed/>
                  </p:oleObj>
                </mc:Choice>
                <mc:Fallback>
                  <p:oleObj name="Equation" r:id="rId7" imgW="215640" imgH="266400" progId="Equation.3">
                    <p:embed/>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 y="2679"/>
                          <a:ext cx="253"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8"/>
          <p:cNvGrpSpPr>
            <a:grpSpLocks/>
          </p:cNvGrpSpPr>
          <p:nvPr/>
        </p:nvGrpSpPr>
        <p:grpSpPr bwMode="auto">
          <a:xfrm>
            <a:off x="4953000" y="1495425"/>
            <a:ext cx="3962400" cy="3048000"/>
            <a:chOff x="3120" y="672"/>
            <a:chExt cx="2496" cy="1920"/>
          </a:xfrm>
        </p:grpSpPr>
        <p:sp>
          <p:nvSpPr>
            <p:cNvPr id="52233" name="Rectangle 9"/>
            <p:cNvSpPr>
              <a:spLocks noChangeArrowheads="1"/>
            </p:cNvSpPr>
            <p:nvPr/>
          </p:nvSpPr>
          <p:spPr bwMode="auto">
            <a:xfrm>
              <a:off x="3120" y="672"/>
              <a:ext cx="2496" cy="192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52234" name="Oval 10"/>
            <p:cNvSpPr>
              <a:spLocks noChangeArrowheads="1"/>
            </p:cNvSpPr>
            <p:nvPr/>
          </p:nvSpPr>
          <p:spPr bwMode="auto">
            <a:xfrm>
              <a:off x="3665" y="1166"/>
              <a:ext cx="1350" cy="668"/>
            </a:xfrm>
            <a:prstGeom prst="ellipse">
              <a:avLst/>
            </a:prstGeom>
            <a:solidFill>
              <a:srgbClr val="CDEBFF">
                <a:alpha val="50000"/>
              </a:srgbClr>
            </a:solidFill>
            <a:ln w="38100">
              <a:solidFill>
                <a:srgbClr val="3333CC"/>
              </a:solidFill>
              <a:round/>
              <a:headEnd/>
              <a:tailEnd/>
            </a:ln>
            <a:effectLst/>
          </p:spPr>
          <p:txBody>
            <a:bodyPr wrap="none" anchor="ctr"/>
            <a:lstStyle/>
            <a:p>
              <a:endParaRPr lang="zh-CN" altLang="en-US"/>
            </a:p>
          </p:txBody>
        </p:sp>
        <p:sp>
          <p:nvSpPr>
            <p:cNvPr id="52235" name="Freeform 11"/>
            <p:cNvSpPr>
              <a:spLocks/>
            </p:cNvSpPr>
            <p:nvPr/>
          </p:nvSpPr>
          <p:spPr bwMode="auto">
            <a:xfrm>
              <a:off x="3504" y="849"/>
              <a:ext cx="792" cy="822"/>
            </a:xfrm>
            <a:custGeom>
              <a:avLst/>
              <a:gdLst/>
              <a:ahLst/>
              <a:cxnLst>
                <a:cxn ang="0">
                  <a:pos x="0" y="822"/>
                </a:cxn>
                <a:cxn ang="0">
                  <a:pos x="16" y="583"/>
                </a:cxn>
                <a:cxn ang="0">
                  <a:pos x="87" y="332"/>
                </a:cxn>
                <a:cxn ang="0">
                  <a:pos x="174" y="154"/>
                </a:cxn>
                <a:cxn ang="0">
                  <a:pos x="368" y="31"/>
                </a:cxn>
                <a:cxn ang="0">
                  <a:pos x="609" y="20"/>
                </a:cxn>
                <a:cxn ang="0">
                  <a:pos x="784" y="154"/>
                </a:cxn>
                <a:cxn ang="0">
                  <a:pos x="914" y="555"/>
                </a:cxn>
                <a:cxn ang="0">
                  <a:pos x="914" y="599"/>
                </a:cxn>
              </a:cxnLst>
              <a:rect l="0" t="0" r="r" b="b"/>
              <a:pathLst>
                <a:path w="936" h="822">
                  <a:moveTo>
                    <a:pt x="0" y="822"/>
                  </a:moveTo>
                  <a:cubicBezTo>
                    <a:pt x="3" y="782"/>
                    <a:pt x="2" y="665"/>
                    <a:pt x="16" y="583"/>
                  </a:cubicBezTo>
                  <a:cubicBezTo>
                    <a:pt x="30" y="501"/>
                    <a:pt x="61" y="403"/>
                    <a:pt x="87" y="332"/>
                  </a:cubicBezTo>
                  <a:cubicBezTo>
                    <a:pt x="113" y="261"/>
                    <a:pt x="127" y="204"/>
                    <a:pt x="174" y="154"/>
                  </a:cubicBezTo>
                  <a:cubicBezTo>
                    <a:pt x="221" y="104"/>
                    <a:pt x="296" y="53"/>
                    <a:pt x="368" y="31"/>
                  </a:cubicBezTo>
                  <a:cubicBezTo>
                    <a:pt x="440" y="9"/>
                    <a:pt x="540" y="0"/>
                    <a:pt x="609" y="20"/>
                  </a:cubicBezTo>
                  <a:cubicBezTo>
                    <a:pt x="678" y="40"/>
                    <a:pt x="733" y="64"/>
                    <a:pt x="784" y="154"/>
                  </a:cubicBezTo>
                  <a:cubicBezTo>
                    <a:pt x="834" y="243"/>
                    <a:pt x="892" y="480"/>
                    <a:pt x="914" y="555"/>
                  </a:cubicBezTo>
                  <a:cubicBezTo>
                    <a:pt x="936" y="629"/>
                    <a:pt x="914" y="592"/>
                    <a:pt x="914" y="599"/>
                  </a:cubicBezTo>
                </a:path>
              </a:pathLst>
            </a:custGeom>
            <a:noFill/>
            <a:ln w="38100" cap="flat" cmpd="sng">
              <a:solidFill>
                <a:srgbClr val="CC00CC"/>
              </a:solidFill>
              <a:prstDash val="solid"/>
              <a:round/>
              <a:headEnd type="none" w="sm" len="lg"/>
              <a:tailEnd type="triangle" w="sm" len="lg"/>
            </a:ln>
            <a:effectLst/>
          </p:spPr>
          <p:txBody>
            <a:bodyPr wrap="none" anchor="ctr"/>
            <a:lstStyle/>
            <a:p>
              <a:endParaRPr lang="zh-CN" altLang="en-US"/>
            </a:p>
          </p:txBody>
        </p:sp>
        <p:sp>
          <p:nvSpPr>
            <p:cNvPr id="52236" name="Freeform 12"/>
            <p:cNvSpPr>
              <a:spLocks/>
            </p:cNvSpPr>
            <p:nvPr/>
          </p:nvSpPr>
          <p:spPr bwMode="auto">
            <a:xfrm>
              <a:off x="3967" y="1776"/>
              <a:ext cx="395" cy="642"/>
            </a:xfrm>
            <a:custGeom>
              <a:avLst/>
              <a:gdLst/>
              <a:ahLst/>
              <a:cxnLst>
                <a:cxn ang="0">
                  <a:pos x="395" y="66"/>
                </a:cxn>
                <a:cxn ang="0">
                  <a:pos x="351" y="319"/>
                </a:cxn>
                <a:cxn ang="0">
                  <a:pos x="249" y="600"/>
                </a:cxn>
                <a:cxn ang="0">
                  <a:pos x="105" y="568"/>
                </a:cxn>
                <a:cxn ang="0">
                  <a:pos x="17" y="207"/>
                </a:cxn>
                <a:cxn ang="0">
                  <a:pos x="3" y="0"/>
                </a:cxn>
              </a:cxnLst>
              <a:rect l="0" t="0" r="r" b="b"/>
              <a:pathLst>
                <a:path w="395" h="642">
                  <a:moveTo>
                    <a:pt x="395" y="66"/>
                  </a:moveTo>
                  <a:cubicBezTo>
                    <a:pt x="389" y="107"/>
                    <a:pt x="375" y="230"/>
                    <a:pt x="351" y="319"/>
                  </a:cubicBezTo>
                  <a:cubicBezTo>
                    <a:pt x="327" y="408"/>
                    <a:pt x="290" y="558"/>
                    <a:pt x="249" y="600"/>
                  </a:cubicBezTo>
                  <a:cubicBezTo>
                    <a:pt x="208" y="642"/>
                    <a:pt x="144" y="634"/>
                    <a:pt x="105" y="568"/>
                  </a:cubicBezTo>
                  <a:cubicBezTo>
                    <a:pt x="66" y="502"/>
                    <a:pt x="34" y="302"/>
                    <a:pt x="17" y="207"/>
                  </a:cubicBezTo>
                  <a:cubicBezTo>
                    <a:pt x="0" y="112"/>
                    <a:pt x="6" y="43"/>
                    <a:pt x="3" y="0"/>
                  </a:cubicBezTo>
                </a:path>
              </a:pathLst>
            </a:custGeom>
            <a:noFill/>
            <a:ln w="38100" cap="flat" cmpd="sng">
              <a:solidFill>
                <a:srgbClr val="CC00CC"/>
              </a:solidFill>
              <a:prstDash val="solid"/>
              <a:round/>
              <a:headEnd type="none" w="sm" len="lg"/>
              <a:tailEnd type="triangle" w="sm" len="lg"/>
            </a:ln>
            <a:effectLst/>
          </p:spPr>
          <p:txBody>
            <a:bodyPr wrap="none" anchor="ctr"/>
            <a:lstStyle/>
            <a:p>
              <a:endParaRPr lang="zh-CN" altLang="en-US"/>
            </a:p>
          </p:txBody>
        </p:sp>
        <p:sp>
          <p:nvSpPr>
            <p:cNvPr id="52237" name="Freeform 13"/>
            <p:cNvSpPr>
              <a:spLocks/>
            </p:cNvSpPr>
            <p:nvPr/>
          </p:nvSpPr>
          <p:spPr bwMode="auto">
            <a:xfrm>
              <a:off x="3953" y="845"/>
              <a:ext cx="590" cy="722"/>
            </a:xfrm>
            <a:custGeom>
              <a:avLst/>
              <a:gdLst/>
              <a:ahLst/>
              <a:cxnLst>
                <a:cxn ang="0">
                  <a:pos x="16" y="677"/>
                </a:cxn>
                <a:cxn ang="0">
                  <a:pos x="7" y="467"/>
                </a:cxn>
                <a:cxn ang="0">
                  <a:pos x="60" y="232"/>
                </a:cxn>
                <a:cxn ang="0">
                  <a:pos x="183" y="43"/>
                </a:cxn>
                <a:cxn ang="0">
                  <a:pos x="408" y="9"/>
                </a:cxn>
                <a:cxn ang="0">
                  <a:pos x="539" y="98"/>
                </a:cxn>
                <a:cxn ang="0">
                  <a:pos x="583" y="232"/>
                </a:cxn>
                <a:cxn ang="0">
                  <a:pos x="583" y="544"/>
                </a:cxn>
                <a:cxn ang="0">
                  <a:pos x="583" y="722"/>
                </a:cxn>
              </a:cxnLst>
              <a:rect l="0" t="0" r="r" b="b"/>
              <a:pathLst>
                <a:path w="590" h="722">
                  <a:moveTo>
                    <a:pt x="16" y="677"/>
                  </a:moveTo>
                  <a:cubicBezTo>
                    <a:pt x="15" y="642"/>
                    <a:pt x="0" y="541"/>
                    <a:pt x="7" y="467"/>
                  </a:cubicBezTo>
                  <a:cubicBezTo>
                    <a:pt x="14" y="393"/>
                    <a:pt x="31" y="303"/>
                    <a:pt x="60" y="232"/>
                  </a:cubicBezTo>
                  <a:cubicBezTo>
                    <a:pt x="89" y="161"/>
                    <a:pt x="125" y="80"/>
                    <a:pt x="183" y="43"/>
                  </a:cubicBezTo>
                  <a:cubicBezTo>
                    <a:pt x="241" y="6"/>
                    <a:pt x="349" y="0"/>
                    <a:pt x="408" y="9"/>
                  </a:cubicBezTo>
                  <a:cubicBezTo>
                    <a:pt x="467" y="18"/>
                    <a:pt x="510" y="61"/>
                    <a:pt x="539" y="98"/>
                  </a:cubicBezTo>
                  <a:cubicBezTo>
                    <a:pt x="568" y="135"/>
                    <a:pt x="575" y="158"/>
                    <a:pt x="583" y="232"/>
                  </a:cubicBezTo>
                  <a:cubicBezTo>
                    <a:pt x="590" y="306"/>
                    <a:pt x="583" y="462"/>
                    <a:pt x="583" y="544"/>
                  </a:cubicBezTo>
                  <a:cubicBezTo>
                    <a:pt x="583" y="625"/>
                    <a:pt x="583" y="692"/>
                    <a:pt x="583" y="722"/>
                  </a:cubicBezTo>
                </a:path>
              </a:pathLst>
            </a:custGeom>
            <a:noFill/>
            <a:ln w="38100" cap="flat" cmpd="sng">
              <a:solidFill>
                <a:srgbClr val="CC00CC"/>
              </a:solidFill>
              <a:prstDash val="solid"/>
              <a:round/>
              <a:headEnd type="none" w="sm" len="lg"/>
              <a:tailEnd type="triangle" w="sm" len="lg"/>
            </a:ln>
            <a:effectLst/>
          </p:spPr>
          <p:txBody>
            <a:bodyPr wrap="none" anchor="ctr"/>
            <a:lstStyle/>
            <a:p>
              <a:endParaRPr lang="zh-CN" altLang="en-US"/>
            </a:p>
          </p:txBody>
        </p:sp>
        <p:sp>
          <p:nvSpPr>
            <p:cNvPr id="52238" name="Line 14"/>
            <p:cNvSpPr>
              <a:spLocks noChangeShapeType="1"/>
            </p:cNvSpPr>
            <p:nvPr/>
          </p:nvSpPr>
          <p:spPr bwMode="auto">
            <a:xfrm>
              <a:off x="4536" y="1834"/>
              <a:ext cx="0" cy="535"/>
            </a:xfrm>
            <a:prstGeom prst="line">
              <a:avLst/>
            </a:prstGeom>
            <a:noFill/>
            <a:ln w="38100">
              <a:solidFill>
                <a:srgbClr val="CC00CC"/>
              </a:solidFill>
              <a:round/>
              <a:headEnd type="none" w="sm" len="lg"/>
              <a:tailEnd type="triangle" w="sm" len="lg"/>
            </a:ln>
            <a:effectLst/>
          </p:spPr>
          <p:txBody>
            <a:bodyPr wrap="none" anchor="ctr"/>
            <a:lstStyle/>
            <a:p>
              <a:endParaRPr lang="zh-CN" altLang="en-US"/>
            </a:p>
          </p:txBody>
        </p:sp>
        <p:sp>
          <p:nvSpPr>
            <p:cNvPr id="52239" name="Line 15"/>
            <p:cNvSpPr>
              <a:spLocks noChangeShapeType="1"/>
            </p:cNvSpPr>
            <p:nvPr/>
          </p:nvSpPr>
          <p:spPr bwMode="auto">
            <a:xfrm>
              <a:off x="3504" y="1632"/>
              <a:ext cx="0" cy="402"/>
            </a:xfrm>
            <a:prstGeom prst="line">
              <a:avLst/>
            </a:prstGeom>
            <a:noFill/>
            <a:ln w="38100">
              <a:solidFill>
                <a:srgbClr val="CC00CC"/>
              </a:solidFill>
              <a:prstDash val="sysDot"/>
              <a:round/>
              <a:headEnd type="triangle" w="sm" len="lg"/>
              <a:tailEnd type="none" w="sm" len="lg"/>
            </a:ln>
            <a:effectLst/>
          </p:spPr>
          <p:txBody>
            <a:bodyPr wrap="none" anchor="ctr"/>
            <a:lstStyle/>
            <a:p>
              <a:endParaRPr lang="zh-CN" altLang="en-US"/>
            </a:p>
          </p:txBody>
        </p:sp>
        <p:sp>
          <p:nvSpPr>
            <p:cNvPr id="52240" name="Line 16"/>
            <p:cNvSpPr>
              <a:spLocks noChangeShapeType="1"/>
            </p:cNvSpPr>
            <p:nvPr/>
          </p:nvSpPr>
          <p:spPr bwMode="auto">
            <a:xfrm>
              <a:off x="4536" y="2369"/>
              <a:ext cx="0" cy="223"/>
            </a:xfrm>
            <a:prstGeom prst="line">
              <a:avLst/>
            </a:prstGeom>
            <a:noFill/>
            <a:ln w="38100">
              <a:solidFill>
                <a:srgbClr val="CC00CC"/>
              </a:solidFill>
              <a:prstDash val="sysDot"/>
              <a:round/>
              <a:headEnd type="none" w="sm" len="lg"/>
              <a:tailEnd type="none" w="sm" len="lg"/>
            </a:ln>
            <a:effectLst/>
          </p:spPr>
          <p:txBody>
            <a:bodyPr wrap="none" anchor="ctr"/>
            <a:lstStyle/>
            <a:p>
              <a:endParaRPr lang="zh-CN" altLang="en-US"/>
            </a:p>
          </p:txBody>
        </p:sp>
        <p:sp>
          <p:nvSpPr>
            <p:cNvPr id="52241" name="Freeform 17"/>
            <p:cNvSpPr>
              <a:spLocks/>
            </p:cNvSpPr>
            <p:nvPr/>
          </p:nvSpPr>
          <p:spPr bwMode="auto">
            <a:xfrm>
              <a:off x="4790" y="765"/>
              <a:ext cx="181" cy="802"/>
            </a:xfrm>
            <a:custGeom>
              <a:avLst/>
              <a:gdLst/>
              <a:ahLst/>
              <a:cxnLst>
                <a:cxn ang="0">
                  <a:pos x="200" y="0"/>
                </a:cxn>
                <a:cxn ang="0">
                  <a:pos x="104" y="96"/>
                </a:cxn>
                <a:cxn ang="0">
                  <a:pos x="56" y="192"/>
                </a:cxn>
                <a:cxn ang="0">
                  <a:pos x="8" y="384"/>
                </a:cxn>
                <a:cxn ang="0">
                  <a:pos x="8" y="528"/>
                </a:cxn>
                <a:cxn ang="0">
                  <a:pos x="56" y="864"/>
                </a:cxn>
              </a:cxnLst>
              <a:rect l="0" t="0" r="r" b="b"/>
              <a:pathLst>
                <a:path w="200" h="864">
                  <a:moveTo>
                    <a:pt x="200" y="0"/>
                  </a:moveTo>
                  <a:cubicBezTo>
                    <a:pt x="164" y="32"/>
                    <a:pt x="128" y="64"/>
                    <a:pt x="104" y="96"/>
                  </a:cubicBezTo>
                  <a:cubicBezTo>
                    <a:pt x="80" y="128"/>
                    <a:pt x="72" y="144"/>
                    <a:pt x="56" y="192"/>
                  </a:cubicBezTo>
                  <a:cubicBezTo>
                    <a:pt x="40" y="240"/>
                    <a:pt x="16" y="328"/>
                    <a:pt x="8" y="384"/>
                  </a:cubicBezTo>
                  <a:cubicBezTo>
                    <a:pt x="0" y="440"/>
                    <a:pt x="0" y="448"/>
                    <a:pt x="8" y="528"/>
                  </a:cubicBezTo>
                  <a:cubicBezTo>
                    <a:pt x="16" y="608"/>
                    <a:pt x="48" y="808"/>
                    <a:pt x="56" y="864"/>
                  </a:cubicBezTo>
                </a:path>
              </a:pathLst>
            </a:custGeom>
            <a:noFill/>
            <a:ln w="38100" cap="flat" cmpd="sng">
              <a:solidFill>
                <a:srgbClr val="CC00CC"/>
              </a:solidFill>
              <a:prstDash val="solid"/>
              <a:round/>
              <a:headEnd type="none" w="sm" len="lg"/>
              <a:tailEnd type="triangle" w="sm" len="lg"/>
            </a:ln>
            <a:effectLst/>
          </p:spPr>
          <p:txBody>
            <a:bodyPr wrap="none" anchor="ctr"/>
            <a:lstStyle/>
            <a:p>
              <a:endParaRPr lang="zh-CN" altLang="en-US"/>
            </a:p>
          </p:txBody>
        </p:sp>
        <p:sp>
          <p:nvSpPr>
            <p:cNvPr id="52242" name="Freeform 18"/>
            <p:cNvSpPr>
              <a:spLocks/>
            </p:cNvSpPr>
            <p:nvPr/>
          </p:nvSpPr>
          <p:spPr bwMode="auto">
            <a:xfrm>
              <a:off x="4841" y="1745"/>
              <a:ext cx="50" cy="401"/>
            </a:xfrm>
            <a:custGeom>
              <a:avLst/>
              <a:gdLst/>
              <a:ahLst/>
              <a:cxnLst>
                <a:cxn ang="0">
                  <a:pos x="0" y="0"/>
                </a:cxn>
                <a:cxn ang="0">
                  <a:pos x="48" y="336"/>
                </a:cxn>
                <a:cxn ang="0">
                  <a:pos x="48" y="432"/>
                </a:cxn>
              </a:cxnLst>
              <a:rect l="0" t="0" r="r" b="b"/>
              <a:pathLst>
                <a:path w="56" h="432">
                  <a:moveTo>
                    <a:pt x="0" y="0"/>
                  </a:moveTo>
                  <a:cubicBezTo>
                    <a:pt x="20" y="132"/>
                    <a:pt x="40" y="264"/>
                    <a:pt x="48" y="336"/>
                  </a:cubicBezTo>
                  <a:cubicBezTo>
                    <a:pt x="56" y="408"/>
                    <a:pt x="48" y="416"/>
                    <a:pt x="48" y="432"/>
                  </a:cubicBezTo>
                </a:path>
              </a:pathLst>
            </a:custGeom>
            <a:noFill/>
            <a:ln w="38100" cap="flat" cmpd="sng">
              <a:solidFill>
                <a:srgbClr val="CC00CC"/>
              </a:solidFill>
              <a:prstDash val="solid"/>
              <a:round/>
              <a:headEnd type="none" w="sm" len="lg"/>
              <a:tailEnd type="triangle" w="sm" len="lg"/>
            </a:ln>
            <a:effectLst/>
          </p:spPr>
          <p:txBody>
            <a:bodyPr wrap="none" anchor="ctr"/>
            <a:lstStyle/>
            <a:p>
              <a:endParaRPr lang="zh-CN" altLang="en-US"/>
            </a:p>
          </p:txBody>
        </p:sp>
        <p:sp>
          <p:nvSpPr>
            <p:cNvPr id="52243" name="Line 19"/>
            <p:cNvSpPr>
              <a:spLocks noChangeShapeType="1"/>
            </p:cNvSpPr>
            <p:nvPr/>
          </p:nvSpPr>
          <p:spPr bwMode="auto">
            <a:xfrm>
              <a:off x="4884" y="2146"/>
              <a:ext cx="0" cy="223"/>
            </a:xfrm>
            <a:prstGeom prst="line">
              <a:avLst/>
            </a:prstGeom>
            <a:noFill/>
            <a:ln w="38100">
              <a:solidFill>
                <a:srgbClr val="CC00CC"/>
              </a:solidFill>
              <a:prstDash val="sysDot"/>
              <a:round/>
              <a:headEnd type="none" w="sm" len="lg"/>
              <a:tailEnd type="none" w="sm" len="lg"/>
            </a:ln>
            <a:effectLst/>
          </p:spPr>
          <p:txBody>
            <a:bodyPr wrap="none" anchor="ctr"/>
            <a:lstStyle/>
            <a:p>
              <a:endParaRPr lang="zh-CN" altLang="en-US"/>
            </a:p>
          </p:txBody>
        </p:sp>
        <p:sp>
          <p:nvSpPr>
            <p:cNvPr id="52244" name="Freeform 20"/>
            <p:cNvSpPr>
              <a:spLocks/>
            </p:cNvSpPr>
            <p:nvPr/>
          </p:nvSpPr>
          <p:spPr bwMode="auto">
            <a:xfrm>
              <a:off x="5168" y="898"/>
              <a:ext cx="152" cy="1204"/>
            </a:xfrm>
            <a:custGeom>
              <a:avLst/>
              <a:gdLst/>
              <a:ahLst/>
              <a:cxnLst>
                <a:cxn ang="0">
                  <a:pos x="152" y="0"/>
                </a:cxn>
                <a:cxn ang="0">
                  <a:pos x="65" y="223"/>
                </a:cxn>
                <a:cxn ang="0">
                  <a:pos x="24" y="478"/>
                </a:cxn>
                <a:cxn ang="0">
                  <a:pos x="0" y="814"/>
                </a:cxn>
                <a:cxn ang="0">
                  <a:pos x="21" y="1115"/>
                </a:cxn>
                <a:cxn ang="0">
                  <a:pos x="65" y="1204"/>
                </a:cxn>
              </a:cxnLst>
              <a:rect l="0" t="0" r="r" b="b"/>
              <a:pathLst>
                <a:path w="152" h="1204">
                  <a:moveTo>
                    <a:pt x="152" y="0"/>
                  </a:moveTo>
                  <a:cubicBezTo>
                    <a:pt x="116" y="78"/>
                    <a:pt x="86" y="143"/>
                    <a:pt x="65" y="223"/>
                  </a:cubicBezTo>
                  <a:cubicBezTo>
                    <a:pt x="44" y="303"/>
                    <a:pt x="35" y="380"/>
                    <a:pt x="24" y="478"/>
                  </a:cubicBezTo>
                  <a:cubicBezTo>
                    <a:pt x="13" y="576"/>
                    <a:pt x="0" y="708"/>
                    <a:pt x="0" y="814"/>
                  </a:cubicBezTo>
                  <a:cubicBezTo>
                    <a:pt x="0" y="920"/>
                    <a:pt x="10" y="1050"/>
                    <a:pt x="21" y="1115"/>
                  </a:cubicBezTo>
                  <a:cubicBezTo>
                    <a:pt x="32" y="1180"/>
                    <a:pt x="58" y="1189"/>
                    <a:pt x="65" y="1204"/>
                  </a:cubicBezTo>
                </a:path>
              </a:pathLst>
            </a:custGeom>
            <a:noFill/>
            <a:ln w="38100" cap="flat" cmpd="sng">
              <a:solidFill>
                <a:srgbClr val="CC00CC"/>
              </a:solidFill>
              <a:prstDash val="solid"/>
              <a:round/>
              <a:headEnd type="triangle" w="sm" len="lg"/>
              <a:tailEnd type="none" w="sm" len="lg"/>
            </a:ln>
            <a:effectLst/>
          </p:spPr>
          <p:txBody>
            <a:bodyPr wrap="none" anchor="ctr"/>
            <a:lstStyle/>
            <a:p>
              <a:endParaRPr lang="zh-CN" altLang="en-US"/>
            </a:p>
          </p:txBody>
        </p:sp>
        <p:sp>
          <p:nvSpPr>
            <p:cNvPr id="52245" name="Line 21"/>
            <p:cNvSpPr>
              <a:spLocks noChangeShapeType="1"/>
            </p:cNvSpPr>
            <p:nvPr/>
          </p:nvSpPr>
          <p:spPr bwMode="auto">
            <a:xfrm>
              <a:off x="5232" y="2102"/>
              <a:ext cx="131" cy="178"/>
            </a:xfrm>
            <a:prstGeom prst="line">
              <a:avLst/>
            </a:prstGeom>
            <a:noFill/>
            <a:ln w="38100">
              <a:solidFill>
                <a:srgbClr val="CC00CC"/>
              </a:solidFill>
              <a:prstDash val="sysDot"/>
              <a:round/>
              <a:headEnd type="none" w="sm" len="lg"/>
              <a:tailEnd type="none" w="sm" len="lg"/>
            </a:ln>
            <a:effectLst/>
          </p:spPr>
          <p:txBody>
            <a:bodyPr wrap="none" anchor="ctr"/>
            <a:lstStyle/>
            <a:p>
              <a:endParaRPr lang="zh-CN" altLang="en-US"/>
            </a:p>
          </p:txBody>
        </p:sp>
        <p:sp>
          <p:nvSpPr>
            <p:cNvPr id="52246" name="Line 22"/>
            <p:cNvSpPr>
              <a:spLocks noChangeShapeType="1"/>
            </p:cNvSpPr>
            <p:nvPr/>
          </p:nvSpPr>
          <p:spPr bwMode="auto">
            <a:xfrm flipV="1">
              <a:off x="5320" y="765"/>
              <a:ext cx="87" cy="133"/>
            </a:xfrm>
            <a:prstGeom prst="line">
              <a:avLst/>
            </a:prstGeom>
            <a:noFill/>
            <a:ln w="38100">
              <a:solidFill>
                <a:srgbClr val="CC00CC"/>
              </a:solidFill>
              <a:prstDash val="sysDot"/>
              <a:round/>
              <a:headEnd type="none" w="sm" len="lg"/>
              <a:tailEnd type="none" w="sm" len="lg"/>
            </a:ln>
            <a:effectLst/>
          </p:spPr>
          <p:txBody>
            <a:bodyPr wrap="none" anchor="ctr"/>
            <a:lstStyle/>
            <a:p>
              <a:endParaRPr lang="zh-CN" altLang="en-US"/>
            </a:p>
          </p:txBody>
        </p:sp>
        <p:sp>
          <p:nvSpPr>
            <p:cNvPr id="52247" name="Line 23"/>
            <p:cNvSpPr>
              <a:spLocks noChangeShapeType="1"/>
            </p:cNvSpPr>
            <p:nvPr/>
          </p:nvSpPr>
          <p:spPr bwMode="auto">
            <a:xfrm flipV="1">
              <a:off x="4971" y="720"/>
              <a:ext cx="131" cy="45"/>
            </a:xfrm>
            <a:prstGeom prst="line">
              <a:avLst/>
            </a:prstGeom>
            <a:noFill/>
            <a:ln w="38100">
              <a:solidFill>
                <a:srgbClr val="CC00CC"/>
              </a:solidFill>
              <a:prstDash val="sysDot"/>
              <a:round/>
              <a:headEnd type="none" w="sm" len="lg"/>
              <a:tailEnd type="none" w="sm" len="lg"/>
            </a:ln>
            <a:effectLst/>
          </p:spPr>
          <p:txBody>
            <a:bodyPr wrap="none" anchor="ctr"/>
            <a:lstStyle/>
            <a:p>
              <a:endParaRPr lang="zh-CN" altLang="en-US"/>
            </a:p>
          </p:txBody>
        </p:sp>
        <p:sp>
          <p:nvSpPr>
            <p:cNvPr id="52248" name="Line 24"/>
            <p:cNvSpPr>
              <a:spLocks noChangeShapeType="1"/>
            </p:cNvSpPr>
            <p:nvPr/>
          </p:nvSpPr>
          <p:spPr bwMode="auto">
            <a:xfrm>
              <a:off x="4169" y="1824"/>
              <a:ext cx="151" cy="10"/>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aphicFrame>
          <p:nvGraphicFramePr>
            <p:cNvPr id="52249" name="Object 25"/>
            <p:cNvGraphicFramePr>
              <a:graphicFrameLocks noChangeAspect="1"/>
            </p:cNvGraphicFramePr>
            <p:nvPr/>
          </p:nvGraphicFramePr>
          <p:xfrm>
            <a:off x="5184" y="1056"/>
            <a:ext cx="248" cy="384"/>
          </p:xfrm>
          <a:graphic>
            <a:graphicData uri="http://schemas.openxmlformats.org/presentationml/2006/ole">
              <mc:AlternateContent xmlns:mc="http://schemas.openxmlformats.org/markup-compatibility/2006">
                <mc:Choice xmlns:v="urn:schemas-microsoft-com:vml" Requires="v">
                  <p:oleObj spid="_x0000_s48567" name="公式" r:id="rId9" imgW="152280" imgH="228600" progId="Equation.3">
                    <p:embed/>
                  </p:oleObj>
                </mc:Choice>
                <mc:Fallback>
                  <p:oleObj name="公式" r:id="rId9" imgW="152280" imgH="22860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 y="1056"/>
                          <a:ext cx="248"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0" name="Object 26"/>
            <p:cNvGraphicFramePr>
              <a:graphicFrameLocks noChangeAspect="1"/>
            </p:cNvGraphicFramePr>
            <p:nvPr/>
          </p:nvGraphicFramePr>
          <p:xfrm>
            <a:off x="4800" y="960"/>
            <a:ext cx="284" cy="381"/>
          </p:xfrm>
          <a:graphic>
            <a:graphicData uri="http://schemas.openxmlformats.org/presentationml/2006/ole">
              <mc:AlternateContent xmlns:mc="http://schemas.openxmlformats.org/markup-compatibility/2006">
                <mc:Choice xmlns:v="urn:schemas-microsoft-com:vml" Requires="v">
                  <p:oleObj spid="_x0000_s48568" name="公式" r:id="rId11" imgW="164880" imgH="215640" progId="Equation.3">
                    <p:embed/>
                  </p:oleObj>
                </mc:Choice>
                <mc:Fallback>
                  <p:oleObj name="公式" r:id="rId11" imgW="164880" imgH="215640" progId="Equation.3">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0" y="960"/>
                          <a:ext cx="284" cy="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1" name="Object 27"/>
            <p:cNvGraphicFramePr>
              <a:graphicFrameLocks noChangeAspect="1"/>
            </p:cNvGraphicFramePr>
            <p:nvPr/>
          </p:nvGraphicFramePr>
          <p:xfrm>
            <a:off x="3504" y="1536"/>
            <a:ext cx="244" cy="381"/>
          </p:xfrm>
          <a:graphic>
            <a:graphicData uri="http://schemas.openxmlformats.org/presentationml/2006/ole">
              <mc:AlternateContent xmlns:mc="http://schemas.openxmlformats.org/markup-compatibility/2006">
                <mc:Choice xmlns:v="urn:schemas-microsoft-com:vml" Requires="v">
                  <p:oleObj spid="_x0000_s48569" name="公式" r:id="rId13" imgW="139680" imgH="215640" progId="Equation.3">
                    <p:embed/>
                  </p:oleObj>
                </mc:Choice>
                <mc:Fallback>
                  <p:oleObj name="公式" r:id="rId13" imgW="139680" imgH="215640" progId="Equation.3">
                    <p:embed/>
                    <p:pic>
                      <p:nvPicPr>
                        <p:cNvPr id="0"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4" y="1536"/>
                          <a:ext cx="244" cy="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2" name="Object 28"/>
            <p:cNvGraphicFramePr>
              <a:graphicFrameLocks noChangeAspect="1"/>
            </p:cNvGraphicFramePr>
            <p:nvPr/>
          </p:nvGraphicFramePr>
          <p:xfrm>
            <a:off x="4320" y="1584"/>
            <a:ext cx="200" cy="240"/>
          </p:xfrm>
          <a:graphic>
            <a:graphicData uri="http://schemas.openxmlformats.org/presentationml/2006/ole">
              <mc:AlternateContent xmlns:mc="http://schemas.openxmlformats.org/markup-compatibility/2006">
                <mc:Choice xmlns:v="urn:schemas-microsoft-com:vml" Requires="v">
                  <p:oleObj spid="_x0000_s48570" name="Equation" r:id="rId15" imgW="190440" imgH="228600" progId="Equation.3">
                    <p:embed/>
                  </p:oleObj>
                </mc:Choice>
                <mc:Fallback>
                  <p:oleObj name="Equation" r:id="rId15" imgW="190440" imgH="22860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1584"/>
                          <a:ext cx="20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3" name="Object 29"/>
            <p:cNvGraphicFramePr>
              <a:graphicFrameLocks noChangeAspect="1"/>
            </p:cNvGraphicFramePr>
            <p:nvPr/>
          </p:nvGraphicFramePr>
          <p:xfrm>
            <a:off x="4032" y="1152"/>
            <a:ext cx="244" cy="381"/>
          </p:xfrm>
          <a:graphic>
            <a:graphicData uri="http://schemas.openxmlformats.org/presentationml/2006/ole">
              <mc:AlternateContent xmlns:mc="http://schemas.openxmlformats.org/markup-compatibility/2006">
                <mc:Choice xmlns:v="urn:schemas-microsoft-com:vml" Requires="v">
                  <p:oleObj spid="_x0000_s48571" name="公式" r:id="rId16" imgW="139680" imgH="215640" progId="Equation.3">
                    <p:embed/>
                  </p:oleObj>
                </mc:Choice>
                <mc:Fallback>
                  <p:oleObj name="公式" r:id="rId16" imgW="139680" imgH="215640" progId="Equation.3">
                    <p:embed/>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2" y="1152"/>
                          <a:ext cx="244" cy="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4" name="Object 30"/>
            <p:cNvGraphicFramePr>
              <a:graphicFrameLocks noChangeAspect="1"/>
            </p:cNvGraphicFramePr>
            <p:nvPr/>
          </p:nvGraphicFramePr>
          <p:xfrm>
            <a:off x="4512" y="1872"/>
            <a:ext cx="244" cy="381"/>
          </p:xfrm>
          <a:graphic>
            <a:graphicData uri="http://schemas.openxmlformats.org/presentationml/2006/ole">
              <mc:AlternateContent xmlns:mc="http://schemas.openxmlformats.org/markup-compatibility/2006">
                <mc:Choice xmlns:v="urn:schemas-microsoft-com:vml" Requires="v">
                  <p:oleObj spid="_x0000_s48572" name="公式" r:id="rId17" imgW="139680" imgH="215640" progId="Equation.3">
                    <p:embed/>
                  </p:oleObj>
                </mc:Choice>
                <mc:Fallback>
                  <p:oleObj name="公式" r:id="rId17" imgW="139680" imgH="215640" progId="Equation.3">
                    <p:embed/>
                    <p:pic>
                      <p:nvPicPr>
                        <p:cNvPr id="0"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2" y="1872"/>
                          <a:ext cx="244" cy="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2255" name="Object 31"/>
          <p:cNvGraphicFramePr>
            <a:graphicFrameLocks noChangeAspect="1"/>
          </p:cNvGraphicFramePr>
          <p:nvPr>
            <p:extLst>
              <p:ext uri="{D42A27DB-BD31-4B8C-83A1-F6EECF244321}">
                <p14:modId xmlns:p14="http://schemas.microsoft.com/office/powerpoint/2010/main" val="2177889818"/>
              </p:ext>
            </p:extLst>
          </p:nvPr>
        </p:nvGraphicFramePr>
        <p:xfrm>
          <a:off x="152400" y="2260600"/>
          <a:ext cx="4724400" cy="911225"/>
        </p:xfrm>
        <a:graphic>
          <a:graphicData uri="http://schemas.openxmlformats.org/presentationml/2006/ole">
            <mc:AlternateContent xmlns:mc="http://schemas.openxmlformats.org/markup-compatibility/2006">
              <mc:Choice xmlns:v="urn:schemas-microsoft-com:vml" Requires="v">
                <p:oleObj spid="_x0000_s48573" name="Equation" r:id="rId18" imgW="1854000" imgH="291960" progId="Equation.3">
                  <p:embed/>
                </p:oleObj>
              </mc:Choice>
              <mc:Fallback>
                <p:oleObj name="Equation" r:id="rId18" imgW="1854000" imgH="291960" progId="Equation.3">
                  <p:embed/>
                  <p:pic>
                    <p:nvPicPr>
                      <p:cNvPr id="0"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2400" y="2260600"/>
                        <a:ext cx="4724400"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2"/>
          <p:cNvGrpSpPr>
            <a:grpSpLocks/>
          </p:cNvGrpSpPr>
          <p:nvPr/>
        </p:nvGrpSpPr>
        <p:grpSpPr bwMode="auto">
          <a:xfrm>
            <a:off x="728663" y="5457825"/>
            <a:ext cx="8266113" cy="1323975"/>
            <a:chOff x="459" y="3120"/>
            <a:chExt cx="5207" cy="834"/>
          </a:xfrm>
        </p:grpSpPr>
        <p:sp>
          <p:nvSpPr>
            <p:cNvPr id="52257" name="Text Box 33"/>
            <p:cNvSpPr txBox="1">
              <a:spLocks noChangeArrowheads="1"/>
            </p:cNvSpPr>
            <p:nvPr/>
          </p:nvSpPr>
          <p:spPr bwMode="auto">
            <a:xfrm>
              <a:off x="459" y="3217"/>
              <a:ext cx="5207" cy="737"/>
            </a:xfrm>
            <a:prstGeom prst="rect">
              <a:avLst/>
            </a:prstGeom>
            <a:noFill/>
            <a:ln w="9525">
              <a:noFill/>
              <a:miter lim="800000"/>
              <a:headEnd/>
              <a:tailEnd/>
            </a:ln>
            <a:effectLst/>
          </p:spPr>
          <p:txBody>
            <a:bodyPr wrap="none">
              <a:spAutoFit/>
            </a:bodyPr>
            <a:lstStyle/>
            <a:p>
              <a:pPr>
                <a:spcBef>
                  <a:spcPct val="50000"/>
                </a:spcBef>
              </a:pPr>
              <a:r>
                <a:rPr lang="en-US" altLang="zh-CN" sz="2800" b="1" dirty="0">
                  <a:solidFill>
                    <a:srgbClr val="CC0000"/>
                  </a:solidFill>
                  <a:latin typeface="Times New Roman" pitchFamily="18" charset="0"/>
                </a:rPr>
                <a:t>2</a:t>
              </a:r>
              <a:r>
                <a:rPr lang="zh-CN" altLang="en-US" sz="2800" b="1" dirty="0">
                  <a:solidFill>
                    <a:srgbClr val="333333"/>
                  </a:solidFill>
                  <a:latin typeface="Times New Roman" pitchFamily="18" charset="0"/>
                </a:rPr>
                <a:t>）</a:t>
              </a:r>
              <a:r>
                <a:rPr lang="zh-CN" altLang="en-US" sz="2800" dirty="0">
                  <a:latin typeface="黑体" pitchFamily="49" charset="-122"/>
                  <a:ea typeface="黑体" pitchFamily="49" charset="-122"/>
                </a:rPr>
                <a:t>若            ，是否回路   上各处       </a:t>
              </a:r>
              <a:r>
                <a:rPr lang="zh-CN" altLang="en-US" sz="2800" dirty="0">
                  <a:solidFill>
                    <a:srgbClr val="FF0000"/>
                  </a:solidFill>
                  <a:latin typeface="黑体" pitchFamily="49" charset="-122"/>
                  <a:ea typeface="黑体" pitchFamily="49" charset="-122"/>
                </a:rPr>
                <a:t>？</a:t>
              </a:r>
            </a:p>
            <a:p>
              <a:pPr>
                <a:spcBef>
                  <a:spcPct val="50000"/>
                </a:spcBef>
              </a:pPr>
              <a:r>
                <a:rPr lang="zh-CN" altLang="en-US" sz="2800" dirty="0">
                  <a:solidFill>
                    <a:srgbClr val="FF0000"/>
                  </a:solidFill>
                  <a:latin typeface="黑体" pitchFamily="49" charset="-122"/>
                  <a:ea typeface="黑体" pitchFamily="49" charset="-122"/>
                </a:rPr>
                <a:t>   </a:t>
              </a:r>
              <a:r>
                <a:rPr lang="zh-CN" altLang="en-US" sz="2800" dirty="0">
                  <a:latin typeface="黑体" pitchFamily="49" charset="-122"/>
                  <a:ea typeface="黑体" pitchFamily="49" charset="-122"/>
                </a:rPr>
                <a:t>是否回路  内无电流穿过</a:t>
              </a:r>
              <a:r>
                <a:rPr lang="zh-CN" altLang="en-US" sz="2800" dirty="0">
                  <a:solidFill>
                    <a:srgbClr val="FF0000"/>
                  </a:solidFill>
                  <a:latin typeface="黑体" pitchFamily="49" charset="-122"/>
                  <a:ea typeface="黑体" pitchFamily="49" charset="-122"/>
                </a:rPr>
                <a:t>？</a:t>
              </a:r>
              <a:endParaRPr lang="zh-CN" altLang="en-US" sz="2800" dirty="0">
                <a:latin typeface="黑体" pitchFamily="49" charset="-122"/>
                <a:ea typeface="黑体" pitchFamily="49" charset="-122"/>
              </a:endParaRPr>
            </a:p>
          </p:txBody>
        </p:sp>
        <p:graphicFrame>
          <p:nvGraphicFramePr>
            <p:cNvPr id="52258" name="Object 34"/>
            <p:cNvGraphicFramePr>
              <a:graphicFrameLocks noChangeAspect="1"/>
            </p:cNvGraphicFramePr>
            <p:nvPr/>
          </p:nvGraphicFramePr>
          <p:xfrm>
            <a:off x="4587" y="3189"/>
            <a:ext cx="683" cy="327"/>
          </p:xfrm>
          <a:graphic>
            <a:graphicData uri="http://schemas.openxmlformats.org/presentationml/2006/ole">
              <mc:AlternateContent xmlns:mc="http://schemas.openxmlformats.org/markup-compatibility/2006">
                <mc:Choice xmlns:v="urn:schemas-microsoft-com:vml" Requires="v">
                  <p:oleObj spid="_x0000_s48574" name="Equation" r:id="rId20" imgW="583920" imgH="279360" progId="Equation.3">
                    <p:embed/>
                  </p:oleObj>
                </mc:Choice>
                <mc:Fallback>
                  <p:oleObj name="Equation" r:id="rId20" imgW="583920" imgH="279360" progId="Equation.3">
                    <p:embed/>
                    <p:pic>
                      <p:nvPicPr>
                        <p:cNvPr id="0"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87" y="3189"/>
                          <a:ext cx="683"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9" name="Object 35"/>
            <p:cNvGraphicFramePr>
              <a:graphicFrameLocks noChangeAspect="1"/>
            </p:cNvGraphicFramePr>
            <p:nvPr/>
          </p:nvGraphicFramePr>
          <p:xfrm>
            <a:off x="3627" y="3239"/>
            <a:ext cx="231" cy="277"/>
          </p:xfrm>
          <a:graphic>
            <a:graphicData uri="http://schemas.openxmlformats.org/presentationml/2006/ole">
              <mc:AlternateContent xmlns:mc="http://schemas.openxmlformats.org/markup-compatibility/2006">
                <mc:Choice xmlns:v="urn:schemas-microsoft-com:vml" Requires="v">
                  <p:oleObj spid="_x0000_s48575" name="Equation" r:id="rId22" imgW="190440" imgH="228600" progId="Equation.3">
                    <p:embed/>
                  </p:oleObj>
                </mc:Choice>
                <mc:Fallback>
                  <p:oleObj name="Equation" r:id="rId22" imgW="190440" imgH="2286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 y="3239"/>
                          <a:ext cx="231" cy="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60" name="Object 36"/>
            <p:cNvGraphicFramePr>
              <a:graphicFrameLocks noChangeAspect="1"/>
            </p:cNvGraphicFramePr>
            <p:nvPr/>
          </p:nvGraphicFramePr>
          <p:xfrm>
            <a:off x="1179" y="3120"/>
            <a:ext cx="1211" cy="568"/>
          </p:xfrm>
          <a:graphic>
            <a:graphicData uri="http://schemas.openxmlformats.org/presentationml/2006/ole">
              <mc:AlternateContent xmlns:mc="http://schemas.openxmlformats.org/markup-compatibility/2006">
                <mc:Choice xmlns:v="urn:schemas-microsoft-com:vml" Requires="v">
                  <p:oleObj spid="_x0000_s48576" name="Equation" r:id="rId23" imgW="711000" imgH="291960" progId="Equation.3">
                    <p:embed/>
                  </p:oleObj>
                </mc:Choice>
                <mc:Fallback>
                  <p:oleObj name="Equation" r:id="rId23" imgW="711000" imgH="291960" progId="Equation.3">
                    <p:embed/>
                    <p:pic>
                      <p:nvPicPr>
                        <p:cNvPr id="0" name="Picture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79" y="3120"/>
                          <a:ext cx="1211"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61" name="Object 37"/>
            <p:cNvGraphicFramePr>
              <a:graphicFrameLocks noChangeAspect="1"/>
            </p:cNvGraphicFramePr>
            <p:nvPr/>
          </p:nvGraphicFramePr>
          <p:xfrm>
            <a:off x="1766" y="3648"/>
            <a:ext cx="231" cy="277"/>
          </p:xfrm>
          <a:graphic>
            <a:graphicData uri="http://schemas.openxmlformats.org/presentationml/2006/ole">
              <mc:AlternateContent xmlns:mc="http://schemas.openxmlformats.org/markup-compatibility/2006">
                <mc:Choice xmlns:v="urn:schemas-microsoft-com:vml" Requires="v">
                  <p:oleObj spid="_x0000_s48577" name="Equation" r:id="rId25" imgW="190440" imgH="228600" progId="Equation.3">
                    <p:embed/>
                  </p:oleObj>
                </mc:Choice>
                <mc:Fallback>
                  <p:oleObj name="Equation" r:id="rId25" imgW="190440" imgH="22860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6" y="3648"/>
                          <a:ext cx="231" cy="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8"/>
          <p:cNvGrpSpPr>
            <a:grpSpLocks/>
          </p:cNvGrpSpPr>
          <p:nvPr/>
        </p:nvGrpSpPr>
        <p:grpSpPr bwMode="auto">
          <a:xfrm>
            <a:off x="304800" y="1190625"/>
            <a:ext cx="2120900" cy="914400"/>
            <a:chOff x="384" y="576"/>
            <a:chExt cx="1336" cy="576"/>
          </a:xfrm>
        </p:grpSpPr>
        <p:sp>
          <p:nvSpPr>
            <p:cNvPr id="39" name="AutoShape 4"/>
            <p:cNvSpPr>
              <a:spLocks noChangeArrowheads="1"/>
            </p:cNvSpPr>
            <p:nvPr/>
          </p:nvSpPr>
          <p:spPr bwMode="auto">
            <a:xfrm>
              <a:off x="432" y="576"/>
              <a:ext cx="1008" cy="576"/>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headEnd/>
              <a:tailEnd/>
            </a:ln>
            <a:effectLst>
              <a:outerShdw dist="107763" dir="13500000" algn="ctr" rotWithShape="0">
                <a:srgbClr val="009900"/>
              </a:outerShdw>
            </a:effectLst>
          </p:spPr>
          <p:txBody>
            <a:bodyPr wrap="none" anchor="ctr"/>
            <a:lstStyle/>
            <a:p>
              <a:endParaRPr lang="zh-CN" altLang="en-US"/>
            </a:p>
          </p:txBody>
        </p:sp>
        <p:sp>
          <p:nvSpPr>
            <p:cNvPr id="40" name="Text Box 5"/>
            <p:cNvSpPr txBox="1">
              <a:spLocks noChangeArrowheads="1"/>
            </p:cNvSpPr>
            <p:nvPr/>
          </p:nvSpPr>
          <p:spPr bwMode="auto">
            <a:xfrm>
              <a:off x="384" y="663"/>
              <a:ext cx="1336" cy="365"/>
            </a:xfrm>
            <a:prstGeom prst="rect">
              <a:avLst/>
            </a:prstGeom>
            <a:noFill/>
            <a:ln w="9525">
              <a:noFill/>
              <a:miter lim="800000"/>
              <a:headEnd/>
              <a:tailEnd/>
            </a:ln>
            <a:effectLst/>
          </p:spPr>
          <p:txBody>
            <a:bodyPr>
              <a:spAutoFit/>
            </a:bodyPr>
            <a:lstStyle/>
            <a:p>
              <a:r>
                <a:rPr kumimoji="1" lang="en-US" altLang="zh-CN" sz="3200" dirty="0">
                  <a:solidFill>
                    <a:srgbClr val="CC0000"/>
                  </a:solidFill>
                  <a:latin typeface="黑体" pitchFamily="2" charset="-122"/>
                  <a:ea typeface="黑体" pitchFamily="2" charset="-122"/>
                </a:rPr>
                <a:t> </a:t>
              </a:r>
              <a:r>
                <a:rPr kumimoji="1" lang="zh-CN" altLang="en-US" sz="3200" dirty="0">
                  <a:solidFill>
                    <a:srgbClr val="CC0000"/>
                  </a:solidFill>
                  <a:latin typeface="黑体" pitchFamily="2" charset="-122"/>
                  <a:ea typeface="黑体" pitchFamily="2" charset="-122"/>
                </a:rPr>
                <a:t>讨 论</a:t>
              </a:r>
            </a:p>
          </p:txBody>
        </p:sp>
      </p:grpSp>
      <p:sp>
        <p:nvSpPr>
          <p:cNvPr id="41" name="矩形 40"/>
          <p:cNvSpPr/>
          <p:nvPr/>
        </p:nvSpPr>
        <p:spPr>
          <a:xfrm>
            <a:off x="609600" y="152400"/>
            <a:ext cx="5724644" cy="584775"/>
          </a:xfrm>
          <a:prstGeom prst="rect">
            <a:avLst/>
          </a:prstGeom>
        </p:spPr>
        <p:txBody>
          <a:bodyPr wrap="none">
            <a:spAutoFit/>
          </a:bodyPr>
          <a:lstStyle/>
          <a:p>
            <a:r>
              <a:rPr lang="zh-CN" altLang="en-US" sz="3200" b="1" dirty="0">
                <a:solidFill>
                  <a:srgbClr val="00B050"/>
                </a:solidFill>
                <a:latin typeface="黑体" panose="02010609060101010101" pitchFamily="49" charset="-122"/>
                <a:ea typeface="黑体" panose="02010609060101010101" pitchFamily="49" charset="-122"/>
              </a:rPr>
              <a:t>一 安培环路定理的表述和证明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2255"/>
                                        </p:tgtEl>
                                        <p:attrNameLst>
                                          <p:attrName>style.visibility</p:attrName>
                                        </p:attrNameLst>
                                      </p:cBhvr>
                                      <p:to>
                                        <p:strVal val="visible"/>
                                      </p:to>
                                    </p:set>
                                    <p:animEffect transition="in" filter="blinds(vertical)">
                                      <p:cBhvr>
                                        <p:cTn id="7" dur="500"/>
                                        <p:tgtEl>
                                          <p:spTgt spid="522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52227"/>
                                        </p:tgtEl>
                                        <p:attrNameLst>
                                          <p:attrName>style.visibility</p:attrName>
                                        </p:attrNameLst>
                                      </p:cBhvr>
                                      <p:to>
                                        <p:strVal val="visible"/>
                                      </p:to>
                                    </p:set>
                                    <p:animEffect transition="in" filter="blinds(vertical)">
                                      <p:cBhvr>
                                        <p:cTn id="12" dur="500"/>
                                        <p:tgtEl>
                                          <p:spTgt spid="522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77D6BC18-3840-4902-9883-FBA3D5007B29}"/>
              </a:ext>
            </a:extLst>
          </p:cNvPr>
          <p:cNvSpPr>
            <a:spLocks noGrp="1" noChangeArrowheads="1"/>
          </p:cNvSpPr>
          <p:nvPr>
            <p:ph type="body" idx="1"/>
          </p:nvPr>
        </p:nvSpPr>
        <p:spPr>
          <a:xfrm>
            <a:off x="457200" y="915987"/>
            <a:ext cx="8229600" cy="5865813"/>
          </a:xfrm>
        </p:spPr>
        <p:txBody>
          <a:bodyPr/>
          <a:lstStyle/>
          <a:p>
            <a:pPr eaLnBrk="1" hangingPunct="1"/>
            <a:r>
              <a:rPr lang="zh-CN" altLang="en-US" b="1" dirty="0"/>
              <a:t>十一世纪：北宋：沈括</a:t>
            </a:r>
            <a:r>
              <a:rPr lang="en-US" altLang="zh-CN" b="1" dirty="0"/>
              <a:t>《</a:t>
            </a:r>
            <a:r>
              <a:rPr lang="zh-CN" altLang="en-US" b="1" dirty="0"/>
              <a:t>梦溪笔谈</a:t>
            </a:r>
            <a:r>
              <a:rPr lang="en-US" altLang="zh-CN" b="1" dirty="0"/>
              <a:t>》</a:t>
            </a:r>
            <a:r>
              <a:rPr lang="zh-CN" altLang="en-US" b="1" dirty="0"/>
              <a:t>明确记载指南针：“方家以磁石磨针锋，则能指南，然常微偏东，不会南也。”</a:t>
            </a:r>
          </a:p>
          <a:p>
            <a:pPr eaLnBrk="1" hangingPunct="1"/>
            <a:r>
              <a:rPr lang="zh-CN" altLang="en-US" b="1" dirty="0"/>
              <a:t>十二世纪：以指南针航海</a:t>
            </a:r>
          </a:p>
          <a:p>
            <a:pPr eaLnBrk="1" hangingPunct="1"/>
            <a:r>
              <a:rPr lang="zh-CN" altLang="en-US" b="1" dirty="0"/>
              <a:t>十三世纪：西方在北宋</a:t>
            </a:r>
            <a:r>
              <a:rPr lang="en-US" altLang="zh-CN" b="1" dirty="0"/>
              <a:t>200</a:t>
            </a:r>
            <a:r>
              <a:rPr lang="zh-CN" altLang="en-US" b="1" dirty="0"/>
              <a:t>年后才有类似记载</a:t>
            </a:r>
          </a:p>
          <a:p>
            <a:pPr eaLnBrk="1" hangingPunct="1"/>
            <a:r>
              <a:rPr lang="zh-CN" altLang="en-US" b="1" dirty="0"/>
              <a:t>近代：铁磁物质充磁（励磁），冰箱封条</a:t>
            </a:r>
          </a:p>
          <a:p>
            <a:pPr eaLnBrk="1" hangingPunct="1"/>
            <a:r>
              <a:rPr lang="zh-CN" altLang="en-US" b="1" dirty="0"/>
              <a:t>磁铁两端引铁屑，中部不引 </a:t>
            </a:r>
          </a:p>
          <a:p>
            <a:pPr eaLnBrk="1" hangingPunct="1"/>
            <a:r>
              <a:rPr lang="zh-CN" altLang="en-US" b="1" dirty="0"/>
              <a:t>两端：磁极，中部：中性区</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638800" y="1219200"/>
            <a:ext cx="3124200" cy="5410200"/>
            <a:chOff x="3600" y="528"/>
            <a:chExt cx="1968" cy="3408"/>
          </a:xfrm>
        </p:grpSpPr>
        <p:grpSp>
          <p:nvGrpSpPr>
            <p:cNvPr id="3" name="Group 3"/>
            <p:cNvGrpSpPr>
              <a:grpSpLocks/>
            </p:cNvGrpSpPr>
            <p:nvPr/>
          </p:nvGrpSpPr>
          <p:grpSpPr bwMode="auto">
            <a:xfrm>
              <a:off x="4272" y="528"/>
              <a:ext cx="707" cy="1920"/>
              <a:chOff x="960" y="576"/>
              <a:chExt cx="707" cy="1920"/>
            </a:xfrm>
          </p:grpSpPr>
          <p:sp>
            <p:nvSpPr>
              <p:cNvPr id="54276" name="Line 4"/>
              <p:cNvSpPr>
                <a:spLocks noChangeShapeType="1"/>
              </p:cNvSpPr>
              <p:nvPr/>
            </p:nvSpPr>
            <p:spPr bwMode="auto">
              <a:xfrm>
                <a:off x="1200" y="1440"/>
                <a:ext cx="0" cy="864"/>
              </a:xfrm>
              <a:prstGeom prst="line">
                <a:avLst/>
              </a:prstGeom>
              <a:noFill/>
              <a:ln w="28575">
                <a:solidFill>
                  <a:srgbClr val="FF0000"/>
                </a:solidFill>
                <a:prstDash val="dash"/>
                <a:round/>
                <a:headEnd/>
                <a:tailEnd type="none" w="sm" len="lg"/>
              </a:ln>
              <a:effectLst/>
            </p:spPr>
            <p:txBody>
              <a:bodyPr wrap="none" anchor="ctr"/>
              <a:lstStyle/>
              <a:p>
                <a:endParaRPr lang="zh-CN" altLang="en-US"/>
              </a:p>
            </p:txBody>
          </p:sp>
          <p:sp>
            <p:nvSpPr>
              <p:cNvPr id="54277" name="Line 5"/>
              <p:cNvSpPr>
                <a:spLocks noChangeShapeType="1"/>
              </p:cNvSpPr>
              <p:nvPr/>
            </p:nvSpPr>
            <p:spPr bwMode="auto">
              <a:xfrm>
                <a:off x="1200" y="2304"/>
                <a:ext cx="0" cy="192"/>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54278" name="AutoShape 6"/>
              <p:cNvSpPr>
                <a:spLocks noChangeArrowheads="1"/>
              </p:cNvSpPr>
              <p:nvPr/>
            </p:nvSpPr>
            <p:spPr bwMode="auto">
              <a:xfrm>
                <a:off x="960" y="768"/>
                <a:ext cx="480" cy="1536"/>
              </a:xfrm>
              <a:prstGeom prst="can">
                <a:avLst>
                  <a:gd name="adj" fmla="val 40000"/>
                </a:avLst>
              </a:prstGeom>
              <a:gradFill rotWithShape="0">
                <a:gsLst>
                  <a:gs pos="0">
                    <a:srgbClr val="CCFFCC">
                      <a:gamma/>
                      <a:shade val="55686"/>
                      <a:invGamma/>
                    </a:srgbClr>
                  </a:gs>
                  <a:gs pos="50000">
                    <a:srgbClr val="CCFFCC"/>
                  </a:gs>
                  <a:gs pos="100000">
                    <a:srgbClr val="CCFFCC">
                      <a:gamma/>
                      <a:shade val="55686"/>
                      <a:invGamma/>
                    </a:srgbClr>
                  </a:gs>
                </a:gsLst>
                <a:lin ang="0" scaled="1"/>
              </a:gradFill>
              <a:ln w="9525">
                <a:solidFill>
                  <a:schemeClr val="tx1"/>
                </a:solidFill>
                <a:round/>
                <a:headEnd/>
                <a:tailEnd/>
              </a:ln>
              <a:effectLst/>
            </p:spPr>
            <p:txBody>
              <a:bodyPr wrap="none" anchor="ctr"/>
              <a:lstStyle/>
              <a:p>
                <a:endParaRPr lang="zh-CN" altLang="en-US"/>
              </a:p>
            </p:txBody>
          </p:sp>
          <p:sp>
            <p:nvSpPr>
              <p:cNvPr id="54279" name="Line 7"/>
              <p:cNvSpPr>
                <a:spLocks noChangeShapeType="1"/>
              </p:cNvSpPr>
              <p:nvPr/>
            </p:nvSpPr>
            <p:spPr bwMode="auto">
              <a:xfrm flipV="1">
                <a:off x="1200" y="864"/>
                <a:ext cx="0" cy="1440"/>
              </a:xfrm>
              <a:prstGeom prst="line">
                <a:avLst/>
              </a:prstGeom>
              <a:noFill/>
              <a:ln w="28575">
                <a:solidFill>
                  <a:srgbClr val="FF0000"/>
                </a:solidFill>
                <a:prstDash val="dash"/>
                <a:round/>
                <a:headEnd/>
                <a:tailEnd type="none" w="sm" len="lg"/>
              </a:ln>
              <a:effectLst/>
            </p:spPr>
            <p:txBody>
              <a:bodyPr wrap="none" anchor="ctr"/>
              <a:lstStyle/>
              <a:p>
                <a:endParaRPr lang="zh-CN" altLang="en-US"/>
              </a:p>
            </p:txBody>
          </p:sp>
          <p:sp>
            <p:nvSpPr>
              <p:cNvPr id="54280" name="Line 8"/>
              <p:cNvSpPr>
                <a:spLocks noChangeShapeType="1"/>
              </p:cNvSpPr>
              <p:nvPr/>
            </p:nvSpPr>
            <p:spPr bwMode="auto">
              <a:xfrm>
                <a:off x="1200" y="576"/>
                <a:ext cx="0" cy="288"/>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54281" name="Line 9"/>
              <p:cNvSpPr>
                <a:spLocks noChangeShapeType="1"/>
              </p:cNvSpPr>
              <p:nvPr/>
            </p:nvSpPr>
            <p:spPr bwMode="auto">
              <a:xfrm>
                <a:off x="1200" y="1104"/>
                <a:ext cx="240" cy="0"/>
              </a:xfrm>
              <a:prstGeom prst="line">
                <a:avLst/>
              </a:prstGeom>
              <a:noFill/>
              <a:ln w="28575">
                <a:solidFill>
                  <a:srgbClr val="D60093"/>
                </a:solidFill>
                <a:round/>
                <a:headEnd/>
                <a:tailEnd type="triangle" w="sm" len="lg"/>
              </a:ln>
              <a:effectLst/>
            </p:spPr>
            <p:txBody>
              <a:bodyPr wrap="none" anchor="ctr"/>
              <a:lstStyle/>
              <a:p>
                <a:endParaRPr lang="zh-CN" altLang="en-US"/>
              </a:p>
            </p:txBody>
          </p:sp>
          <p:sp>
            <p:nvSpPr>
              <p:cNvPr id="54282" name="Line 10"/>
              <p:cNvSpPr>
                <a:spLocks noChangeShapeType="1"/>
              </p:cNvSpPr>
              <p:nvPr/>
            </p:nvSpPr>
            <p:spPr bwMode="auto">
              <a:xfrm>
                <a:off x="960" y="864"/>
                <a:ext cx="0" cy="672"/>
              </a:xfrm>
              <a:prstGeom prst="line">
                <a:avLst/>
              </a:prstGeom>
              <a:noFill/>
              <a:ln w="9525">
                <a:solidFill>
                  <a:srgbClr val="000000"/>
                </a:solidFill>
                <a:round/>
                <a:headEnd/>
                <a:tailEnd type="none" w="sm" len="lg"/>
              </a:ln>
              <a:effectLst/>
            </p:spPr>
            <p:txBody>
              <a:bodyPr wrap="none" anchor="ctr"/>
              <a:lstStyle/>
              <a:p>
                <a:endParaRPr lang="zh-CN" altLang="en-US"/>
              </a:p>
            </p:txBody>
          </p:sp>
          <p:sp>
            <p:nvSpPr>
              <p:cNvPr id="54283" name="Line 11"/>
              <p:cNvSpPr>
                <a:spLocks noChangeShapeType="1"/>
              </p:cNvSpPr>
              <p:nvPr/>
            </p:nvSpPr>
            <p:spPr bwMode="auto">
              <a:xfrm>
                <a:off x="1440" y="864"/>
                <a:ext cx="0" cy="672"/>
              </a:xfrm>
              <a:prstGeom prst="line">
                <a:avLst/>
              </a:prstGeom>
              <a:noFill/>
              <a:ln w="9525">
                <a:solidFill>
                  <a:srgbClr val="000000"/>
                </a:solidFill>
                <a:round/>
                <a:headEnd/>
                <a:tailEnd type="none" w="sm" len="lg"/>
              </a:ln>
              <a:effectLst/>
            </p:spPr>
            <p:txBody>
              <a:bodyPr wrap="none" anchor="ctr"/>
              <a:lstStyle/>
              <a:p>
                <a:endParaRPr lang="zh-CN" altLang="en-US"/>
              </a:p>
            </p:txBody>
          </p:sp>
          <p:graphicFrame>
            <p:nvGraphicFramePr>
              <p:cNvPr id="54284" name="Object 12"/>
              <p:cNvGraphicFramePr>
                <a:graphicFrameLocks noChangeAspect="1"/>
              </p:cNvGraphicFramePr>
              <p:nvPr/>
            </p:nvGraphicFramePr>
            <p:xfrm>
              <a:off x="1440" y="960"/>
              <a:ext cx="227" cy="240"/>
            </p:xfrm>
            <a:graphic>
              <a:graphicData uri="http://schemas.openxmlformats.org/presentationml/2006/ole">
                <mc:AlternateContent xmlns:mc="http://schemas.openxmlformats.org/markup-compatibility/2006">
                  <mc:Choice xmlns:v="urn:schemas-microsoft-com:vml" Requires="v">
                    <p:oleObj spid="_x0000_s88498" name="Equation" r:id="rId3" imgW="215640" imgH="228600" progId="Equation.3">
                      <p:embed/>
                    </p:oleObj>
                  </mc:Choice>
                  <mc:Fallback>
                    <p:oleObj name="Equation" r:id="rId3" imgW="215640" imgH="22860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960"/>
                            <a:ext cx="22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85" name="Object 13"/>
              <p:cNvGraphicFramePr>
                <a:graphicFrameLocks noChangeAspect="1"/>
              </p:cNvGraphicFramePr>
              <p:nvPr/>
            </p:nvGraphicFramePr>
            <p:xfrm>
              <a:off x="1008" y="576"/>
              <a:ext cx="156" cy="216"/>
            </p:xfrm>
            <a:graphic>
              <a:graphicData uri="http://schemas.openxmlformats.org/presentationml/2006/ole">
                <mc:AlternateContent xmlns:mc="http://schemas.openxmlformats.org/markup-compatibility/2006">
                  <mc:Choice xmlns:v="urn:schemas-microsoft-com:vml" Requires="v">
                    <p:oleObj spid="_x0000_s88499" name="Equation" r:id="rId5" imgW="164880" imgH="228600" progId="Equation.3">
                      <p:embed/>
                    </p:oleObj>
                  </mc:Choice>
                  <mc:Fallback>
                    <p:oleObj name="Equation" r:id="rId5" imgW="164880" imgH="22860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576"/>
                            <a:ext cx="156"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4286" name="Rectangle 14"/>
            <p:cNvSpPr>
              <a:spLocks noChangeArrowheads="1"/>
            </p:cNvSpPr>
            <p:nvPr/>
          </p:nvSpPr>
          <p:spPr bwMode="auto">
            <a:xfrm>
              <a:off x="3600" y="528"/>
              <a:ext cx="1968" cy="3408"/>
            </a:xfrm>
            <a:prstGeom prst="rect">
              <a:avLst/>
            </a:prstGeom>
            <a:solidFill>
              <a:schemeClr val="bg1"/>
            </a:solidFill>
            <a:ln w="12700">
              <a:solidFill>
                <a:schemeClr val="tx2"/>
              </a:solidFill>
              <a:miter lim="800000"/>
              <a:headEnd/>
              <a:tailEnd/>
            </a:ln>
            <a:effectLst/>
          </p:spPr>
          <p:txBody>
            <a:bodyPr wrap="none" anchor="ctr"/>
            <a:lstStyle/>
            <a:p>
              <a:pPr algn="ctr" fontAlgn="ctr"/>
              <a:endParaRPr lang="en-US" altLang="zh-CN" sz="2800" b="1">
                <a:solidFill>
                  <a:srgbClr val="1C1C1C"/>
                </a:solidFill>
                <a:latin typeface="Times New Roman" pitchFamily="18" charset="0"/>
              </a:endParaRPr>
            </a:p>
            <a:p>
              <a:pPr algn="ctr" fontAlgn="ctr"/>
              <a:endParaRPr lang="en-US" altLang="zh-CN" sz="2800" b="1">
                <a:solidFill>
                  <a:srgbClr val="1C1C1C"/>
                </a:solidFill>
                <a:latin typeface="Times New Roman" pitchFamily="18" charset="0"/>
              </a:endParaRPr>
            </a:p>
          </p:txBody>
        </p:sp>
        <p:sp>
          <p:nvSpPr>
            <p:cNvPr id="54287" name="Line 15"/>
            <p:cNvSpPr>
              <a:spLocks noChangeShapeType="1"/>
            </p:cNvSpPr>
            <p:nvPr/>
          </p:nvSpPr>
          <p:spPr bwMode="auto">
            <a:xfrm>
              <a:off x="4512" y="1392"/>
              <a:ext cx="0" cy="864"/>
            </a:xfrm>
            <a:prstGeom prst="line">
              <a:avLst/>
            </a:prstGeom>
            <a:noFill/>
            <a:ln w="28575">
              <a:solidFill>
                <a:srgbClr val="FF0000"/>
              </a:solidFill>
              <a:prstDash val="dash"/>
              <a:round/>
              <a:headEnd/>
              <a:tailEnd type="none" w="sm" len="lg"/>
            </a:ln>
            <a:effectLst/>
          </p:spPr>
          <p:txBody>
            <a:bodyPr wrap="none" anchor="ctr"/>
            <a:lstStyle/>
            <a:p>
              <a:endParaRPr lang="zh-CN" altLang="en-US"/>
            </a:p>
          </p:txBody>
        </p:sp>
        <p:sp>
          <p:nvSpPr>
            <p:cNvPr id="54288" name="Line 16"/>
            <p:cNvSpPr>
              <a:spLocks noChangeShapeType="1"/>
            </p:cNvSpPr>
            <p:nvPr/>
          </p:nvSpPr>
          <p:spPr bwMode="auto">
            <a:xfrm>
              <a:off x="4512" y="2208"/>
              <a:ext cx="0" cy="192"/>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54289" name="AutoShape 17"/>
            <p:cNvSpPr>
              <a:spLocks noChangeArrowheads="1"/>
            </p:cNvSpPr>
            <p:nvPr/>
          </p:nvSpPr>
          <p:spPr bwMode="auto">
            <a:xfrm>
              <a:off x="4272" y="720"/>
              <a:ext cx="480" cy="1536"/>
            </a:xfrm>
            <a:prstGeom prst="can">
              <a:avLst>
                <a:gd name="adj" fmla="val 40000"/>
              </a:avLst>
            </a:prstGeom>
            <a:gradFill rotWithShape="0">
              <a:gsLst>
                <a:gs pos="0">
                  <a:schemeClr val="bg1">
                    <a:gamma/>
                    <a:shade val="76078"/>
                    <a:invGamma/>
                  </a:schemeClr>
                </a:gs>
                <a:gs pos="50000">
                  <a:schemeClr val="bg1"/>
                </a:gs>
                <a:gs pos="100000">
                  <a:schemeClr val="bg1">
                    <a:gamma/>
                    <a:shade val="76078"/>
                    <a:invGamma/>
                  </a:schemeClr>
                </a:gs>
              </a:gsLst>
              <a:lin ang="0" scaled="1"/>
            </a:gradFill>
            <a:ln w="9525">
              <a:solidFill>
                <a:schemeClr val="tx1"/>
              </a:solidFill>
              <a:round/>
              <a:headEnd/>
              <a:tailEnd/>
            </a:ln>
            <a:effectLst/>
          </p:spPr>
          <p:txBody>
            <a:bodyPr wrap="none" anchor="ctr"/>
            <a:lstStyle/>
            <a:p>
              <a:endParaRPr lang="zh-CN" altLang="en-US"/>
            </a:p>
          </p:txBody>
        </p:sp>
        <p:sp>
          <p:nvSpPr>
            <p:cNvPr id="54290" name="Line 18"/>
            <p:cNvSpPr>
              <a:spLocks noChangeShapeType="1"/>
            </p:cNvSpPr>
            <p:nvPr/>
          </p:nvSpPr>
          <p:spPr bwMode="auto">
            <a:xfrm flipV="1">
              <a:off x="4512" y="816"/>
              <a:ext cx="0" cy="1440"/>
            </a:xfrm>
            <a:prstGeom prst="line">
              <a:avLst/>
            </a:prstGeom>
            <a:noFill/>
            <a:ln w="28575">
              <a:solidFill>
                <a:srgbClr val="FF0000"/>
              </a:solidFill>
              <a:prstDash val="dash"/>
              <a:round/>
              <a:headEnd/>
              <a:tailEnd type="none" w="sm" len="lg"/>
            </a:ln>
            <a:effectLst/>
          </p:spPr>
          <p:txBody>
            <a:bodyPr wrap="none" anchor="ctr"/>
            <a:lstStyle/>
            <a:p>
              <a:endParaRPr lang="zh-CN" altLang="en-US"/>
            </a:p>
          </p:txBody>
        </p:sp>
        <p:sp>
          <p:nvSpPr>
            <p:cNvPr id="54291" name="Line 19"/>
            <p:cNvSpPr>
              <a:spLocks noChangeShapeType="1"/>
            </p:cNvSpPr>
            <p:nvPr/>
          </p:nvSpPr>
          <p:spPr bwMode="auto">
            <a:xfrm>
              <a:off x="4512" y="576"/>
              <a:ext cx="0" cy="240"/>
            </a:xfrm>
            <a:prstGeom prst="line">
              <a:avLst/>
            </a:prstGeom>
            <a:noFill/>
            <a:ln w="28575">
              <a:solidFill>
                <a:srgbClr val="FF0000"/>
              </a:solidFill>
              <a:round/>
              <a:headEnd/>
              <a:tailEnd type="triangle" w="sm" len="lg"/>
            </a:ln>
            <a:effectLst/>
          </p:spPr>
          <p:txBody>
            <a:bodyPr/>
            <a:lstStyle/>
            <a:p>
              <a:endParaRPr lang="zh-CN" altLang="en-US"/>
            </a:p>
          </p:txBody>
        </p:sp>
      </p:grpSp>
      <p:sp>
        <p:nvSpPr>
          <p:cNvPr id="54292" name="Text Box 20"/>
          <p:cNvSpPr txBox="1">
            <a:spLocks noChangeArrowheads="1"/>
          </p:cNvSpPr>
          <p:nvPr/>
        </p:nvSpPr>
        <p:spPr bwMode="auto">
          <a:xfrm>
            <a:off x="76200" y="1004888"/>
            <a:ext cx="5562600" cy="519112"/>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FF0000"/>
                </a:solidFill>
                <a:latin typeface="黑体" pitchFamily="49" charset="-122"/>
                <a:ea typeface="黑体" pitchFamily="49" charset="-122"/>
              </a:rPr>
              <a:t>例</a:t>
            </a:r>
            <a:r>
              <a:rPr lang="en-US" altLang="zh-CN" sz="2800" b="1" dirty="0">
                <a:solidFill>
                  <a:srgbClr val="FF0000"/>
                </a:solidFill>
                <a:latin typeface="Times New Roman" panose="02020603050405020304" pitchFamily="18" charset="0"/>
                <a:ea typeface="黑体" pitchFamily="49" charset="-122"/>
                <a:cs typeface="Times New Roman" panose="02020603050405020304" pitchFamily="18" charset="0"/>
              </a:rPr>
              <a:t>8.4.1 </a:t>
            </a:r>
            <a:r>
              <a:rPr lang="zh-CN" altLang="en-US" sz="2800" b="1" dirty="0">
                <a:solidFill>
                  <a:srgbClr val="FF0000"/>
                </a:solidFill>
                <a:latin typeface="Times New Roman" panose="02020603050405020304" pitchFamily="18" charset="0"/>
                <a:ea typeface="黑体" pitchFamily="49" charset="-122"/>
                <a:cs typeface="Times New Roman" panose="02020603050405020304" pitchFamily="18" charset="0"/>
              </a:rPr>
              <a:t>导线内外的</a:t>
            </a:r>
            <a:r>
              <a:rPr lang="zh-CN" altLang="en-US" sz="2800" b="1" dirty="0">
                <a:solidFill>
                  <a:srgbClr val="FF0000"/>
                </a:solidFill>
                <a:latin typeface="黑体" pitchFamily="49" charset="-122"/>
                <a:ea typeface="黑体" pitchFamily="49" charset="-122"/>
              </a:rPr>
              <a:t>磁场</a:t>
            </a:r>
          </a:p>
        </p:txBody>
      </p:sp>
      <p:sp>
        <p:nvSpPr>
          <p:cNvPr id="54293" name="Text Box 21"/>
          <p:cNvSpPr txBox="1">
            <a:spLocks noChangeArrowheads="1"/>
          </p:cNvSpPr>
          <p:nvPr/>
        </p:nvSpPr>
        <p:spPr bwMode="auto">
          <a:xfrm>
            <a:off x="304800" y="1766888"/>
            <a:ext cx="3429000" cy="519112"/>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FF0000"/>
                </a:solidFill>
                <a:latin typeface="黑体" pitchFamily="49" charset="-122"/>
                <a:ea typeface="黑体" pitchFamily="49" charset="-122"/>
              </a:rPr>
              <a:t>解</a:t>
            </a:r>
            <a:r>
              <a:rPr lang="zh-CN" altLang="en-US" sz="2800" dirty="0">
                <a:solidFill>
                  <a:srgbClr val="FF0000"/>
                </a:solidFill>
                <a:latin typeface="黑体" pitchFamily="49" charset="-122"/>
                <a:ea typeface="黑体" pitchFamily="49" charset="-122"/>
              </a:rPr>
              <a:t> </a:t>
            </a:r>
            <a:r>
              <a:rPr lang="en-US" altLang="zh-CN" sz="2800" dirty="0">
                <a:solidFill>
                  <a:srgbClr val="FF0000"/>
                </a:solidFill>
                <a:latin typeface="黑体" pitchFamily="49" charset="-122"/>
                <a:ea typeface="黑体" pitchFamily="49" charset="-122"/>
              </a:rPr>
              <a:t>1</a:t>
            </a:r>
            <a:r>
              <a:rPr lang="zh-CN" altLang="en-US" sz="2800" dirty="0">
                <a:solidFill>
                  <a:srgbClr val="333333"/>
                </a:solidFill>
                <a:latin typeface="黑体" pitchFamily="49" charset="-122"/>
                <a:ea typeface="黑体" pitchFamily="49" charset="-122"/>
              </a:rPr>
              <a:t>）</a:t>
            </a:r>
            <a:r>
              <a:rPr lang="zh-CN" altLang="en-US" sz="2800" dirty="0">
                <a:latin typeface="黑体" pitchFamily="49" charset="-122"/>
                <a:ea typeface="黑体" pitchFamily="49" charset="-122"/>
              </a:rPr>
              <a:t>对称性分析</a:t>
            </a:r>
          </a:p>
        </p:txBody>
      </p:sp>
      <p:sp>
        <p:nvSpPr>
          <p:cNvPr id="54294" name="Text Box 22"/>
          <p:cNvSpPr txBox="1">
            <a:spLocks noChangeArrowheads="1"/>
          </p:cNvSpPr>
          <p:nvPr/>
        </p:nvSpPr>
        <p:spPr bwMode="auto">
          <a:xfrm>
            <a:off x="3352800" y="1752600"/>
            <a:ext cx="2590800" cy="519112"/>
          </a:xfrm>
          <a:prstGeom prst="rect">
            <a:avLst/>
          </a:prstGeom>
          <a:noFill/>
          <a:ln w="9525">
            <a:noFill/>
            <a:miter lim="800000"/>
            <a:headEnd/>
            <a:tailEnd/>
          </a:ln>
          <a:effectLst/>
        </p:spPr>
        <p:txBody>
          <a:bodyPr>
            <a:spAutoFit/>
          </a:bodyPr>
          <a:lstStyle/>
          <a:p>
            <a:pPr>
              <a:spcBef>
                <a:spcPct val="50000"/>
              </a:spcBef>
            </a:pPr>
            <a:r>
              <a:rPr lang="en-US" altLang="zh-CN" sz="2800" dirty="0">
                <a:solidFill>
                  <a:srgbClr val="FF0000"/>
                </a:solidFill>
                <a:latin typeface="黑体" pitchFamily="49" charset="-122"/>
                <a:ea typeface="黑体" pitchFamily="49" charset="-122"/>
              </a:rPr>
              <a:t>2</a:t>
            </a:r>
            <a:r>
              <a:rPr lang="zh-CN" altLang="en-US" sz="2800" dirty="0">
                <a:solidFill>
                  <a:srgbClr val="333333"/>
                </a:solidFill>
                <a:latin typeface="黑体" pitchFamily="49" charset="-122"/>
                <a:ea typeface="黑体" pitchFamily="49" charset="-122"/>
              </a:rPr>
              <a:t>）</a:t>
            </a:r>
            <a:r>
              <a:rPr lang="zh-CN" altLang="en-US" sz="2800" dirty="0">
                <a:latin typeface="黑体" pitchFamily="49" charset="-122"/>
                <a:ea typeface="黑体" pitchFamily="49" charset="-122"/>
              </a:rPr>
              <a:t>选取回路</a:t>
            </a:r>
          </a:p>
        </p:txBody>
      </p:sp>
      <p:graphicFrame>
        <p:nvGraphicFramePr>
          <p:cNvPr id="54295" name="Object 23"/>
          <p:cNvGraphicFramePr>
            <a:graphicFrameLocks noChangeAspect="1"/>
          </p:cNvGraphicFramePr>
          <p:nvPr>
            <p:extLst>
              <p:ext uri="{D42A27DB-BD31-4B8C-83A1-F6EECF244321}">
                <p14:modId xmlns:p14="http://schemas.microsoft.com/office/powerpoint/2010/main" val="744311066"/>
              </p:ext>
            </p:extLst>
          </p:nvPr>
        </p:nvGraphicFramePr>
        <p:xfrm>
          <a:off x="762000" y="2593975"/>
          <a:ext cx="1143000" cy="530225"/>
        </p:xfrm>
        <a:graphic>
          <a:graphicData uri="http://schemas.openxmlformats.org/presentationml/2006/ole">
            <mc:AlternateContent xmlns:mc="http://schemas.openxmlformats.org/markup-compatibility/2006">
              <mc:Choice xmlns:v="urn:schemas-microsoft-com:vml" Requires="v">
                <p:oleObj spid="_x0000_s88500" name="Equation" r:id="rId7" imgW="368280" imgH="164880" progId="Equation.3">
                  <p:embed/>
                </p:oleObj>
              </mc:Choice>
              <mc:Fallback>
                <p:oleObj name="Equation" r:id="rId7" imgW="3682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2593975"/>
                        <a:ext cx="11430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96" name="Object 24"/>
          <p:cNvGraphicFramePr>
            <a:graphicFrameLocks noChangeAspect="1"/>
          </p:cNvGraphicFramePr>
          <p:nvPr>
            <p:extLst>
              <p:ext uri="{D42A27DB-BD31-4B8C-83A1-F6EECF244321}">
                <p14:modId xmlns:p14="http://schemas.microsoft.com/office/powerpoint/2010/main" val="3500722819"/>
              </p:ext>
            </p:extLst>
          </p:nvPr>
        </p:nvGraphicFramePr>
        <p:xfrm>
          <a:off x="457200" y="3584575"/>
          <a:ext cx="2133600" cy="682625"/>
        </p:xfrm>
        <a:graphic>
          <a:graphicData uri="http://schemas.openxmlformats.org/presentationml/2006/ole">
            <mc:AlternateContent xmlns:mc="http://schemas.openxmlformats.org/markup-compatibility/2006">
              <mc:Choice xmlns:v="urn:schemas-microsoft-com:vml" Requires="v">
                <p:oleObj spid="_x0000_s88501" name="Equation" r:id="rId9" imgW="774360" imgH="228600" progId="Equation.3">
                  <p:embed/>
                </p:oleObj>
              </mc:Choice>
              <mc:Fallback>
                <p:oleObj name="Equation" r:id="rId9" imgW="77436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3584575"/>
                        <a:ext cx="213360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97" name="Object 25"/>
          <p:cNvGraphicFramePr>
            <a:graphicFrameLocks noChangeAspect="1"/>
          </p:cNvGraphicFramePr>
          <p:nvPr>
            <p:extLst>
              <p:ext uri="{D42A27DB-BD31-4B8C-83A1-F6EECF244321}">
                <p14:modId xmlns:p14="http://schemas.microsoft.com/office/powerpoint/2010/main" val="1519307914"/>
              </p:ext>
            </p:extLst>
          </p:nvPr>
        </p:nvGraphicFramePr>
        <p:xfrm>
          <a:off x="3200400" y="3259138"/>
          <a:ext cx="1752600" cy="1160462"/>
        </p:xfrm>
        <a:graphic>
          <a:graphicData uri="http://schemas.openxmlformats.org/presentationml/2006/ole">
            <mc:AlternateContent xmlns:mc="http://schemas.openxmlformats.org/markup-compatibility/2006">
              <mc:Choice xmlns:v="urn:schemas-microsoft-com:vml" Requires="v">
                <p:oleObj spid="_x0000_s88502" name="Equation" r:id="rId11" imgW="596880" imgH="393480" progId="Equation.3">
                  <p:embed/>
                </p:oleObj>
              </mc:Choice>
              <mc:Fallback>
                <p:oleObj name="Equation" r:id="rId11" imgW="59688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3259138"/>
                        <a:ext cx="1752600" cy="1160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98" name="Object 26"/>
          <p:cNvGraphicFramePr>
            <a:graphicFrameLocks noChangeAspect="1"/>
          </p:cNvGraphicFramePr>
          <p:nvPr>
            <p:extLst>
              <p:ext uri="{D42A27DB-BD31-4B8C-83A1-F6EECF244321}">
                <p14:modId xmlns:p14="http://schemas.microsoft.com/office/powerpoint/2010/main" val="794064061"/>
              </p:ext>
            </p:extLst>
          </p:nvPr>
        </p:nvGraphicFramePr>
        <p:xfrm>
          <a:off x="381000" y="4343400"/>
          <a:ext cx="5029200" cy="1219200"/>
        </p:xfrm>
        <a:graphic>
          <a:graphicData uri="http://schemas.openxmlformats.org/presentationml/2006/ole">
            <mc:AlternateContent xmlns:mc="http://schemas.openxmlformats.org/markup-compatibility/2006">
              <mc:Choice xmlns:v="urn:schemas-microsoft-com:vml" Requires="v">
                <p:oleObj spid="_x0000_s88503" name="Equation" r:id="rId13" imgW="1981080" imgH="419040" progId="Equation.3">
                  <p:embed/>
                </p:oleObj>
              </mc:Choice>
              <mc:Fallback>
                <p:oleObj name="Equation" r:id="rId13" imgW="198108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4343400"/>
                        <a:ext cx="50292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99" name="Object 27"/>
          <p:cNvGraphicFramePr>
            <a:graphicFrameLocks noChangeAspect="1"/>
          </p:cNvGraphicFramePr>
          <p:nvPr>
            <p:extLst>
              <p:ext uri="{D42A27DB-BD31-4B8C-83A1-F6EECF244321}">
                <p14:modId xmlns:p14="http://schemas.microsoft.com/office/powerpoint/2010/main" val="373070017"/>
              </p:ext>
            </p:extLst>
          </p:nvPr>
        </p:nvGraphicFramePr>
        <p:xfrm>
          <a:off x="457200" y="5497513"/>
          <a:ext cx="2362200" cy="1208087"/>
        </p:xfrm>
        <a:graphic>
          <a:graphicData uri="http://schemas.openxmlformats.org/presentationml/2006/ole">
            <mc:AlternateContent xmlns:mc="http://schemas.openxmlformats.org/markup-compatibility/2006">
              <mc:Choice xmlns:v="urn:schemas-microsoft-com:vml" Requires="v">
                <p:oleObj spid="_x0000_s88504" name="Equation" r:id="rId15" imgW="965160" imgH="419040" progId="Equation.3">
                  <p:embed/>
                </p:oleObj>
              </mc:Choice>
              <mc:Fallback>
                <p:oleObj name="Equation" r:id="rId15" imgW="965160" imgH="419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 y="5497513"/>
                        <a:ext cx="2362200" cy="1208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300" name="Object 28"/>
          <p:cNvGraphicFramePr>
            <a:graphicFrameLocks noChangeAspect="1"/>
          </p:cNvGraphicFramePr>
          <p:nvPr>
            <p:extLst>
              <p:ext uri="{D42A27DB-BD31-4B8C-83A1-F6EECF244321}">
                <p14:modId xmlns:p14="http://schemas.microsoft.com/office/powerpoint/2010/main" val="835633022"/>
              </p:ext>
            </p:extLst>
          </p:nvPr>
        </p:nvGraphicFramePr>
        <p:xfrm>
          <a:off x="3352800" y="5597525"/>
          <a:ext cx="1905000" cy="1108075"/>
        </p:xfrm>
        <a:graphic>
          <a:graphicData uri="http://schemas.openxmlformats.org/presentationml/2006/ole">
            <mc:AlternateContent xmlns:mc="http://schemas.openxmlformats.org/markup-compatibility/2006">
              <mc:Choice xmlns:v="urn:schemas-microsoft-com:vml" Requires="v">
                <p:oleObj spid="_x0000_s88505" name="Equation" r:id="rId17" imgW="698400" imgH="393480" progId="Equation.3">
                  <p:embed/>
                </p:oleObj>
              </mc:Choice>
              <mc:Fallback>
                <p:oleObj name="Equation" r:id="rId17" imgW="69840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5597525"/>
                        <a:ext cx="1905000"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301" name="Object 29"/>
          <p:cNvGraphicFramePr>
            <a:graphicFrameLocks noChangeAspect="1"/>
          </p:cNvGraphicFramePr>
          <p:nvPr>
            <p:extLst>
              <p:ext uri="{D42A27DB-BD31-4B8C-83A1-F6EECF244321}">
                <p14:modId xmlns:p14="http://schemas.microsoft.com/office/powerpoint/2010/main" val="1187748285"/>
              </p:ext>
            </p:extLst>
          </p:nvPr>
        </p:nvGraphicFramePr>
        <p:xfrm>
          <a:off x="2514600" y="2443163"/>
          <a:ext cx="2590800" cy="860425"/>
        </p:xfrm>
        <a:graphic>
          <a:graphicData uri="http://schemas.openxmlformats.org/presentationml/2006/ole">
            <mc:AlternateContent xmlns:mc="http://schemas.openxmlformats.org/markup-compatibility/2006">
              <mc:Choice xmlns:v="urn:schemas-microsoft-com:vml" Requires="v">
                <p:oleObj spid="_x0000_s88506" name="Equation" r:id="rId19" imgW="863280" imgH="291960" progId="Equation.3">
                  <p:embed/>
                </p:oleObj>
              </mc:Choice>
              <mc:Fallback>
                <p:oleObj name="Equation" r:id="rId19" imgW="863280" imgH="2919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14600" y="2443163"/>
                        <a:ext cx="2590800"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0"/>
          <p:cNvGrpSpPr>
            <a:grpSpLocks/>
          </p:cNvGrpSpPr>
          <p:nvPr/>
        </p:nvGrpSpPr>
        <p:grpSpPr bwMode="auto">
          <a:xfrm>
            <a:off x="6248400" y="4343400"/>
            <a:ext cx="1676400" cy="1676400"/>
            <a:chOff x="3984" y="2544"/>
            <a:chExt cx="1056" cy="1056"/>
          </a:xfrm>
        </p:grpSpPr>
        <p:sp>
          <p:nvSpPr>
            <p:cNvPr id="54303" name="Oval 31"/>
            <p:cNvSpPr>
              <a:spLocks noChangeArrowheads="1"/>
            </p:cNvSpPr>
            <p:nvPr/>
          </p:nvSpPr>
          <p:spPr bwMode="auto">
            <a:xfrm>
              <a:off x="4272" y="2832"/>
              <a:ext cx="480" cy="480"/>
            </a:xfrm>
            <a:prstGeom prst="ellipse">
              <a:avLst/>
            </a:prstGeom>
            <a:solidFill>
              <a:srgbClr val="CBF4F5">
                <a:alpha val="50000"/>
              </a:srgbClr>
            </a:solidFill>
            <a:ln w="9525">
              <a:solidFill>
                <a:schemeClr val="tx1"/>
              </a:solidFill>
              <a:round/>
              <a:headEnd/>
              <a:tailEnd/>
            </a:ln>
            <a:effectLst/>
          </p:spPr>
          <p:txBody>
            <a:bodyPr wrap="none" anchor="ctr"/>
            <a:lstStyle/>
            <a:p>
              <a:pPr algn="ctr" fontAlgn="ctr"/>
              <a:endParaRPr lang="en-US" altLang="zh-CN" sz="2800" b="1">
                <a:solidFill>
                  <a:srgbClr val="1C1C1C"/>
                </a:solidFill>
                <a:latin typeface="Times New Roman" pitchFamily="18" charset="0"/>
              </a:endParaRPr>
            </a:p>
            <a:p>
              <a:pPr algn="ctr" fontAlgn="ctr"/>
              <a:endParaRPr lang="en-US" altLang="zh-CN" sz="2800" b="1">
                <a:solidFill>
                  <a:srgbClr val="1C1C1C"/>
                </a:solidFill>
                <a:latin typeface="Times New Roman" pitchFamily="18" charset="0"/>
              </a:endParaRPr>
            </a:p>
          </p:txBody>
        </p:sp>
        <p:sp>
          <p:nvSpPr>
            <p:cNvPr id="54304" name="Oval 32"/>
            <p:cNvSpPr>
              <a:spLocks noChangeArrowheads="1"/>
            </p:cNvSpPr>
            <p:nvPr/>
          </p:nvSpPr>
          <p:spPr bwMode="auto">
            <a:xfrm>
              <a:off x="3984" y="2544"/>
              <a:ext cx="1056" cy="1056"/>
            </a:xfrm>
            <a:prstGeom prst="ellipse">
              <a:avLst/>
            </a:prstGeom>
            <a:noFill/>
            <a:ln w="28575">
              <a:solidFill>
                <a:srgbClr val="0000FF"/>
              </a:solidFill>
              <a:round/>
              <a:headEnd/>
              <a:tailEnd/>
            </a:ln>
            <a:effectLst/>
          </p:spPr>
          <p:txBody>
            <a:bodyPr wrap="none" anchor="ctr"/>
            <a:lstStyle/>
            <a:p>
              <a:endParaRPr lang="zh-CN" altLang="en-US"/>
            </a:p>
          </p:txBody>
        </p:sp>
        <p:graphicFrame>
          <p:nvGraphicFramePr>
            <p:cNvPr id="54305" name="Object 33"/>
            <p:cNvGraphicFramePr>
              <a:graphicFrameLocks noChangeAspect="1"/>
            </p:cNvGraphicFramePr>
            <p:nvPr/>
          </p:nvGraphicFramePr>
          <p:xfrm>
            <a:off x="4128" y="2928"/>
            <a:ext cx="191" cy="264"/>
          </p:xfrm>
          <a:graphic>
            <a:graphicData uri="http://schemas.openxmlformats.org/presentationml/2006/ole">
              <mc:AlternateContent xmlns:mc="http://schemas.openxmlformats.org/markup-compatibility/2006">
                <mc:Choice xmlns:v="urn:schemas-microsoft-com:vml" Requires="v">
                  <p:oleObj spid="_x0000_s88507" name="Equation" r:id="rId21" imgW="164880" imgH="228600" progId="Equation.3">
                    <p:embed/>
                  </p:oleObj>
                </mc:Choice>
                <mc:Fallback>
                  <p:oleObj name="Equation" r:id="rId21" imgW="164880" imgH="22860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 y="2928"/>
                          <a:ext cx="191"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34"/>
          <p:cNvGrpSpPr>
            <a:grpSpLocks/>
          </p:cNvGrpSpPr>
          <p:nvPr/>
        </p:nvGrpSpPr>
        <p:grpSpPr bwMode="auto">
          <a:xfrm>
            <a:off x="6858000" y="4826000"/>
            <a:ext cx="1576388" cy="1117600"/>
            <a:chOff x="4368" y="2848"/>
            <a:chExt cx="993" cy="704"/>
          </a:xfrm>
        </p:grpSpPr>
        <p:graphicFrame>
          <p:nvGraphicFramePr>
            <p:cNvPr id="54307" name="Object 35"/>
            <p:cNvGraphicFramePr>
              <a:graphicFrameLocks noChangeAspect="1"/>
            </p:cNvGraphicFramePr>
            <p:nvPr/>
          </p:nvGraphicFramePr>
          <p:xfrm>
            <a:off x="5040" y="2848"/>
            <a:ext cx="321" cy="272"/>
          </p:xfrm>
          <a:graphic>
            <a:graphicData uri="http://schemas.openxmlformats.org/presentationml/2006/ole">
              <mc:AlternateContent xmlns:mc="http://schemas.openxmlformats.org/markup-compatibility/2006">
                <mc:Choice xmlns:v="urn:schemas-microsoft-com:vml" Requires="v">
                  <p:oleObj spid="_x0000_s88508" name="Equation" r:id="rId22" imgW="330120" imgH="279360" progId="Equation.3">
                    <p:embed/>
                  </p:oleObj>
                </mc:Choice>
                <mc:Fallback>
                  <p:oleObj name="Equation" r:id="rId22" imgW="330120" imgH="279360" progId="Equation.3">
                    <p:embed/>
                    <p:pic>
                      <p:nvPicPr>
                        <p:cNvPr id="0" name=""/>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40" y="2848"/>
                          <a:ext cx="321"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36"/>
            <p:cNvGrpSpPr>
              <a:grpSpLocks/>
            </p:cNvGrpSpPr>
            <p:nvPr/>
          </p:nvGrpSpPr>
          <p:grpSpPr bwMode="auto">
            <a:xfrm>
              <a:off x="4368" y="3072"/>
              <a:ext cx="768" cy="480"/>
              <a:chOff x="4368" y="3072"/>
              <a:chExt cx="768" cy="480"/>
            </a:xfrm>
          </p:grpSpPr>
          <p:sp>
            <p:nvSpPr>
              <p:cNvPr id="54309" name="Oval 37"/>
              <p:cNvSpPr>
                <a:spLocks noChangeArrowheads="1"/>
              </p:cNvSpPr>
              <p:nvPr/>
            </p:nvSpPr>
            <p:spPr bwMode="auto">
              <a:xfrm>
                <a:off x="4512" y="3168"/>
                <a:ext cx="48" cy="48"/>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grpSp>
            <p:nvGrpSpPr>
              <p:cNvPr id="7" name="Group 38"/>
              <p:cNvGrpSpPr>
                <a:grpSpLocks/>
              </p:cNvGrpSpPr>
              <p:nvPr/>
            </p:nvGrpSpPr>
            <p:grpSpPr bwMode="auto">
              <a:xfrm>
                <a:off x="4368" y="3072"/>
                <a:ext cx="768" cy="480"/>
                <a:chOff x="4368" y="3072"/>
                <a:chExt cx="768" cy="480"/>
              </a:xfrm>
            </p:grpSpPr>
            <p:graphicFrame>
              <p:nvGraphicFramePr>
                <p:cNvPr id="54311" name="Object 39"/>
                <p:cNvGraphicFramePr>
                  <a:graphicFrameLocks noChangeAspect="1"/>
                </p:cNvGraphicFramePr>
                <p:nvPr/>
              </p:nvGraphicFramePr>
              <p:xfrm>
                <a:off x="4368" y="3290"/>
                <a:ext cx="288" cy="262"/>
              </p:xfrm>
              <a:graphic>
                <a:graphicData uri="http://schemas.openxmlformats.org/presentationml/2006/ole">
                  <mc:AlternateContent xmlns:mc="http://schemas.openxmlformats.org/markup-compatibility/2006">
                    <mc:Choice xmlns:v="urn:schemas-microsoft-com:vml" Requires="v">
                      <p:oleObj spid="_x0000_s88509" name="Equation" r:id="rId24" imgW="279360" imgH="253800" progId="Equation.3">
                        <p:embed/>
                      </p:oleObj>
                    </mc:Choice>
                    <mc:Fallback>
                      <p:oleObj name="Equation" r:id="rId24" imgW="279360" imgH="253800" progId="Equation.3">
                        <p:embed/>
                        <p:pic>
                          <p:nvPicPr>
                            <p:cNvPr id="0" name=""/>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68" y="3290"/>
                              <a:ext cx="288" cy="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40"/>
                <p:cNvGrpSpPr>
                  <a:grpSpLocks/>
                </p:cNvGrpSpPr>
                <p:nvPr/>
              </p:nvGrpSpPr>
              <p:grpSpPr bwMode="auto">
                <a:xfrm>
                  <a:off x="4560" y="3072"/>
                  <a:ext cx="576" cy="432"/>
                  <a:chOff x="1104" y="3024"/>
                  <a:chExt cx="576" cy="432"/>
                </a:xfrm>
              </p:grpSpPr>
              <p:sp>
                <p:nvSpPr>
                  <p:cNvPr id="54313" name="Line 41"/>
                  <p:cNvSpPr>
                    <a:spLocks noChangeShapeType="1"/>
                  </p:cNvSpPr>
                  <p:nvPr/>
                </p:nvSpPr>
                <p:spPr bwMode="auto">
                  <a:xfrm flipV="1">
                    <a:off x="1104" y="3024"/>
                    <a:ext cx="480" cy="96"/>
                  </a:xfrm>
                  <a:prstGeom prst="line">
                    <a:avLst/>
                  </a:prstGeom>
                  <a:noFill/>
                  <a:ln w="25400">
                    <a:solidFill>
                      <a:srgbClr val="FF3399"/>
                    </a:solidFill>
                    <a:round/>
                    <a:headEnd/>
                    <a:tailEnd type="triangle" w="sm" len="lg"/>
                  </a:ln>
                  <a:effectLst/>
                </p:spPr>
                <p:txBody>
                  <a:bodyPr wrap="none" anchor="ctr"/>
                  <a:lstStyle/>
                  <a:p>
                    <a:endParaRPr lang="zh-CN" altLang="en-US"/>
                  </a:p>
                </p:txBody>
              </p:sp>
              <p:sp>
                <p:nvSpPr>
                  <p:cNvPr id="54314" name="Line 42"/>
                  <p:cNvSpPr>
                    <a:spLocks noChangeShapeType="1"/>
                  </p:cNvSpPr>
                  <p:nvPr/>
                </p:nvSpPr>
                <p:spPr bwMode="auto">
                  <a:xfrm>
                    <a:off x="1584" y="3024"/>
                    <a:ext cx="96" cy="432"/>
                  </a:xfrm>
                  <a:prstGeom prst="line">
                    <a:avLst/>
                  </a:prstGeom>
                  <a:noFill/>
                  <a:ln w="31750">
                    <a:solidFill>
                      <a:srgbClr val="FF3399"/>
                    </a:solidFill>
                    <a:round/>
                    <a:headEnd/>
                    <a:tailEnd type="triangle" w="sm" len="lg"/>
                  </a:ln>
                  <a:effectLst/>
                </p:spPr>
                <p:txBody>
                  <a:bodyPr wrap="none" anchor="ctr"/>
                  <a:lstStyle/>
                  <a:p>
                    <a:endParaRPr lang="zh-CN" altLang="en-US"/>
                  </a:p>
                </p:txBody>
              </p:sp>
            </p:grpSp>
          </p:grpSp>
        </p:grpSp>
      </p:grpSp>
      <p:grpSp>
        <p:nvGrpSpPr>
          <p:cNvPr id="9" name="Group 43"/>
          <p:cNvGrpSpPr>
            <a:grpSpLocks/>
          </p:cNvGrpSpPr>
          <p:nvPr/>
        </p:nvGrpSpPr>
        <p:grpSpPr bwMode="auto">
          <a:xfrm>
            <a:off x="7086600" y="4953000"/>
            <a:ext cx="838200" cy="914400"/>
            <a:chOff x="1056" y="2880"/>
            <a:chExt cx="528" cy="576"/>
          </a:xfrm>
        </p:grpSpPr>
        <p:sp>
          <p:nvSpPr>
            <p:cNvPr id="54316" name="Oval 44"/>
            <p:cNvSpPr>
              <a:spLocks noChangeArrowheads="1"/>
            </p:cNvSpPr>
            <p:nvPr/>
          </p:nvSpPr>
          <p:spPr bwMode="auto">
            <a:xfrm>
              <a:off x="1056" y="2880"/>
              <a:ext cx="48" cy="48"/>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54317" name="Line 45"/>
            <p:cNvSpPr>
              <a:spLocks noChangeShapeType="1"/>
            </p:cNvSpPr>
            <p:nvPr/>
          </p:nvSpPr>
          <p:spPr bwMode="auto">
            <a:xfrm>
              <a:off x="1104" y="2928"/>
              <a:ext cx="480" cy="96"/>
            </a:xfrm>
            <a:prstGeom prst="line">
              <a:avLst/>
            </a:prstGeom>
            <a:noFill/>
            <a:ln w="25400">
              <a:solidFill>
                <a:srgbClr val="008000"/>
              </a:solidFill>
              <a:round/>
              <a:headEnd/>
              <a:tailEnd type="triangle" w="sm" len="lg"/>
            </a:ln>
            <a:effectLst/>
          </p:spPr>
          <p:txBody>
            <a:bodyPr wrap="none" anchor="ctr"/>
            <a:lstStyle/>
            <a:p>
              <a:endParaRPr lang="zh-CN" altLang="en-US"/>
            </a:p>
          </p:txBody>
        </p:sp>
        <p:sp>
          <p:nvSpPr>
            <p:cNvPr id="54318" name="Line 46"/>
            <p:cNvSpPr>
              <a:spLocks noChangeShapeType="1"/>
            </p:cNvSpPr>
            <p:nvPr/>
          </p:nvSpPr>
          <p:spPr bwMode="auto">
            <a:xfrm flipH="1">
              <a:off x="1488" y="3024"/>
              <a:ext cx="96" cy="432"/>
            </a:xfrm>
            <a:prstGeom prst="line">
              <a:avLst/>
            </a:prstGeom>
            <a:noFill/>
            <a:ln w="31750">
              <a:solidFill>
                <a:srgbClr val="008000"/>
              </a:solidFill>
              <a:round/>
              <a:headEnd/>
              <a:tailEnd type="triangle" w="sm" len="lg"/>
            </a:ln>
            <a:effectLst/>
          </p:spPr>
          <p:txBody>
            <a:bodyPr wrap="none" anchor="ctr"/>
            <a:lstStyle/>
            <a:p>
              <a:endParaRPr lang="zh-CN" altLang="en-US"/>
            </a:p>
          </p:txBody>
        </p:sp>
      </p:grpSp>
      <p:grpSp>
        <p:nvGrpSpPr>
          <p:cNvPr id="10" name="Group 47"/>
          <p:cNvGrpSpPr>
            <a:grpSpLocks/>
          </p:cNvGrpSpPr>
          <p:nvPr/>
        </p:nvGrpSpPr>
        <p:grpSpPr bwMode="auto">
          <a:xfrm>
            <a:off x="6858000" y="4814888"/>
            <a:ext cx="1066800" cy="1509712"/>
            <a:chOff x="4368" y="2841"/>
            <a:chExt cx="672" cy="951"/>
          </a:xfrm>
        </p:grpSpPr>
        <p:grpSp>
          <p:nvGrpSpPr>
            <p:cNvPr id="11" name="Group 48"/>
            <p:cNvGrpSpPr>
              <a:grpSpLocks/>
            </p:cNvGrpSpPr>
            <p:nvPr/>
          </p:nvGrpSpPr>
          <p:grpSpPr bwMode="auto">
            <a:xfrm>
              <a:off x="4368" y="2928"/>
              <a:ext cx="672" cy="864"/>
              <a:chOff x="4368" y="2928"/>
              <a:chExt cx="672" cy="864"/>
            </a:xfrm>
          </p:grpSpPr>
          <p:sp>
            <p:nvSpPr>
              <p:cNvPr id="54321" name="Line 49"/>
              <p:cNvSpPr>
                <a:spLocks noChangeShapeType="1"/>
              </p:cNvSpPr>
              <p:nvPr/>
            </p:nvSpPr>
            <p:spPr bwMode="auto">
              <a:xfrm>
                <a:off x="5040" y="3072"/>
                <a:ext cx="0" cy="720"/>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grpSp>
            <p:nvGrpSpPr>
              <p:cNvPr id="12" name="Group 50"/>
              <p:cNvGrpSpPr>
                <a:grpSpLocks/>
              </p:cNvGrpSpPr>
              <p:nvPr/>
            </p:nvGrpSpPr>
            <p:grpSpPr bwMode="auto">
              <a:xfrm>
                <a:off x="4368" y="2928"/>
                <a:ext cx="672" cy="288"/>
                <a:chOff x="4368" y="2928"/>
                <a:chExt cx="672" cy="288"/>
              </a:xfrm>
            </p:grpSpPr>
            <p:sp>
              <p:nvSpPr>
                <p:cNvPr id="54323" name="Line 51"/>
                <p:cNvSpPr>
                  <a:spLocks noChangeShapeType="1"/>
                </p:cNvSpPr>
                <p:nvPr/>
              </p:nvSpPr>
              <p:spPr bwMode="auto">
                <a:xfrm>
                  <a:off x="4512" y="3072"/>
                  <a:ext cx="528" cy="0"/>
                </a:xfrm>
                <a:prstGeom prst="line">
                  <a:avLst/>
                </a:prstGeom>
                <a:noFill/>
                <a:ln w="19050">
                  <a:solidFill>
                    <a:srgbClr val="0000FF"/>
                  </a:solidFill>
                  <a:prstDash val="dash"/>
                  <a:round/>
                  <a:headEnd/>
                  <a:tailEnd type="none" w="sm" len="lg"/>
                </a:ln>
                <a:effectLst/>
              </p:spPr>
              <p:txBody>
                <a:bodyPr wrap="none" anchor="ctr"/>
                <a:lstStyle/>
                <a:p>
                  <a:endParaRPr lang="zh-CN" altLang="en-US"/>
                </a:p>
              </p:txBody>
            </p:sp>
            <p:sp>
              <p:nvSpPr>
                <p:cNvPr id="54324" name="Oval 52"/>
                <p:cNvSpPr>
                  <a:spLocks noChangeArrowheads="1"/>
                </p:cNvSpPr>
                <p:nvPr/>
              </p:nvSpPr>
              <p:spPr bwMode="auto">
                <a:xfrm>
                  <a:off x="4368" y="2928"/>
                  <a:ext cx="288" cy="288"/>
                </a:xfrm>
                <a:prstGeom prst="ellipse">
                  <a:avLst/>
                </a:prstGeom>
                <a:noFill/>
                <a:ln w="28575">
                  <a:solidFill>
                    <a:srgbClr val="CC6600"/>
                  </a:solidFill>
                  <a:prstDash val="dash"/>
                  <a:round/>
                  <a:headEnd/>
                  <a:tailEnd/>
                </a:ln>
                <a:effectLst/>
              </p:spPr>
              <p:txBody>
                <a:bodyPr wrap="none" anchor="ctr"/>
                <a:lstStyle/>
                <a:p>
                  <a:endParaRPr lang="zh-CN" altLang="en-US"/>
                </a:p>
              </p:txBody>
            </p:sp>
          </p:grpSp>
        </p:grpSp>
        <p:sp>
          <p:nvSpPr>
            <p:cNvPr id="54325" name="Text Box 53"/>
            <p:cNvSpPr txBox="1">
              <a:spLocks noChangeArrowheads="1"/>
            </p:cNvSpPr>
            <p:nvPr/>
          </p:nvSpPr>
          <p:spPr bwMode="auto">
            <a:xfrm>
              <a:off x="4426" y="2841"/>
              <a:ext cx="172" cy="327"/>
            </a:xfrm>
            <a:prstGeom prst="rect">
              <a:avLst/>
            </a:prstGeom>
            <a:noFill/>
            <a:ln w="9525">
              <a:noFill/>
              <a:miter lim="800000"/>
              <a:headEnd/>
              <a:tailEnd/>
            </a:ln>
            <a:effectLst/>
          </p:spPr>
          <p:txBody>
            <a:bodyPr wrap="none">
              <a:spAutoFit/>
            </a:bodyPr>
            <a:lstStyle/>
            <a:p>
              <a:pPr algn="ctr" fontAlgn="ctr"/>
              <a:r>
                <a:rPr lang="en-US" altLang="zh-CN" sz="2800" b="1">
                  <a:solidFill>
                    <a:srgbClr val="1C1C1C"/>
                  </a:solidFill>
                  <a:latin typeface="Times New Roman" pitchFamily="18" charset="0"/>
                </a:rPr>
                <a:t>.</a:t>
              </a:r>
            </a:p>
          </p:txBody>
        </p:sp>
      </p:grpSp>
      <p:grpSp>
        <p:nvGrpSpPr>
          <p:cNvPr id="13" name="Group 54"/>
          <p:cNvGrpSpPr>
            <a:grpSpLocks/>
          </p:cNvGrpSpPr>
          <p:nvPr/>
        </p:nvGrpSpPr>
        <p:grpSpPr bwMode="auto">
          <a:xfrm>
            <a:off x="7531100" y="5162550"/>
            <a:ext cx="422275" cy="1466850"/>
            <a:chOff x="4792" y="3060"/>
            <a:chExt cx="266" cy="924"/>
          </a:xfrm>
        </p:grpSpPr>
        <p:graphicFrame>
          <p:nvGraphicFramePr>
            <p:cNvPr id="54327" name="Object 55"/>
            <p:cNvGraphicFramePr>
              <a:graphicFrameLocks noChangeAspect="1"/>
            </p:cNvGraphicFramePr>
            <p:nvPr/>
          </p:nvGraphicFramePr>
          <p:xfrm>
            <a:off x="4792" y="3648"/>
            <a:ext cx="266" cy="336"/>
          </p:xfrm>
          <a:graphic>
            <a:graphicData uri="http://schemas.openxmlformats.org/presentationml/2006/ole">
              <mc:AlternateContent xmlns:mc="http://schemas.openxmlformats.org/markup-compatibility/2006">
                <mc:Choice xmlns:v="urn:schemas-microsoft-com:vml" Requires="v">
                  <p:oleObj spid="_x0000_s88510" name="公式" r:id="rId26" imgW="152280" imgH="190440" progId="Equation.3">
                    <p:embed/>
                  </p:oleObj>
                </mc:Choice>
                <mc:Fallback>
                  <p:oleObj name="公式" r:id="rId26" imgW="152280" imgH="190440" progId="Equation.3">
                    <p:embed/>
                    <p:pic>
                      <p:nvPicPr>
                        <p:cNvPr id="0" name=""/>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92" y="3648"/>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328" name="Freeform 56"/>
            <p:cNvSpPr>
              <a:spLocks/>
            </p:cNvSpPr>
            <p:nvPr/>
          </p:nvSpPr>
          <p:spPr bwMode="auto">
            <a:xfrm>
              <a:off x="5038" y="3060"/>
              <a:ext cx="1" cy="642"/>
            </a:xfrm>
            <a:custGeom>
              <a:avLst/>
              <a:gdLst/>
              <a:ahLst/>
              <a:cxnLst>
                <a:cxn ang="0">
                  <a:pos x="0" y="0"/>
                </a:cxn>
                <a:cxn ang="0">
                  <a:pos x="0" y="642"/>
                </a:cxn>
              </a:cxnLst>
              <a:rect l="0" t="0" r="r" b="b"/>
              <a:pathLst>
                <a:path w="1" h="642">
                  <a:moveTo>
                    <a:pt x="0" y="0"/>
                  </a:moveTo>
                  <a:lnTo>
                    <a:pt x="0" y="642"/>
                  </a:lnTo>
                </a:path>
              </a:pathLst>
            </a:custGeom>
            <a:noFill/>
            <a:ln w="28575">
              <a:solidFill>
                <a:srgbClr val="0000FF"/>
              </a:solidFill>
              <a:round/>
              <a:headEnd/>
              <a:tailEnd type="triangle" w="sm" len="lg"/>
            </a:ln>
            <a:effectLst/>
          </p:spPr>
          <p:txBody>
            <a:bodyPr wrap="none" anchor="ctr"/>
            <a:lstStyle/>
            <a:p>
              <a:endParaRPr lang="zh-CN" altLang="en-US"/>
            </a:p>
          </p:txBody>
        </p:sp>
      </p:grpSp>
      <p:grpSp>
        <p:nvGrpSpPr>
          <p:cNvPr id="14" name="Group 57"/>
          <p:cNvGrpSpPr>
            <a:grpSpLocks/>
          </p:cNvGrpSpPr>
          <p:nvPr/>
        </p:nvGrpSpPr>
        <p:grpSpPr bwMode="auto">
          <a:xfrm>
            <a:off x="5791200" y="1295400"/>
            <a:ext cx="2209800" cy="1905000"/>
            <a:chOff x="3696" y="528"/>
            <a:chExt cx="1392" cy="1200"/>
          </a:xfrm>
        </p:grpSpPr>
        <p:grpSp>
          <p:nvGrpSpPr>
            <p:cNvPr id="15" name="Group 58"/>
            <p:cNvGrpSpPr>
              <a:grpSpLocks/>
            </p:cNvGrpSpPr>
            <p:nvPr/>
          </p:nvGrpSpPr>
          <p:grpSpPr bwMode="auto">
            <a:xfrm>
              <a:off x="3696" y="528"/>
              <a:ext cx="1392" cy="1200"/>
              <a:chOff x="3696" y="528"/>
              <a:chExt cx="1392" cy="1200"/>
            </a:xfrm>
          </p:grpSpPr>
          <p:sp>
            <p:nvSpPr>
              <p:cNvPr id="54331" name="Line 59"/>
              <p:cNvSpPr>
                <a:spLocks noChangeShapeType="1"/>
              </p:cNvSpPr>
              <p:nvPr/>
            </p:nvSpPr>
            <p:spPr bwMode="auto">
              <a:xfrm>
                <a:off x="4512" y="576"/>
                <a:ext cx="0" cy="288"/>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54332" name="Line 60"/>
              <p:cNvSpPr>
                <a:spLocks noChangeShapeType="1"/>
              </p:cNvSpPr>
              <p:nvPr/>
            </p:nvSpPr>
            <p:spPr bwMode="auto">
              <a:xfrm>
                <a:off x="4512" y="1104"/>
                <a:ext cx="240" cy="0"/>
              </a:xfrm>
              <a:prstGeom prst="line">
                <a:avLst/>
              </a:prstGeom>
              <a:noFill/>
              <a:ln w="28575">
                <a:solidFill>
                  <a:srgbClr val="D60093"/>
                </a:solidFill>
                <a:round/>
                <a:headEnd/>
                <a:tailEnd type="triangle" w="sm" len="lg"/>
              </a:ln>
              <a:effectLst/>
            </p:spPr>
            <p:txBody>
              <a:bodyPr wrap="none" anchor="ctr"/>
              <a:lstStyle/>
              <a:p>
                <a:endParaRPr lang="zh-CN" altLang="en-US"/>
              </a:p>
            </p:txBody>
          </p:sp>
          <p:sp>
            <p:nvSpPr>
              <p:cNvPr id="54333" name="Line 61"/>
              <p:cNvSpPr>
                <a:spLocks noChangeShapeType="1"/>
              </p:cNvSpPr>
              <p:nvPr/>
            </p:nvSpPr>
            <p:spPr bwMode="auto">
              <a:xfrm>
                <a:off x="4272" y="864"/>
                <a:ext cx="0" cy="672"/>
              </a:xfrm>
              <a:prstGeom prst="line">
                <a:avLst/>
              </a:prstGeom>
              <a:noFill/>
              <a:ln w="9525">
                <a:solidFill>
                  <a:srgbClr val="000000"/>
                </a:solidFill>
                <a:round/>
                <a:headEnd/>
                <a:tailEnd type="none" w="sm" len="lg"/>
              </a:ln>
              <a:effectLst/>
            </p:spPr>
            <p:txBody>
              <a:bodyPr wrap="none" anchor="ctr"/>
              <a:lstStyle/>
              <a:p>
                <a:endParaRPr lang="zh-CN" altLang="en-US"/>
              </a:p>
            </p:txBody>
          </p:sp>
          <p:sp>
            <p:nvSpPr>
              <p:cNvPr id="54334" name="Line 62"/>
              <p:cNvSpPr>
                <a:spLocks noChangeShapeType="1"/>
              </p:cNvSpPr>
              <p:nvPr/>
            </p:nvSpPr>
            <p:spPr bwMode="auto">
              <a:xfrm>
                <a:off x="4752" y="864"/>
                <a:ext cx="0" cy="672"/>
              </a:xfrm>
              <a:prstGeom prst="line">
                <a:avLst/>
              </a:prstGeom>
              <a:noFill/>
              <a:ln w="9525">
                <a:solidFill>
                  <a:srgbClr val="000000"/>
                </a:solidFill>
                <a:round/>
                <a:headEnd/>
                <a:tailEnd type="none" w="sm" len="lg"/>
              </a:ln>
              <a:effectLst/>
            </p:spPr>
            <p:txBody>
              <a:bodyPr wrap="none" anchor="ctr"/>
              <a:lstStyle/>
              <a:p>
                <a:endParaRPr lang="zh-CN" altLang="en-US"/>
              </a:p>
            </p:txBody>
          </p:sp>
          <p:graphicFrame>
            <p:nvGraphicFramePr>
              <p:cNvPr id="54335" name="Object 63"/>
              <p:cNvGraphicFramePr>
                <a:graphicFrameLocks noChangeAspect="1"/>
              </p:cNvGraphicFramePr>
              <p:nvPr/>
            </p:nvGraphicFramePr>
            <p:xfrm>
              <a:off x="4752" y="960"/>
              <a:ext cx="227" cy="240"/>
            </p:xfrm>
            <a:graphic>
              <a:graphicData uri="http://schemas.openxmlformats.org/presentationml/2006/ole">
                <mc:AlternateContent xmlns:mc="http://schemas.openxmlformats.org/markup-compatibility/2006">
                  <mc:Choice xmlns:v="urn:schemas-microsoft-com:vml" Requires="v">
                    <p:oleObj spid="_x0000_s88511" name="Equation" r:id="rId28" imgW="215640" imgH="228600" progId="Equation.3">
                      <p:embed/>
                    </p:oleObj>
                  </mc:Choice>
                  <mc:Fallback>
                    <p:oleObj name="Equation" r:id="rId28" imgW="215640" imgH="228600" progId="Equation.3">
                      <p:embed/>
                      <p:pic>
                        <p:nvPicPr>
                          <p:cNvPr id="0" name=""/>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52" y="960"/>
                            <a:ext cx="22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336" name="Object 64"/>
              <p:cNvGraphicFramePr>
                <a:graphicFrameLocks noChangeAspect="1"/>
              </p:cNvGraphicFramePr>
              <p:nvPr/>
            </p:nvGraphicFramePr>
            <p:xfrm>
              <a:off x="3696" y="1248"/>
              <a:ext cx="220" cy="264"/>
            </p:xfrm>
            <a:graphic>
              <a:graphicData uri="http://schemas.openxmlformats.org/presentationml/2006/ole">
                <mc:AlternateContent xmlns:mc="http://schemas.openxmlformats.org/markup-compatibility/2006">
                  <mc:Choice xmlns:v="urn:schemas-microsoft-com:vml" Requires="v">
                    <p:oleObj spid="_x0000_s88512" name="Equation" r:id="rId30" imgW="190440" imgH="228600" progId="Equation.3">
                      <p:embed/>
                    </p:oleObj>
                  </mc:Choice>
                  <mc:Fallback>
                    <p:oleObj name="Equation" r:id="rId30" imgW="190440" imgH="228600" progId="Equation.3">
                      <p:embed/>
                      <p:pic>
                        <p:nvPicPr>
                          <p:cNvPr id="0" name=""/>
                          <p:cNvPicPr preferRelativeResize="0">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96" y="1248"/>
                            <a:ext cx="22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337" name="Oval 65"/>
              <p:cNvSpPr>
                <a:spLocks noChangeArrowheads="1"/>
              </p:cNvSpPr>
              <p:nvPr/>
            </p:nvSpPr>
            <p:spPr bwMode="auto">
              <a:xfrm>
                <a:off x="3936" y="1056"/>
                <a:ext cx="1152" cy="672"/>
              </a:xfrm>
              <a:prstGeom prst="ellipse">
                <a:avLst/>
              </a:prstGeom>
              <a:solidFill>
                <a:srgbClr val="FFCCFF">
                  <a:alpha val="50000"/>
                </a:srgbClr>
              </a:solidFill>
              <a:ln w="28575">
                <a:solidFill>
                  <a:srgbClr val="FF0000"/>
                </a:solidFill>
                <a:round/>
                <a:headEnd/>
                <a:tailEnd/>
              </a:ln>
              <a:effectLst/>
            </p:spPr>
            <p:txBody>
              <a:bodyPr wrap="none" anchor="ctr"/>
              <a:lstStyle/>
              <a:p>
                <a:endParaRPr lang="zh-CN" altLang="en-US"/>
              </a:p>
            </p:txBody>
          </p:sp>
          <p:graphicFrame>
            <p:nvGraphicFramePr>
              <p:cNvPr id="54338" name="Object 66"/>
              <p:cNvGraphicFramePr>
                <a:graphicFrameLocks noChangeAspect="1"/>
              </p:cNvGraphicFramePr>
              <p:nvPr/>
            </p:nvGraphicFramePr>
            <p:xfrm>
              <a:off x="4704" y="1392"/>
              <a:ext cx="208" cy="231"/>
            </p:xfrm>
            <a:graphic>
              <a:graphicData uri="http://schemas.openxmlformats.org/presentationml/2006/ole">
                <mc:AlternateContent xmlns:mc="http://schemas.openxmlformats.org/markup-compatibility/2006">
                  <mc:Choice xmlns:v="urn:schemas-microsoft-com:vml" Requires="v">
                    <p:oleObj spid="_x0000_s88513" name="公式" r:id="rId32" imgW="114120" imgH="126720" progId="Equation.3">
                      <p:embed/>
                    </p:oleObj>
                  </mc:Choice>
                  <mc:Fallback>
                    <p:oleObj name="公式" r:id="rId32" imgW="114120" imgH="126720" progId="Equation.3">
                      <p:embed/>
                      <p:pic>
                        <p:nvPicPr>
                          <p:cNvPr id="0" name=""/>
                          <p:cNvPicPr preferRelativeResize="0">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04" y="1392"/>
                            <a:ext cx="208" cy="231"/>
                          </a:xfrm>
                          <a:prstGeom prst="rect">
                            <a:avLst/>
                          </a:prstGeom>
                          <a:noFill/>
                          <a:extLst>
                            <a:ext uri="{909E8E84-426E-40DD-AFC4-6F175D3DCCD1}">
                              <a14:hiddenFill xmlns:a14="http://schemas.microsoft.com/office/drawing/2010/main">
                                <a:solidFill>
                                  <a:srgbClr val="FFCCFF">
                                    <a:alpha val="50000"/>
                                  </a:srgbClr>
                                </a:solidFill>
                              </a14:hiddenFill>
                            </a:ext>
                          </a:extLst>
                        </p:spPr>
                      </p:pic>
                    </p:oleObj>
                  </mc:Fallback>
                </mc:AlternateContent>
              </a:graphicData>
            </a:graphic>
          </p:graphicFrame>
          <p:sp>
            <p:nvSpPr>
              <p:cNvPr id="54339" name="Line 67"/>
              <p:cNvSpPr>
                <a:spLocks noChangeShapeType="1"/>
              </p:cNvSpPr>
              <p:nvPr/>
            </p:nvSpPr>
            <p:spPr bwMode="auto">
              <a:xfrm>
                <a:off x="4512" y="1344"/>
                <a:ext cx="576" cy="96"/>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54340" name="Line 68"/>
              <p:cNvSpPr>
                <a:spLocks noChangeShapeType="1"/>
              </p:cNvSpPr>
              <p:nvPr/>
            </p:nvSpPr>
            <p:spPr bwMode="auto">
              <a:xfrm flipV="1">
                <a:off x="3936" y="1344"/>
                <a:ext cx="0" cy="96"/>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54341" name="AutoShape 69"/>
              <p:cNvSpPr>
                <a:spLocks noChangeArrowheads="1"/>
              </p:cNvSpPr>
              <p:nvPr/>
            </p:nvSpPr>
            <p:spPr bwMode="auto">
              <a:xfrm>
                <a:off x="4272" y="672"/>
                <a:ext cx="480" cy="816"/>
              </a:xfrm>
              <a:prstGeom prst="can">
                <a:avLst>
                  <a:gd name="adj" fmla="val 42500"/>
                </a:avLst>
              </a:prstGeom>
              <a:gradFill rotWithShape="0">
                <a:gsLst>
                  <a:gs pos="0">
                    <a:schemeClr val="bg1">
                      <a:gamma/>
                      <a:shade val="76078"/>
                      <a:invGamma/>
                    </a:schemeClr>
                  </a:gs>
                  <a:gs pos="50000">
                    <a:schemeClr val="bg1"/>
                  </a:gs>
                  <a:gs pos="100000">
                    <a:schemeClr val="bg1">
                      <a:gamma/>
                      <a:shade val="76078"/>
                      <a:invGamma/>
                    </a:schemeClr>
                  </a:gs>
                </a:gsLst>
                <a:lin ang="0" scaled="1"/>
              </a:gradFill>
              <a:ln w="9525">
                <a:noFill/>
                <a:round/>
                <a:headEnd/>
                <a:tailEnd/>
              </a:ln>
              <a:effectLst/>
            </p:spPr>
            <p:txBody>
              <a:bodyPr wrap="none" anchor="ctr"/>
              <a:lstStyle/>
              <a:p>
                <a:endParaRPr lang="zh-CN" altLang="en-US"/>
              </a:p>
            </p:txBody>
          </p:sp>
          <p:sp>
            <p:nvSpPr>
              <p:cNvPr id="54342" name="Line 70"/>
              <p:cNvSpPr>
                <a:spLocks noChangeShapeType="1"/>
              </p:cNvSpPr>
              <p:nvPr/>
            </p:nvSpPr>
            <p:spPr bwMode="auto">
              <a:xfrm flipV="1">
                <a:off x="4272" y="768"/>
                <a:ext cx="0" cy="624"/>
              </a:xfrm>
              <a:prstGeom prst="line">
                <a:avLst/>
              </a:prstGeom>
              <a:noFill/>
              <a:ln w="9525">
                <a:solidFill>
                  <a:srgbClr val="000000"/>
                </a:solidFill>
                <a:round/>
                <a:headEnd/>
                <a:tailEnd/>
              </a:ln>
              <a:effectLst/>
            </p:spPr>
            <p:txBody>
              <a:bodyPr/>
              <a:lstStyle/>
              <a:p>
                <a:endParaRPr lang="zh-CN" altLang="en-US"/>
              </a:p>
            </p:txBody>
          </p:sp>
          <p:sp>
            <p:nvSpPr>
              <p:cNvPr id="54343" name="Oval 71"/>
              <p:cNvSpPr>
                <a:spLocks noChangeArrowheads="1"/>
              </p:cNvSpPr>
              <p:nvPr/>
            </p:nvSpPr>
            <p:spPr bwMode="auto">
              <a:xfrm>
                <a:off x="4272" y="672"/>
                <a:ext cx="480" cy="192"/>
              </a:xfrm>
              <a:prstGeom prst="ellipse">
                <a:avLst/>
              </a:prstGeom>
              <a:solidFill>
                <a:srgbClr val="FFFFFF"/>
              </a:solidFill>
              <a:ln w="12700">
                <a:solidFill>
                  <a:schemeClr val="tx1"/>
                </a:solidFill>
                <a:round/>
                <a:headEnd/>
                <a:tailEnd/>
              </a:ln>
              <a:effectLst/>
            </p:spPr>
            <p:txBody>
              <a:bodyPr wrap="none" anchor="ctr"/>
              <a:lstStyle/>
              <a:p>
                <a:endParaRPr lang="zh-CN" altLang="en-US"/>
              </a:p>
            </p:txBody>
          </p:sp>
          <p:sp>
            <p:nvSpPr>
              <p:cNvPr id="54344" name="Line 72"/>
              <p:cNvSpPr>
                <a:spLocks noChangeShapeType="1"/>
              </p:cNvSpPr>
              <p:nvPr/>
            </p:nvSpPr>
            <p:spPr bwMode="auto">
              <a:xfrm flipV="1">
                <a:off x="4512" y="864"/>
                <a:ext cx="0" cy="624"/>
              </a:xfrm>
              <a:prstGeom prst="line">
                <a:avLst/>
              </a:prstGeom>
              <a:noFill/>
              <a:ln w="28575">
                <a:solidFill>
                  <a:srgbClr val="FF0000"/>
                </a:solidFill>
                <a:prstDash val="dash"/>
                <a:round/>
                <a:headEnd/>
                <a:tailEnd type="none" w="sm" len="lg"/>
              </a:ln>
              <a:effectLst/>
            </p:spPr>
            <p:txBody>
              <a:bodyPr wrap="none" anchor="ctr"/>
              <a:lstStyle/>
              <a:p>
                <a:endParaRPr lang="zh-CN" altLang="en-US"/>
              </a:p>
            </p:txBody>
          </p:sp>
          <p:sp>
            <p:nvSpPr>
              <p:cNvPr id="54345" name="Line 73"/>
              <p:cNvSpPr>
                <a:spLocks noChangeShapeType="1"/>
              </p:cNvSpPr>
              <p:nvPr/>
            </p:nvSpPr>
            <p:spPr bwMode="auto">
              <a:xfrm>
                <a:off x="4512" y="1104"/>
                <a:ext cx="240" cy="0"/>
              </a:xfrm>
              <a:prstGeom prst="line">
                <a:avLst/>
              </a:prstGeom>
              <a:noFill/>
              <a:ln w="38100">
                <a:solidFill>
                  <a:srgbClr val="D60093"/>
                </a:solidFill>
                <a:round/>
                <a:headEnd/>
                <a:tailEnd type="triangle" w="sm" len="lg"/>
              </a:ln>
              <a:effectLst/>
            </p:spPr>
            <p:txBody>
              <a:bodyPr wrap="none" anchor="ctr"/>
              <a:lstStyle/>
              <a:p>
                <a:endParaRPr lang="zh-CN" altLang="en-US"/>
              </a:p>
            </p:txBody>
          </p:sp>
          <p:graphicFrame>
            <p:nvGraphicFramePr>
              <p:cNvPr id="54346" name="Object 74"/>
              <p:cNvGraphicFramePr>
                <a:graphicFrameLocks noChangeAspect="1"/>
              </p:cNvGraphicFramePr>
              <p:nvPr/>
            </p:nvGraphicFramePr>
            <p:xfrm>
              <a:off x="4752" y="960"/>
              <a:ext cx="227" cy="240"/>
            </p:xfrm>
            <a:graphic>
              <a:graphicData uri="http://schemas.openxmlformats.org/presentationml/2006/ole">
                <mc:AlternateContent xmlns:mc="http://schemas.openxmlformats.org/markup-compatibility/2006">
                  <mc:Choice xmlns:v="urn:schemas-microsoft-com:vml" Requires="v">
                    <p:oleObj spid="_x0000_s88514" name="Equation" r:id="rId34" imgW="215640" imgH="228600" progId="Equation.3">
                      <p:embed/>
                    </p:oleObj>
                  </mc:Choice>
                  <mc:Fallback>
                    <p:oleObj name="Equation" r:id="rId34" imgW="215640" imgH="228600" progId="Equation.3">
                      <p:embed/>
                      <p:pic>
                        <p:nvPicPr>
                          <p:cNvPr id="0" name=""/>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52" y="960"/>
                            <a:ext cx="22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347" name="Line 75"/>
              <p:cNvSpPr>
                <a:spLocks noChangeShapeType="1"/>
              </p:cNvSpPr>
              <p:nvPr/>
            </p:nvSpPr>
            <p:spPr bwMode="auto">
              <a:xfrm>
                <a:off x="4510" y="528"/>
                <a:ext cx="0" cy="288"/>
              </a:xfrm>
              <a:prstGeom prst="line">
                <a:avLst/>
              </a:prstGeom>
              <a:noFill/>
              <a:ln w="38100">
                <a:solidFill>
                  <a:srgbClr val="FF0000"/>
                </a:solidFill>
                <a:round/>
                <a:headEnd/>
                <a:tailEnd type="triangle" w="sm" len="lg"/>
              </a:ln>
              <a:effectLst/>
            </p:spPr>
            <p:txBody>
              <a:bodyPr wrap="none" anchor="ctr"/>
              <a:lstStyle/>
              <a:p>
                <a:endParaRPr lang="zh-CN" altLang="en-US"/>
              </a:p>
            </p:txBody>
          </p:sp>
        </p:grpSp>
        <p:sp>
          <p:nvSpPr>
            <p:cNvPr id="54348" name="Freeform 76"/>
            <p:cNvSpPr>
              <a:spLocks/>
            </p:cNvSpPr>
            <p:nvPr/>
          </p:nvSpPr>
          <p:spPr bwMode="auto">
            <a:xfrm>
              <a:off x="4518" y="1344"/>
              <a:ext cx="234" cy="36"/>
            </a:xfrm>
            <a:custGeom>
              <a:avLst/>
              <a:gdLst/>
              <a:ahLst/>
              <a:cxnLst>
                <a:cxn ang="0">
                  <a:pos x="234" y="36"/>
                </a:cxn>
                <a:cxn ang="0">
                  <a:pos x="0" y="0"/>
                </a:cxn>
              </a:cxnLst>
              <a:rect l="0" t="0" r="r" b="b"/>
              <a:pathLst>
                <a:path w="234" h="36">
                  <a:moveTo>
                    <a:pt x="234" y="36"/>
                  </a:moveTo>
                  <a:lnTo>
                    <a:pt x="0" y="0"/>
                  </a:lnTo>
                </a:path>
              </a:pathLst>
            </a:custGeom>
            <a:noFill/>
            <a:ln w="28575" cap="flat" cmpd="sng">
              <a:solidFill>
                <a:srgbClr val="FF0000"/>
              </a:solidFill>
              <a:prstDash val="sysDot"/>
              <a:round/>
              <a:headEnd type="none" w="med" len="med"/>
              <a:tailEnd type="none" w="med" len="med"/>
            </a:ln>
            <a:effectLst/>
          </p:spPr>
          <p:txBody>
            <a:bodyPr/>
            <a:lstStyle/>
            <a:p>
              <a:endParaRPr lang="zh-CN" altLang="en-US"/>
            </a:p>
          </p:txBody>
        </p:sp>
      </p:grpSp>
      <p:grpSp>
        <p:nvGrpSpPr>
          <p:cNvPr id="16" name="Group 77"/>
          <p:cNvGrpSpPr>
            <a:grpSpLocks/>
          </p:cNvGrpSpPr>
          <p:nvPr/>
        </p:nvGrpSpPr>
        <p:grpSpPr bwMode="auto">
          <a:xfrm>
            <a:off x="7613650" y="2738438"/>
            <a:ext cx="609600" cy="936625"/>
            <a:chOff x="4848" y="1454"/>
            <a:chExt cx="384" cy="590"/>
          </a:xfrm>
        </p:grpSpPr>
        <p:sp>
          <p:nvSpPr>
            <p:cNvPr id="54350" name="Freeform 78"/>
            <p:cNvSpPr>
              <a:spLocks/>
            </p:cNvSpPr>
            <p:nvPr/>
          </p:nvSpPr>
          <p:spPr bwMode="auto">
            <a:xfrm>
              <a:off x="4848" y="1454"/>
              <a:ext cx="235" cy="454"/>
            </a:xfrm>
            <a:custGeom>
              <a:avLst/>
              <a:gdLst/>
              <a:ahLst/>
              <a:cxnLst>
                <a:cxn ang="0">
                  <a:pos x="235" y="0"/>
                </a:cxn>
                <a:cxn ang="0">
                  <a:pos x="0" y="454"/>
                </a:cxn>
              </a:cxnLst>
              <a:rect l="0" t="0" r="r" b="b"/>
              <a:pathLst>
                <a:path w="235" h="454">
                  <a:moveTo>
                    <a:pt x="235" y="0"/>
                  </a:moveTo>
                  <a:lnTo>
                    <a:pt x="0" y="454"/>
                  </a:lnTo>
                </a:path>
              </a:pathLst>
            </a:custGeom>
            <a:noFill/>
            <a:ln w="38100">
              <a:solidFill>
                <a:srgbClr val="0000FF"/>
              </a:solidFill>
              <a:round/>
              <a:headEnd/>
              <a:tailEnd type="triangle" w="sm" len="lg"/>
            </a:ln>
            <a:effectLst/>
          </p:spPr>
          <p:txBody>
            <a:bodyPr wrap="none" anchor="ctr"/>
            <a:lstStyle/>
            <a:p>
              <a:endParaRPr lang="zh-CN" altLang="en-US"/>
            </a:p>
          </p:txBody>
        </p:sp>
        <p:graphicFrame>
          <p:nvGraphicFramePr>
            <p:cNvPr id="54351" name="Object 79"/>
            <p:cNvGraphicFramePr>
              <a:graphicFrameLocks noChangeAspect="1"/>
            </p:cNvGraphicFramePr>
            <p:nvPr/>
          </p:nvGraphicFramePr>
          <p:xfrm>
            <a:off x="4896" y="1680"/>
            <a:ext cx="336" cy="364"/>
          </p:xfrm>
          <a:graphic>
            <a:graphicData uri="http://schemas.openxmlformats.org/presentationml/2006/ole">
              <mc:AlternateContent xmlns:mc="http://schemas.openxmlformats.org/markup-compatibility/2006">
                <mc:Choice xmlns:v="urn:schemas-microsoft-com:vml" Requires="v">
                  <p:oleObj spid="_x0000_s88515" name="公式" r:id="rId35" imgW="152280" imgH="190440" progId="Equation.3">
                    <p:embed/>
                  </p:oleObj>
                </mc:Choice>
                <mc:Fallback>
                  <p:oleObj name="公式" r:id="rId35" imgW="152280" imgH="190440" progId="Equation.3">
                    <p:embed/>
                    <p:pic>
                      <p:nvPicPr>
                        <p:cNvPr id="0" name=""/>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96" y="1680"/>
                          <a:ext cx="336" cy="3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0" name="Rectangle 31"/>
          <p:cNvSpPr>
            <a:spLocks noChangeArrowheads="1"/>
          </p:cNvSpPr>
          <p:nvPr/>
        </p:nvSpPr>
        <p:spPr bwMode="auto">
          <a:xfrm>
            <a:off x="609600"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49" charset="-122"/>
                <a:ea typeface="黑体" pitchFamily="49" charset="-122"/>
              </a:rPr>
              <a:t>二 安培环路定理的应用</a:t>
            </a:r>
          </a:p>
        </p:txBody>
      </p:sp>
    </p:spTree>
    <p:extLst>
      <p:ext uri="{BB962C8B-B14F-4D97-AF65-F5344CB8AC3E}">
        <p14:creationId xmlns:p14="http://schemas.microsoft.com/office/powerpoint/2010/main" val="375456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93"/>
                                        </p:tgtEl>
                                        <p:attrNameLst>
                                          <p:attrName>style.visibility</p:attrName>
                                        </p:attrNameLst>
                                      </p:cBhvr>
                                      <p:to>
                                        <p:strVal val="visible"/>
                                      </p:to>
                                    </p:set>
                                    <p:animEffect transition="in" filter="blinds(horizontal)">
                                      <p:cBhvr>
                                        <p:cTn id="7" dur="500"/>
                                        <p:tgtEl>
                                          <p:spTgt spid="542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294"/>
                                        </p:tgtEl>
                                        <p:attrNameLst>
                                          <p:attrName>style.visibility</p:attrName>
                                        </p:attrNameLst>
                                      </p:cBhvr>
                                      <p:to>
                                        <p:strVal val="visible"/>
                                      </p:to>
                                    </p:set>
                                    <p:animEffect transition="in" filter="blinds(horizontal)">
                                      <p:cBhvr>
                                        <p:cTn id="12" dur="500"/>
                                        <p:tgtEl>
                                          <p:spTgt spid="5429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ou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ou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strips(upRigh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strips(downRigh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strips(down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strips(down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54295"/>
                                        </p:tgtEl>
                                        <p:attrNameLst>
                                          <p:attrName>style.visibility</p:attrName>
                                        </p:attrNameLst>
                                      </p:cBhvr>
                                      <p:to>
                                        <p:strVal val="visible"/>
                                      </p:to>
                                    </p:set>
                                    <p:animEffect transition="in" filter="blinds(vertical)">
                                      <p:cBhvr>
                                        <p:cTn id="52" dur="500"/>
                                        <p:tgtEl>
                                          <p:spTgt spid="5429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nodeType="clickEffect">
                                  <p:stCondLst>
                                    <p:cond delay="0"/>
                                  </p:stCondLst>
                                  <p:childTnLst>
                                    <p:set>
                                      <p:cBhvr>
                                        <p:cTn id="56" dur="1" fill="hold">
                                          <p:stCondLst>
                                            <p:cond delay="0"/>
                                          </p:stCondLst>
                                        </p:cTn>
                                        <p:tgtEl>
                                          <p:spTgt spid="54301"/>
                                        </p:tgtEl>
                                        <p:attrNameLst>
                                          <p:attrName>style.visibility</p:attrName>
                                        </p:attrNameLst>
                                      </p:cBhvr>
                                      <p:to>
                                        <p:strVal val="visible"/>
                                      </p:to>
                                    </p:set>
                                    <p:animEffect transition="in" filter="blinds(vertical)">
                                      <p:cBhvr>
                                        <p:cTn id="57" dur="500"/>
                                        <p:tgtEl>
                                          <p:spTgt spid="5430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54296"/>
                                        </p:tgtEl>
                                        <p:attrNameLst>
                                          <p:attrName>style.visibility</p:attrName>
                                        </p:attrNameLst>
                                      </p:cBhvr>
                                      <p:to>
                                        <p:strVal val="visible"/>
                                      </p:to>
                                    </p:set>
                                    <p:animEffect transition="in" filter="blinds(vertical)">
                                      <p:cBhvr>
                                        <p:cTn id="62" dur="500"/>
                                        <p:tgtEl>
                                          <p:spTgt spid="5429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nodeType="clickEffect">
                                  <p:stCondLst>
                                    <p:cond delay="0"/>
                                  </p:stCondLst>
                                  <p:childTnLst>
                                    <p:set>
                                      <p:cBhvr>
                                        <p:cTn id="66" dur="1" fill="hold">
                                          <p:stCondLst>
                                            <p:cond delay="0"/>
                                          </p:stCondLst>
                                        </p:cTn>
                                        <p:tgtEl>
                                          <p:spTgt spid="54297"/>
                                        </p:tgtEl>
                                        <p:attrNameLst>
                                          <p:attrName>style.visibility</p:attrName>
                                        </p:attrNameLst>
                                      </p:cBhvr>
                                      <p:to>
                                        <p:strVal val="visible"/>
                                      </p:to>
                                    </p:set>
                                    <p:animEffect transition="in" filter="blinds(vertical)">
                                      <p:cBhvr>
                                        <p:cTn id="67" dur="500"/>
                                        <p:tgtEl>
                                          <p:spTgt spid="5429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4298"/>
                                        </p:tgtEl>
                                        <p:attrNameLst>
                                          <p:attrName>style.visibility</p:attrName>
                                        </p:attrNameLst>
                                      </p:cBhvr>
                                      <p:to>
                                        <p:strVal val="visible"/>
                                      </p:to>
                                    </p:set>
                                    <p:animEffect transition="in" filter="blinds(horizontal)">
                                      <p:cBhvr>
                                        <p:cTn id="72" dur="500"/>
                                        <p:tgtEl>
                                          <p:spTgt spid="5429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4299"/>
                                        </p:tgtEl>
                                        <p:attrNameLst>
                                          <p:attrName>style.visibility</p:attrName>
                                        </p:attrNameLst>
                                      </p:cBhvr>
                                      <p:to>
                                        <p:strVal val="visible"/>
                                      </p:to>
                                    </p:set>
                                    <p:animEffect transition="in" filter="blinds(horizontal)">
                                      <p:cBhvr>
                                        <p:cTn id="77" dur="500"/>
                                        <p:tgtEl>
                                          <p:spTgt spid="5429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54300"/>
                                        </p:tgtEl>
                                        <p:attrNameLst>
                                          <p:attrName>style.visibility</p:attrName>
                                        </p:attrNameLst>
                                      </p:cBhvr>
                                      <p:to>
                                        <p:strVal val="visible"/>
                                      </p:to>
                                    </p:set>
                                    <p:animEffect transition="in" filter="blinds(horizontal)">
                                      <p:cBhvr>
                                        <p:cTn id="82" dur="500"/>
                                        <p:tgtEl>
                                          <p:spTgt spid="54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3" grpId="0" autoUpdateAnimBg="0"/>
      <p:bldP spid="54294"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19200" y="1433512"/>
            <a:ext cx="5562600" cy="2371725"/>
            <a:chOff x="768" y="720"/>
            <a:chExt cx="3504" cy="1494"/>
          </a:xfrm>
        </p:grpSpPr>
        <p:graphicFrame>
          <p:nvGraphicFramePr>
            <p:cNvPr id="55299" name="Object 3"/>
            <p:cNvGraphicFramePr>
              <a:graphicFrameLocks noChangeAspect="1"/>
            </p:cNvGraphicFramePr>
            <p:nvPr/>
          </p:nvGraphicFramePr>
          <p:xfrm>
            <a:off x="1089" y="1056"/>
            <a:ext cx="975" cy="329"/>
          </p:xfrm>
          <a:graphic>
            <a:graphicData uri="http://schemas.openxmlformats.org/presentationml/2006/ole">
              <mc:AlternateContent xmlns:mc="http://schemas.openxmlformats.org/markup-compatibility/2006">
                <mc:Choice xmlns:v="urn:schemas-microsoft-com:vml" Requires="v">
                  <p:oleObj spid="_x0000_s89402" name="公式" r:id="rId3" imgW="1015920" imgH="279360" progId="Equation.3">
                    <p:embed/>
                  </p:oleObj>
                </mc:Choice>
                <mc:Fallback>
                  <p:oleObj name="公式" r:id="rId3" imgW="101592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 y="1056"/>
                          <a:ext cx="975"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0" name="Object 4"/>
            <p:cNvGraphicFramePr>
              <a:graphicFrameLocks noChangeAspect="1"/>
            </p:cNvGraphicFramePr>
            <p:nvPr/>
          </p:nvGraphicFramePr>
          <p:xfrm>
            <a:off x="1181" y="1584"/>
            <a:ext cx="785" cy="378"/>
          </p:xfrm>
          <a:graphic>
            <a:graphicData uri="http://schemas.openxmlformats.org/presentationml/2006/ole">
              <mc:AlternateContent xmlns:mc="http://schemas.openxmlformats.org/markup-compatibility/2006">
                <mc:Choice xmlns:v="urn:schemas-microsoft-com:vml" Requires="v">
                  <p:oleObj spid="_x0000_s89403" name="Equation" r:id="rId5" imgW="444240" imgH="203040" progId="Equation.3">
                    <p:embed/>
                  </p:oleObj>
                </mc:Choice>
                <mc:Fallback>
                  <p:oleObj name="Equation" r:id="rId5" imgW="44424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1" y="1584"/>
                          <a:ext cx="785" cy="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1" name="AutoShape 5"/>
            <p:cNvSpPr>
              <a:spLocks/>
            </p:cNvSpPr>
            <p:nvPr/>
          </p:nvSpPr>
          <p:spPr bwMode="auto">
            <a:xfrm>
              <a:off x="768" y="1152"/>
              <a:ext cx="192" cy="672"/>
            </a:xfrm>
            <a:prstGeom prst="leftBrace">
              <a:avLst>
                <a:gd name="adj1" fmla="val 29167"/>
                <a:gd name="adj2" fmla="val 50000"/>
              </a:avLst>
            </a:prstGeom>
            <a:noFill/>
            <a:ln w="28575">
              <a:solidFill>
                <a:srgbClr val="FF0066"/>
              </a:solidFill>
              <a:round/>
              <a:headEnd/>
              <a:tailEnd/>
            </a:ln>
            <a:effectLst/>
          </p:spPr>
          <p:txBody>
            <a:bodyPr wrap="none" anchor="ctr"/>
            <a:lstStyle/>
            <a:p>
              <a:endParaRPr lang="zh-CN" altLang="en-US"/>
            </a:p>
          </p:txBody>
        </p:sp>
        <p:graphicFrame>
          <p:nvGraphicFramePr>
            <p:cNvPr id="55302" name="Object 6"/>
            <p:cNvGraphicFramePr>
              <a:graphicFrameLocks noChangeAspect="1"/>
            </p:cNvGraphicFramePr>
            <p:nvPr/>
          </p:nvGraphicFramePr>
          <p:xfrm>
            <a:off x="2842" y="720"/>
            <a:ext cx="1430" cy="772"/>
          </p:xfrm>
          <a:graphic>
            <a:graphicData uri="http://schemas.openxmlformats.org/presentationml/2006/ole">
              <mc:AlternateContent xmlns:mc="http://schemas.openxmlformats.org/markup-compatibility/2006">
                <mc:Choice xmlns:v="urn:schemas-microsoft-com:vml" Requires="v">
                  <p:oleObj spid="_x0000_s89404" name="Equation" r:id="rId7" imgW="698400" imgH="393480" progId="Equation.3">
                    <p:embed/>
                  </p:oleObj>
                </mc:Choice>
                <mc:Fallback>
                  <p:oleObj name="Equation" r:id="rId7" imgW="6984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2" y="720"/>
                          <a:ext cx="1430" cy="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3" name="Object 7"/>
            <p:cNvGraphicFramePr>
              <a:graphicFrameLocks noChangeAspect="1"/>
            </p:cNvGraphicFramePr>
            <p:nvPr/>
          </p:nvGraphicFramePr>
          <p:xfrm>
            <a:off x="2832" y="1440"/>
            <a:ext cx="1338" cy="774"/>
          </p:xfrm>
          <a:graphic>
            <a:graphicData uri="http://schemas.openxmlformats.org/presentationml/2006/ole">
              <mc:AlternateContent xmlns:mc="http://schemas.openxmlformats.org/markup-compatibility/2006">
                <mc:Choice xmlns:v="urn:schemas-microsoft-com:vml" Requires="v">
                  <p:oleObj spid="_x0000_s89405" name="Equation" r:id="rId9" imgW="596880" imgH="393480" progId="Equation.3">
                    <p:embed/>
                  </p:oleObj>
                </mc:Choice>
                <mc:Fallback>
                  <p:oleObj name="Equation" r:id="rId9" imgW="59688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 y="1440"/>
                          <a:ext cx="1338" cy="7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8"/>
          <p:cNvGrpSpPr>
            <a:grpSpLocks/>
          </p:cNvGrpSpPr>
          <p:nvPr/>
        </p:nvGrpSpPr>
        <p:grpSpPr bwMode="auto">
          <a:xfrm>
            <a:off x="990600" y="3886200"/>
            <a:ext cx="7239000" cy="2743200"/>
            <a:chOff x="624" y="2112"/>
            <a:chExt cx="4560" cy="1824"/>
          </a:xfrm>
        </p:grpSpPr>
        <p:sp>
          <p:nvSpPr>
            <p:cNvPr id="55305" name="Rectangle 9"/>
            <p:cNvSpPr>
              <a:spLocks noChangeArrowheads="1"/>
            </p:cNvSpPr>
            <p:nvPr/>
          </p:nvSpPr>
          <p:spPr bwMode="auto">
            <a:xfrm>
              <a:off x="624" y="2112"/>
              <a:ext cx="4560" cy="182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4" name="Group 10"/>
            <p:cNvGrpSpPr>
              <a:grpSpLocks/>
            </p:cNvGrpSpPr>
            <p:nvPr/>
          </p:nvGrpSpPr>
          <p:grpSpPr bwMode="auto">
            <a:xfrm>
              <a:off x="960" y="2208"/>
              <a:ext cx="816" cy="1632"/>
              <a:chOff x="960" y="2208"/>
              <a:chExt cx="816" cy="1632"/>
            </a:xfrm>
          </p:grpSpPr>
          <p:sp>
            <p:nvSpPr>
              <p:cNvPr id="55307" name="AutoShape 11"/>
              <p:cNvSpPr>
                <a:spLocks noChangeArrowheads="1"/>
              </p:cNvSpPr>
              <p:nvPr/>
            </p:nvSpPr>
            <p:spPr bwMode="auto">
              <a:xfrm>
                <a:off x="960" y="2463"/>
                <a:ext cx="768" cy="1377"/>
              </a:xfrm>
              <a:prstGeom prst="can">
                <a:avLst>
                  <a:gd name="adj" fmla="val 28073"/>
                </a:avLst>
              </a:prstGeom>
              <a:gradFill rotWithShape="0">
                <a:gsLst>
                  <a:gs pos="0">
                    <a:schemeClr val="bg1">
                      <a:gamma/>
                      <a:shade val="66275"/>
                      <a:invGamma/>
                    </a:schemeClr>
                  </a:gs>
                  <a:gs pos="50000">
                    <a:schemeClr val="bg1"/>
                  </a:gs>
                  <a:gs pos="100000">
                    <a:schemeClr val="bg1">
                      <a:gamma/>
                      <a:shade val="66275"/>
                      <a:invGamma/>
                    </a:schemeClr>
                  </a:gs>
                </a:gsLst>
                <a:lin ang="0" scaled="1"/>
              </a:gradFill>
              <a:ln w="9525">
                <a:solidFill>
                  <a:schemeClr val="tx1"/>
                </a:solidFill>
                <a:round/>
                <a:headEnd/>
                <a:tailEnd/>
              </a:ln>
              <a:effectLst/>
            </p:spPr>
            <p:txBody>
              <a:bodyPr wrap="none" anchor="ctr"/>
              <a:lstStyle/>
              <a:p>
                <a:endParaRPr lang="zh-CN" altLang="en-US"/>
              </a:p>
            </p:txBody>
          </p:sp>
          <p:sp>
            <p:nvSpPr>
              <p:cNvPr id="55308" name="Line 12"/>
              <p:cNvSpPr>
                <a:spLocks noChangeShapeType="1"/>
              </p:cNvSpPr>
              <p:nvPr/>
            </p:nvSpPr>
            <p:spPr bwMode="auto">
              <a:xfrm>
                <a:off x="1344" y="2259"/>
                <a:ext cx="0" cy="357"/>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55309" name="Line 13"/>
              <p:cNvSpPr>
                <a:spLocks noChangeShapeType="1"/>
              </p:cNvSpPr>
              <p:nvPr/>
            </p:nvSpPr>
            <p:spPr bwMode="auto">
              <a:xfrm>
                <a:off x="1344" y="2616"/>
                <a:ext cx="0" cy="1224"/>
              </a:xfrm>
              <a:prstGeom prst="line">
                <a:avLst/>
              </a:prstGeom>
              <a:noFill/>
              <a:ln w="9525">
                <a:solidFill>
                  <a:schemeClr val="tx1"/>
                </a:solidFill>
                <a:prstDash val="dash"/>
                <a:round/>
                <a:headEnd/>
                <a:tailEnd type="none" w="sm" len="lg"/>
              </a:ln>
              <a:effectLst/>
            </p:spPr>
            <p:txBody>
              <a:bodyPr wrap="none" anchor="ctr"/>
              <a:lstStyle/>
              <a:p>
                <a:endParaRPr lang="zh-CN" altLang="en-US"/>
              </a:p>
            </p:txBody>
          </p:sp>
          <p:sp>
            <p:nvSpPr>
              <p:cNvPr id="55310" name="Line 14"/>
              <p:cNvSpPr>
                <a:spLocks noChangeShapeType="1"/>
              </p:cNvSpPr>
              <p:nvPr/>
            </p:nvSpPr>
            <p:spPr bwMode="auto">
              <a:xfrm>
                <a:off x="1344" y="3126"/>
                <a:ext cx="384" cy="0"/>
              </a:xfrm>
              <a:prstGeom prst="line">
                <a:avLst/>
              </a:prstGeom>
              <a:noFill/>
              <a:ln w="19050">
                <a:solidFill>
                  <a:srgbClr val="FF0000"/>
                </a:solidFill>
                <a:prstDash val="dash"/>
                <a:round/>
                <a:headEnd/>
                <a:tailEnd type="triangle" w="sm" len="lg"/>
              </a:ln>
              <a:effectLst/>
            </p:spPr>
            <p:txBody>
              <a:bodyPr wrap="none" anchor="ctr"/>
              <a:lstStyle/>
              <a:p>
                <a:endParaRPr lang="zh-CN" altLang="en-US"/>
              </a:p>
            </p:txBody>
          </p:sp>
          <p:graphicFrame>
            <p:nvGraphicFramePr>
              <p:cNvPr id="55311" name="Object 15"/>
              <p:cNvGraphicFramePr>
                <a:graphicFrameLocks noChangeAspect="1"/>
              </p:cNvGraphicFramePr>
              <p:nvPr/>
            </p:nvGraphicFramePr>
            <p:xfrm>
              <a:off x="1392" y="3168"/>
              <a:ext cx="384" cy="270"/>
            </p:xfrm>
            <a:graphic>
              <a:graphicData uri="http://schemas.openxmlformats.org/presentationml/2006/ole">
                <mc:AlternateContent xmlns:mc="http://schemas.openxmlformats.org/markup-compatibility/2006">
                  <mc:Choice xmlns:v="urn:schemas-microsoft-com:vml" Requires="v">
                    <p:oleObj spid="_x0000_s89406" name="Equation" r:id="rId11" imgW="215640" imgH="228600" progId="Equation.3">
                      <p:embed/>
                    </p:oleObj>
                  </mc:Choice>
                  <mc:Fallback>
                    <p:oleObj name="Equation" r:id="rId11" imgW="2156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2" y="3168"/>
                            <a:ext cx="384" cy="270"/>
                          </a:xfrm>
                          <a:prstGeom prst="rect">
                            <a:avLst/>
                          </a:prstGeom>
                          <a:noFill/>
                          <a:extLst>
                            <a:ext uri="{909E8E84-426E-40DD-AFC4-6F175D3DCCD1}">
                              <a14:hiddenFill xmlns:a14="http://schemas.microsoft.com/office/drawing/2010/main">
                                <a:gradFill rotWithShape="0">
                                  <a:gsLst>
                                    <a:gs pos="0">
                                      <a:srgbClr val="FFFFCC">
                                        <a:gamma/>
                                        <a:shade val="46275"/>
                                        <a:invGamma/>
                                      </a:srgbClr>
                                    </a:gs>
                                    <a:gs pos="50000">
                                      <a:srgbClr val="FFFFCC"/>
                                    </a:gs>
                                    <a:gs pos="100000">
                                      <a:srgbClr val="FFFFCC">
                                        <a:gamma/>
                                        <a:shade val="46275"/>
                                        <a:invGamma/>
                                      </a:srgbClr>
                                    </a:gs>
                                  </a:gsLst>
                                  <a:lin ang="0" scaled="1"/>
                                </a:gradFill>
                              </a14:hiddenFill>
                            </a:ext>
                          </a:extLst>
                        </p:spPr>
                      </p:pic>
                    </p:oleObj>
                  </mc:Fallback>
                </mc:AlternateContent>
              </a:graphicData>
            </a:graphic>
          </p:graphicFrame>
          <p:graphicFrame>
            <p:nvGraphicFramePr>
              <p:cNvPr id="55312" name="Object 16"/>
              <p:cNvGraphicFramePr>
                <a:graphicFrameLocks noChangeAspect="1"/>
              </p:cNvGraphicFramePr>
              <p:nvPr/>
            </p:nvGraphicFramePr>
            <p:xfrm>
              <a:off x="1037" y="2208"/>
              <a:ext cx="277" cy="255"/>
            </p:xfrm>
            <a:graphic>
              <a:graphicData uri="http://schemas.openxmlformats.org/presentationml/2006/ole">
                <mc:AlternateContent xmlns:mc="http://schemas.openxmlformats.org/markup-compatibility/2006">
                  <mc:Choice xmlns:v="urn:schemas-microsoft-com:vml" Requires="v">
                    <p:oleObj spid="_x0000_s89407" name="Equation" r:id="rId13" imgW="164880" imgH="228600" progId="Equation.3">
                      <p:embed/>
                    </p:oleObj>
                  </mc:Choice>
                  <mc:Fallback>
                    <p:oleObj name="Equation" r:id="rId13" imgW="1648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7" y="2208"/>
                            <a:ext cx="277" cy="255"/>
                          </a:xfrm>
                          <a:prstGeom prst="rect">
                            <a:avLst/>
                          </a:prstGeom>
                          <a:noFill/>
                          <a:extLst>
                            <a:ext uri="{909E8E84-426E-40DD-AFC4-6F175D3DCCD1}">
                              <a14:hiddenFill xmlns:a14="http://schemas.microsoft.com/office/drawing/2010/main">
                                <a:gradFill rotWithShape="0">
                                  <a:gsLst>
                                    <a:gs pos="0">
                                      <a:srgbClr val="FFFFCC">
                                        <a:gamma/>
                                        <a:shade val="46275"/>
                                        <a:invGamma/>
                                      </a:srgbClr>
                                    </a:gs>
                                    <a:gs pos="50000">
                                      <a:srgbClr val="FFFFCC"/>
                                    </a:gs>
                                    <a:gs pos="100000">
                                      <a:srgbClr val="FFFFCC">
                                        <a:gamma/>
                                        <a:shade val="46275"/>
                                        <a:invGamma/>
                                      </a:srgbClr>
                                    </a:gs>
                                  </a:gsLst>
                                  <a:lin ang="0" scaled="1"/>
                                </a:gradFill>
                              </a14:hiddenFill>
                            </a:ext>
                          </a:extLst>
                        </p:spPr>
                      </p:pic>
                    </p:oleObj>
                  </mc:Fallback>
                </mc:AlternateContent>
              </a:graphicData>
            </a:graphic>
          </p:graphicFrame>
        </p:grpSp>
        <p:grpSp>
          <p:nvGrpSpPr>
            <p:cNvPr id="5" name="Group 17"/>
            <p:cNvGrpSpPr>
              <a:grpSpLocks/>
            </p:cNvGrpSpPr>
            <p:nvPr/>
          </p:nvGrpSpPr>
          <p:grpSpPr bwMode="auto">
            <a:xfrm>
              <a:off x="2592" y="2256"/>
              <a:ext cx="2304" cy="1488"/>
              <a:chOff x="2592" y="2256"/>
              <a:chExt cx="2304" cy="1488"/>
            </a:xfrm>
          </p:grpSpPr>
          <p:grpSp>
            <p:nvGrpSpPr>
              <p:cNvPr id="6" name="Group 18"/>
              <p:cNvGrpSpPr>
                <a:grpSpLocks/>
              </p:cNvGrpSpPr>
              <p:nvPr/>
            </p:nvGrpSpPr>
            <p:grpSpPr bwMode="auto">
              <a:xfrm>
                <a:off x="2592" y="2256"/>
                <a:ext cx="824" cy="768"/>
                <a:chOff x="1248" y="576"/>
                <a:chExt cx="576" cy="576"/>
              </a:xfrm>
            </p:grpSpPr>
            <p:sp>
              <p:nvSpPr>
                <p:cNvPr id="55315" name="AutoShape 19"/>
                <p:cNvSpPr>
                  <a:spLocks noChangeArrowheads="1"/>
                </p:cNvSpPr>
                <p:nvPr/>
              </p:nvSpPr>
              <p:spPr bwMode="auto">
                <a:xfrm>
                  <a:off x="1248" y="576"/>
                  <a:ext cx="528" cy="576"/>
                </a:xfrm>
                <a:prstGeom prst="wedgeRectCallout">
                  <a:avLst>
                    <a:gd name="adj1" fmla="val 65907"/>
                    <a:gd name="adj2" fmla="val 16667"/>
                  </a:avLst>
                </a:prstGeom>
                <a:gradFill rotWithShape="0">
                  <a:gsLst>
                    <a:gs pos="0">
                      <a:schemeClr val="folHlink"/>
                    </a:gs>
                    <a:gs pos="50000">
                      <a:srgbClr val="FFFFFF"/>
                    </a:gs>
                    <a:gs pos="100000">
                      <a:schemeClr val="folHlink"/>
                    </a:gs>
                  </a:gsLst>
                  <a:lin ang="5400000" scaled="1"/>
                </a:gradFill>
                <a:ln w="9525">
                  <a:solidFill>
                    <a:srgbClr val="FF3399"/>
                  </a:solidFill>
                  <a:miter lim="800000"/>
                  <a:headEnd/>
                  <a:tailEnd/>
                </a:ln>
                <a:effectLst/>
              </p:spPr>
              <p:txBody>
                <a:bodyPr/>
                <a:lstStyle/>
                <a:p>
                  <a:pPr algn="ctr"/>
                  <a:endParaRPr lang="zh-CN" altLang="zh-CN" sz="2800" b="1">
                    <a:solidFill>
                      <a:srgbClr val="FF3399"/>
                    </a:solidFill>
                    <a:latin typeface="Times New Roman" pitchFamily="18" charset="0"/>
                  </a:endParaRPr>
                </a:p>
              </p:txBody>
            </p:sp>
            <p:graphicFrame>
              <p:nvGraphicFramePr>
                <p:cNvPr id="55316" name="Object 20"/>
                <p:cNvGraphicFramePr>
                  <a:graphicFrameLocks noChangeAspect="1"/>
                </p:cNvGraphicFramePr>
                <p:nvPr/>
              </p:nvGraphicFramePr>
              <p:xfrm>
                <a:off x="1248" y="576"/>
                <a:ext cx="576" cy="576"/>
              </p:xfrm>
              <a:graphic>
                <a:graphicData uri="http://schemas.openxmlformats.org/presentationml/2006/ole">
                  <mc:AlternateContent xmlns:mc="http://schemas.openxmlformats.org/markup-compatibility/2006">
                    <mc:Choice xmlns:v="urn:schemas-microsoft-com:vml" Requires="v">
                      <p:oleObj spid="_x0000_s89408" name="Equation" r:id="rId15" imgW="380880" imgH="393480" progId="Equation.3">
                        <p:embed/>
                      </p:oleObj>
                    </mc:Choice>
                    <mc:Fallback>
                      <p:oleObj name="Equation" r:id="rId15" imgW="38088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8" y="576"/>
                              <a:ext cx="576" cy="576"/>
                            </a:xfrm>
                            <a:prstGeom prst="rect">
                              <a:avLst/>
                            </a:prstGeom>
                            <a:noFill/>
                            <a:ln>
                              <a:noFill/>
                            </a:ln>
                            <a:extLst>
                              <a:ext uri="{909E8E84-426E-40DD-AFC4-6F175D3DCCD1}">
                                <a14:hiddenFill xmlns:a14="http://schemas.microsoft.com/office/drawing/2010/main">
                                  <a:gradFill rotWithShape="0">
                                    <a:gsLst>
                                      <a:gs pos="0">
                                        <a:schemeClr val="folHlink"/>
                                      </a:gs>
                                      <a:gs pos="50000">
                                        <a:srgbClr val="FFFFFF"/>
                                      </a:gs>
                                      <a:gs pos="100000">
                                        <a:schemeClr val="folHlink"/>
                                      </a:gs>
                                    </a:gsLst>
                                    <a:lin ang="5400000" scaled="1"/>
                                  </a:gra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grpSp>
          <p:grpSp>
            <p:nvGrpSpPr>
              <p:cNvPr id="7" name="Group 21"/>
              <p:cNvGrpSpPr>
                <a:grpSpLocks/>
              </p:cNvGrpSpPr>
              <p:nvPr/>
            </p:nvGrpSpPr>
            <p:grpSpPr bwMode="auto">
              <a:xfrm>
                <a:off x="2640" y="2359"/>
                <a:ext cx="2256" cy="1385"/>
                <a:chOff x="1200" y="624"/>
                <a:chExt cx="1776" cy="1200"/>
              </a:xfrm>
            </p:grpSpPr>
            <p:sp>
              <p:nvSpPr>
                <p:cNvPr id="55318" name="Line 22"/>
                <p:cNvSpPr>
                  <a:spLocks noChangeShapeType="1"/>
                </p:cNvSpPr>
                <p:nvPr/>
              </p:nvSpPr>
              <p:spPr bwMode="auto">
                <a:xfrm>
                  <a:off x="1200" y="1584"/>
                  <a:ext cx="1776" cy="0"/>
                </a:xfrm>
                <a:prstGeom prst="line">
                  <a:avLst/>
                </a:prstGeom>
                <a:noFill/>
                <a:ln w="19050">
                  <a:solidFill>
                    <a:schemeClr val="tx1"/>
                  </a:solidFill>
                  <a:round/>
                  <a:headEnd/>
                  <a:tailEnd type="triangle" w="sm" len="lg"/>
                </a:ln>
                <a:effectLst/>
              </p:spPr>
              <p:txBody>
                <a:bodyPr wrap="none" anchor="ctr"/>
                <a:lstStyle/>
                <a:p>
                  <a:endParaRPr lang="zh-CN" altLang="en-US"/>
                </a:p>
              </p:txBody>
            </p:sp>
            <p:sp>
              <p:nvSpPr>
                <p:cNvPr id="55319" name="Line 23"/>
                <p:cNvSpPr>
                  <a:spLocks noChangeShapeType="1"/>
                </p:cNvSpPr>
                <p:nvPr/>
              </p:nvSpPr>
              <p:spPr bwMode="auto">
                <a:xfrm flipV="1">
                  <a:off x="1872" y="624"/>
                  <a:ext cx="0" cy="960"/>
                </a:xfrm>
                <a:prstGeom prst="line">
                  <a:avLst/>
                </a:prstGeom>
                <a:noFill/>
                <a:ln w="19050">
                  <a:solidFill>
                    <a:schemeClr val="tx1"/>
                  </a:solidFill>
                  <a:round/>
                  <a:headEnd/>
                  <a:tailEnd type="triangle" w="sm" len="lg"/>
                </a:ln>
                <a:effectLst/>
              </p:spPr>
              <p:txBody>
                <a:bodyPr wrap="none" anchor="ctr"/>
                <a:lstStyle/>
                <a:p>
                  <a:endParaRPr lang="zh-CN" altLang="en-US"/>
                </a:p>
              </p:txBody>
            </p:sp>
            <p:sp>
              <p:nvSpPr>
                <p:cNvPr id="55320" name="Line 24"/>
                <p:cNvSpPr>
                  <a:spLocks noChangeShapeType="1"/>
                </p:cNvSpPr>
                <p:nvPr/>
              </p:nvSpPr>
              <p:spPr bwMode="auto">
                <a:xfrm>
                  <a:off x="2112" y="960"/>
                  <a:ext cx="0" cy="624"/>
                </a:xfrm>
                <a:prstGeom prst="line">
                  <a:avLst/>
                </a:prstGeom>
                <a:noFill/>
                <a:ln w="28575">
                  <a:solidFill>
                    <a:srgbClr val="0000FF"/>
                  </a:solidFill>
                  <a:prstDash val="dash"/>
                  <a:round/>
                  <a:headEnd/>
                  <a:tailEnd type="none" w="sm" len="lg"/>
                </a:ln>
                <a:effectLst/>
              </p:spPr>
              <p:txBody>
                <a:bodyPr wrap="none" anchor="ctr"/>
                <a:lstStyle/>
                <a:p>
                  <a:endParaRPr lang="zh-CN" altLang="en-US"/>
                </a:p>
              </p:txBody>
            </p:sp>
            <p:sp>
              <p:nvSpPr>
                <p:cNvPr id="55321" name="Line 25"/>
                <p:cNvSpPr>
                  <a:spLocks noChangeShapeType="1"/>
                </p:cNvSpPr>
                <p:nvPr/>
              </p:nvSpPr>
              <p:spPr bwMode="auto">
                <a:xfrm flipH="1">
                  <a:off x="1872" y="968"/>
                  <a:ext cx="240" cy="0"/>
                </a:xfrm>
                <a:prstGeom prst="line">
                  <a:avLst/>
                </a:prstGeom>
                <a:noFill/>
                <a:ln w="28575">
                  <a:solidFill>
                    <a:srgbClr val="0000FF"/>
                  </a:solidFill>
                  <a:prstDash val="dash"/>
                  <a:round/>
                  <a:headEnd/>
                  <a:tailEnd type="none" w="sm" len="lg"/>
                </a:ln>
                <a:effectLst/>
              </p:spPr>
              <p:txBody>
                <a:bodyPr wrap="none" anchor="ctr"/>
                <a:lstStyle/>
                <a:p>
                  <a:endParaRPr lang="zh-CN" altLang="en-US"/>
                </a:p>
              </p:txBody>
            </p:sp>
            <p:sp>
              <p:nvSpPr>
                <p:cNvPr id="55322" name="Arc 26"/>
                <p:cNvSpPr>
                  <a:spLocks/>
                </p:cNvSpPr>
                <p:nvPr/>
              </p:nvSpPr>
              <p:spPr bwMode="auto">
                <a:xfrm flipH="1" flipV="1">
                  <a:off x="2102" y="816"/>
                  <a:ext cx="826" cy="624"/>
                </a:xfrm>
                <a:custGeom>
                  <a:avLst/>
                  <a:gdLst>
                    <a:gd name="G0" fmla="+- 0 0 0"/>
                    <a:gd name="G1" fmla="+- 21541 0 0"/>
                    <a:gd name="G2" fmla="+- 21600 0 0"/>
                    <a:gd name="T0" fmla="*/ 1601 w 21079"/>
                    <a:gd name="T1" fmla="*/ 0 h 21541"/>
                    <a:gd name="T2" fmla="*/ 21079 w 21079"/>
                    <a:gd name="T3" fmla="*/ 16824 h 21541"/>
                    <a:gd name="T4" fmla="*/ 0 w 21079"/>
                    <a:gd name="T5" fmla="*/ 21541 h 21541"/>
                  </a:gdLst>
                  <a:ahLst/>
                  <a:cxnLst>
                    <a:cxn ang="0">
                      <a:pos x="T0" y="T1"/>
                    </a:cxn>
                    <a:cxn ang="0">
                      <a:pos x="T2" y="T3"/>
                    </a:cxn>
                    <a:cxn ang="0">
                      <a:pos x="T4" y="T5"/>
                    </a:cxn>
                  </a:cxnLst>
                  <a:rect l="0" t="0" r="r" b="b"/>
                  <a:pathLst>
                    <a:path w="21079" h="21541" fill="none" extrusionOk="0">
                      <a:moveTo>
                        <a:pt x="1600" y="0"/>
                      </a:moveTo>
                      <a:cubicBezTo>
                        <a:pt x="11090" y="705"/>
                        <a:pt x="19000" y="7538"/>
                        <a:pt x="21078" y="16824"/>
                      </a:cubicBezTo>
                    </a:path>
                    <a:path w="21079" h="21541" stroke="0" extrusionOk="0">
                      <a:moveTo>
                        <a:pt x="1600" y="0"/>
                      </a:moveTo>
                      <a:cubicBezTo>
                        <a:pt x="11090" y="705"/>
                        <a:pt x="19000" y="7538"/>
                        <a:pt x="21078" y="16824"/>
                      </a:cubicBezTo>
                      <a:lnTo>
                        <a:pt x="0" y="21541"/>
                      </a:lnTo>
                      <a:close/>
                    </a:path>
                  </a:pathLst>
                </a:custGeom>
                <a:noFill/>
                <a:ln w="28575">
                  <a:solidFill>
                    <a:srgbClr val="FF0000"/>
                  </a:solidFill>
                  <a:round/>
                  <a:headEnd/>
                  <a:tailEnd type="none" w="sm" len="lg"/>
                </a:ln>
                <a:effectLst/>
              </p:spPr>
              <p:txBody>
                <a:bodyPr wrap="none" anchor="ctr"/>
                <a:lstStyle/>
                <a:p>
                  <a:endParaRPr lang="zh-CN" altLang="en-US"/>
                </a:p>
              </p:txBody>
            </p:sp>
            <p:graphicFrame>
              <p:nvGraphicFramePr>
                <p:cNvPr id="55323" name="Object 27"/>
                <p:cNvGraphicFramePr>
                  <a:graphicFrameLocks noChangeAspect="1"/>
                </p:cNvGraphicFramePr>
                <p:nvPr/>
              </p:nvGraphicFramePr>
              <p:xfrm>
                <a:off x="1920" y="624"/>
                <a:ext cx="227" cy="240"/>
              </p:xfrm>
              <a:graphic>
                <a:graphicData uri="http://schemas.openxmlformats.org/presentationml/2006/ole">
                  <mc:AlternateContent xmlns:mc="http://schemas.openxmlformats.org/markup-compatibility/2006">
                    <mc:Choice xmlns:v="urn:schemas-microsoft-com:vml" Requires="v">
                      <p:oleObj spid="_x0000_s89409" name="Equation" r:id="rId17" imgW="215640" imgH="228600" progId="Equation.3">
                        <p:embed/>
                      </p:oleObj>
                    </mc:Choice>
                    <mc:Fallback>
                      <p:oleObj name="Equation" r:id="rId17" imgW="21564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20" y="624"/>
                              <a:ext cx="22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4" name="Object 28"/>
                <p:cNvGraphicFramePr>
                  <a:graphicFrameLocks noChangeAspect="1"/>
                </p:cNvGraphicFramePr>
                <p:nvPr/>
              </p:nvGraphicFramePr>
              <p:xfrm>
                <a:off x="2016" y="1584"/>
                <a:ext cx="228" cy="240"/>
              </p:xfrm>
              <a:graphic>
                <a:graphicData uri="http://schemas.openxmlformats.org/presentationml/2006/ole">
                  <mc:AlternateContent xmlns:mc="http://schemas.openxmlformats.org/markup-compatibility/2006">
                    <mc:Choice xmlns:v="urn:schemas-microsoft-com:vml" Requires="v">
                      <p:oleObj spid="_x0000_s89410" name="Equation" r:id="rId19" imgW="215640" imgH="228600" progId="Equation.3">
                        <p:embed/>
                      </p:oleObj>
                    </mc:Choice>
                    <mc:Fallback>
                      <p:oleObj name="Equation" r:id="rId19" imgW="2156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6" y="1584"/>
                              <a:ext cx="22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5" name="Object 29"/>
                <p:cNvGraphicFramePr>
                  <a:graphicFrameLocks noChangeAspect="1"/>
                </p:cNvGraphicFramePr>
                <p:nvPr/>
              </p:nvGraphicFramePr>
              <p:xfrm>
                <a:off x="1713" y="1584"/>
                <a:ext cx="209" cy="240"/>
              </p:xfrm>
              <a:graphic>
                <a:graphicData uri="http://schemas.openxmlformats.org/presentationml/2006/ole">
                  <mc:AlternateContent xmlns:mc="http://schemas.openxmlformats.org/markup-compatibility/2006">
                    <mc:Choice xmlns:v="urn:schemas-microsoft-com:vml" Requires="v">
                      <p:oleObj spid="_x0000_s89411" name="Equation" r:id="rId20" imgW="164880" imgH="190440" progId="Equation.3">
                        <p:embed/>
                      </p:oleObj>
                    </mc:Choice>
                    <mc:Fallback>
                      <p:oleObj name="Equation" r:id="rId20" imgW="164880" imgH="1904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13" y="1584"/>
                              <a:ext cx="209"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6" name="Object 30"/>
                <p:cNvGraphicFramePr>
                  <a:graphicFrameLocks noChangeAspect="1"/>
                </p:cNvGraphicFramePr>
                <p:nvPr/>
              </p:nvGraphicFramePr>
              <p:xfrm>
                <a:off x="2695" y="1584"/>
                <a:ext cx="206" cy="240"/>
              </p:xfrm>
              <a:graphic>
                <a:graphicData uri="http://schemas.openxmlformats.org/presentationml/2006/ole">
                  <mc:AlternateContent xmlns:mc="http://schemas.openxmlformats.org/markup-compatibility/2006">
                    <mc:Choice xmlns:v="urn:schemas-microsoft-com:vml" Requires="v">
                      <p:oleObj spid="_x0000_s89412" name="Equation" r:id="rId22" imgW="152280" imgH="177480" progId="Equation.3">
                        <p:embed/>
                      </p:oleObj>
                    </mc:Choice>
                    <mc:Fallback>
                      <p:oleObj name="Equation" r:id="rId22" imgW="152280" imgH="177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95" y="1584"/>
                              <a:ext cx="20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27" name="Line 31"/>
                <p:cNvSpPr>
                  <a:spLocks noChangeShapeType="1"/>
                </p:cNvSpPr>
                <p:nvPr/>
              </p:nvSpPr>
              <p:spPr bwMode="auto">
                <a:xfrm flipV="1">
                  <a:off x="1872" y="960"/>
                  <a:ext cx="240" cy="624"/>
                </a:xfrm>
                <a:prstGeom prst="line">
                  <a:avLst/>
                </a:prstGeom>
                <a:noFill/>
                <a:ln w="28575">
                  <a:solidFill>
                    <a:srgbClr val="FF0000"/>
                  </a:solidFill>
                  <a:round/>
                  <a:headEnd/>
                  <a:tailEnd type="none" w="sm" len="lg"/>
                </a:ln>
                <a:effectLst/>
              </p:spPr>
              <p:txBody>
                <a:bodyPr wrap="none" anchor="ctr"/>
                <a:lstStyle/>
                <a:p>
                  <a:endParaRPr lang="zh-CN" altLang="en-US"/>
                </a:p>
              </p:txBody>
            </p:sp>
          </p:grpSp>
        </p:grpSp>
      </p:grpSp>
      <p:grpSp>
        <p:nvGrpSpPr>
          <p:cNvPr id="8" name="Group 32"/>
          <p:cNvGrpSpPr>
            <a:grpSpLocks/>
          </p:cNvGrpSpPr>
          <p:nvPr/>
        </p:nvGrpSpPr>
        <p:grpSpPr bwMode="auto">
          <a:xfrm>
            <a:off x="1295400" y="1066800"/>
            <a:ext cx="4648200" cy="523875"/>
            <a:chOff x="912" y="489"/>
            <a:chExt cx="2928" cy="330"/>
          </a:xfrm>
        </p:grpSpPr>
        <p:sp>
          <p:nvSpPr>
            <p:cNvPr id="55329" name="Text Box 33"/>
            <p:cNvSpPr txBox="1">
              <a:spLocks noChangeArrowheads="1"/>
            </p:cNvSpPr>
            <p:nvPr/>
          </p:nvSpPr>
          <p:spPr bwMode="auto">
            <a:xfrm>
              <a:off x="912" y="489"/>
              <a:ext cx="2928" cy="330"/>
            </a:xfrm>
            <a:prstGeom prst="rect">
              <a:avLst/>
            </a:prstGeom>
            <a:noFill/>
            <a:ln w="9525">
              <a:noFill/>
              <a:miter lim="800000"/>
              <a:headEnd/>
              <a:tailEnd/>
            </a:ln>
            <a:effectLst/>
          </p:spPr>
          <p:txBody>
            <a:bodyPr>
              <a:spAutoFit/>
            </a:bodyPr>
            <a:lstStyle/>
            <a:p>
              <a:pPr>
                <a:spcBef>
                  <a:spcPct val="50000"/>
                </a:spcBef>
              </a:pP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的方向与   成右螺旋</a:t>
              </a:r>
            </a:p>
          </p:txBody>
        </p:sp>
        <p:graphicFrame>
          <p:nvGraphicFramePr>
            <p:cNvPr id="55330" name="Object 34"/>
            <p:cNvGraphicFramePr>
              <a:graphicFrameLocks noChangeAspect="1"/>
            </p:cNvGraphicFramePr>
            <p:nvPr/>
          </p:nvGraphicFramePr>
          <p:xfrm>
            <a:off x="959" y="489"/>
            <a:ext cx="229" cy="321"/>
          </p:xfrm>
          <a:graphic>
            <a:graphicData uri="http://schemas.openxmlformats.org/presentationml/2006/ole">
              <mc:AlternateContent xmlns:mc="http://schemas.openxmlformats.org/markup-compatibility/2006">
                <mc:Choice xmlns:v="urn:schemas-microsoft-com:vml" Requires="v">
                  <p:oleObj spid="_x0000_s89413" name="Equation" r:id="rId24" imgW="215640" imgH="266400" progId="Equation.3">
                    <p:embed/>
                  </p:oleObj>
                </mc:Choice>
                <mc:Fallback>
                  <p:oleObj name="Equation" r:id="rId24" imgW="215640" imgH="2664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59" y="489"/>
                          <a:ext cx="22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31" name="Object 35"/>
            <p:cNvGraphicFramePr>
              <a:graphicFrameLocks noChangeAspect="1"/>
            </p:cNvGraphicFramePr>
            <p:nvPr/>
          </p:nvGraphicFramePr>
          <p:xfrm>
            <a:off x="2187" y="528"/>
            <a:ext cx="188" cy="252"/>
          </p:xfrm>
          <a:graphic>
            <a:graphicData uri="http://schemas.openxmlformats.org/presentationml/2006/ole">
              <mc:AlternateContent xmlns:mc="http://schemas.openxmlformats.org/markup-compatibility/2006">
                <mc:Choice xmlns:v="urn:schemas-microsoft-com:vml" Requires="v">
                  <p:oleObj spid="_x0000_s89414" name="Equation" r:id="rId26" imgW="164880" imgH="228600" progId="Equation.3">
                    <p:embed/>
                  </p:oleObj>
                </mc:Choice>
                <mc:Fallback>
                  <p:oleObj name="Equation" r:id="rId26" imgW="1648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87" y="528"/>
                          <a:ext cx="188"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6" name="Rectangle 31"/>
          <p:cNvSpPr>
            <a:spLocks noChangeArrowheads="1"/>
          </p:cNvSpPr>
          <p:nvPr/>
        </p:nvSpPr>
        <p:spPr bwMode="auto">
          <a:xfrm>
            <a:off x="609600"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49" charset="-122"/>
                <a:ea typeface="黑体" pitchFamily="49" charset="-122"/>
              </a:rPr>
              <a:t>二 安培环路定理的应用</a:t>
            </a:r>
          </a:p>
        </p:txBody>
      </p:sp>
    </p:spTree>
    <p:extLst>
      <p:ext uri="{BB962C8B-B14F-4D97-AF65-F5344CB8AC3E}">
        <p14:creationId xmlns:p14="http://schemas.microsoft.com/office/powerpoint/2010/main" val="10983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
          <p:cNvSpPr>
            <a:spLocks noChangeArrowheads="1"/>
          </p:cNvSpPr>
          <p:nvPr/>
        </p:nvSpPr>
        <p:spPr bwMode="auto">
          <a:xfrm>
            <a:off x="609600"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49" charset="-122"/>
                <a:ea typeface="黑体" pitchFamily="49" charset="-122"/>
              </a:rPr>
              <a:t>二 安培环路定理的应用</a:t>
            </a:r>
          </a:p>
        </p:txBody>
      </p:sp>
      <p:sp>
        <p:nvSpPr>
          <p:cNvPr id="3" name="矩形 2"/>
          <p:cNvSpPr/>
          <p:nvPr/>
        </p:nvSpPr>
        <p:spPr>
          <a:xfrm>
            <a:off x="76200" y="838200"/>
            <a:ext cx="5257800" cy="4022127"/>
          </a:xfrm>
          <a:prstGeom prst="rect">
            <a:avLst/>
          </a:prstGeom>
        </p:spPr>
        <p:txBody>
          <a:bodyPr wrap="square">
            <a:spAutoFit/>
          </a:bodyPr>
          <a:lstStyle/>
          <a:p>
            <a:pPr>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8.4.2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同轴电缆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半径分别为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的同轴导体构成同轴电缆，中心导体和外层导体之间填充有绝缘材料，如图所示。中心导体将电流</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I</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传输到电缆另一端，外层导体将电流反向传输。试描述同轴电缆的磁场空间分布：（</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）两个导体之间；（</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）电缆外部</a:t>
            </a:r>
            <a:r>
              <a:rPr lang="zh-CN" altLang="zh-CN" sz="2800" dirty="0"/>
              <a:t>。</a:t>
            </a:r>
          </a:p>
        </p:txBody>
      </p:sp>
      <p:pic>
        <p:nvPicPr>
          <p:cNvPr id="90114" name="Picture 2" descr="C:\Users\zhangru\Desktop\新教材ppt\上册整合后的图片\8.4.4.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1259750"/>
            <a:ext cx="3778522" cy="26264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7678" y="4801619"/>
            <a:ext cx="9112522" cy="1522981"/>
          </a:xfrm>
          <a:prstGeom prst="rect">
            <a:avLst/>
          </a:prstGeom>
        </p:spPr>
        <p:txBody>
          <a:bodyPr wrap="square">
            <a:spAutoFit/>
          </a:bodyPr>
          <a:lstStyle/>
          <a:p>
            <a:pPr>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）在两个导体之间的空间，根据电流分布的轴对称性，选择绕以中心导线为中心的圆周闭合回路，应用安培环路定理可得：</a:t>
            </a: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933017729"/>
              </p:ext>
            </p:extLst>
          </p:nvPr>
        </p:nvGraphicFramePr>
        <p:xfrm>
          <a:off x="3184525" y="5918200"/>
          <a:ext cx="4829175" cy="711200"/>
        </p:xfrm>
        <a:graphic>
          <a:graphicData uri="http://schemas.openxmlformats.org/presentationml/2006/ole">
            <mc:AlternateContent xmlns:mc="http://schemas.openxmlformats.org/markup-compatibility/2006">
              <mc:Choice xmlns:v="urn:schemas-microsoft-com:vml" Requires="v">
                <p:oleObj spid="_x0000_s90140" name="Equation" r:id="rId4" imgW="1815840" imgH="266400" progId="Equation.DSMT4">
                  <p:embed/>
                </p:oleObj>
              </mc:Choice>
              <mc:Fallback>
                <p:oleObj name="Equation" r:id="rId4" imgW="1815840" imgH="266400" progId="Equation.DSMT4">
                  <p:embed/>
                  <p:pic>
                    <p:nvPicPr>
                      <p:cNvPr id="0" name="Object 3"/>
                      <p:cNvPicPr>
                        <a:picLocks noChangeAspect="1" noChangeArrowheads="1"/>
                      </p:cNvPicPr>
                      <p:nvPr/>
                    </p:nvPicPr>
                    <p:blipFill>
                      <a:blip r:embed="rId5"/>
                      <a:srcRect/>
                      <a:stretch>
                        <a:fillRect/>
                      </a:stretch>
                    </p:blipFill>
                    <p:spPr bwMode="auto">
                      <a:xfrm>
                        <a:off x="3184525" y="5918200"/>
                        <a:ext cx="4829175" cy="711200"/>
                      </a:xfrm>
                      <a:prstGeom prst="rect">
                        <a:avLst/>
                      </a:prstGeom>
                      <a:noFill/>
                    </p:spPr>
                  </p:pic>
                </p:oleObj>
              </mc:Fallback>
            </mc:AlternateContent>
          </a:graphicData>
        </a:graphic>
      </p:graphicFrame>
    </p:spTree>
    <p:extLst>
      <p:ext uri="{BB962C8B-B14F-4D97-AF65-F5344CB8AC3E}">
        <p14:creationId xmlns:p14="http://schemas.microsoft.com/office/powerpoint/2010/main" val="49798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
          <p:cNvSpPr>
            <a:spLocks noChangeArrowheads="1"/>
          </p:cNvSpPr>
          <p:nvPr/>
        </p:nvSpPr>
        <p:spPr bwMode="auto">
          <a:xfrm>
            <a:off x="609600"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49" charset="-122"/>
                <a:ea typeface="黑体" pitchFamily="49" charset="-122"/>
              </a:rPr>
              <a:t>二 安培环路定理的应用</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956912462"/>
              </p:ext>
            </p:extLst>
          </p:nvPr>
        </p:nvGraphicFramePr>
        <p:xfrm>
          <a:off x="152400" y="1295399"/>
          <a:ext cx="4661304" cy="685801"/>
        </p:xfrm>
        <a:graphic>
          <a:graphicData uri="http://schemas.openxmlformats.org/presentationml/2006/ole">
            <mc:AlternateContent xmlns:mc="http://schemas.openxmlformats.org/markup-compatibility/2006">
              <mc:Choice xmlns:v="urn:schemas-microsoft-com:vml" Requires="v">
                <p:oleObj spid="_x0000_s92259" name="Equation" r:id="rId4" imgW="1815840" imgH="266400" progId="Equation.DSMT4">
                  <p:embed/>
                </p:oleObj>
              </mc:Choice>
              <mc:Fallback>
                <p:oleObj name="Equation" r:id="rId4" imgW="1815840" imgH="266400" progId="Equation.DSMT4">
                  <p:embed/>
                  <p:pic>
                    <p:nvPicPr>
                      <p:cNvPr id="0" name="Object 1"/>
                      <p:cNvPicPr>
                        <a:picLocks noChangeAspect="1" noChangeArrowheads="1"/>
                      </p:cNvPicPr>
                      <p:nvPr/>
                    </p:nvPicPr>
                    <p:blipFill>
                      <a:blip r:embed="rId5"/>
                      <a:srcRect/>
                      <a:stretch>
                        <a:fillRect/>
                      </a:stretch>
                    </p:blipFill>
                    <p:spPr bwMode="auto">
                      <a:xfrm>
                        <a:off x="152400" y="1295399"/>
                        <a:ext cx="4661304" cy="685801"/>
                      </a:xfrm>
                      <a:prstGeom prst="rect">
                        <a:avLst/>
                      </a:prstGeom>
                      <a:noFill/>
                    </p:spPr>
                  </p:pic>
                </p:oleObj>
              </mc:Fallback>
            </mc:AlternateContent>
          </a:graphicData>
        </a:graphic>
      </p:graphicFrame>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039005087"/>
              </p:ext>
            </p:extLst>
          </p:nvPr>
        </p:nvGraphicFramePr>
        <p:xfrm>
          <a:off x="5485215" y="1143000"/>
          <a:ext cx="3583464" cy="914401"/>
        </p:xfrm>
        <a:graphic>
          <a:graphicData uri="http://schemas.openxmlformats.org/presentationml/2006/ole">
            <mc:AlternateContent xmlns:mc="http://schemas.openxmlformats.org/markup-compatibility/2006">
              <mc:Choice xmlns:v="urn:schemas-microsoft-com:vml" Requires="v">
                <p:oleObj spid="_x0000_s92260" r:id="rId6" imgW="1383699" imgH="355446" progId="Equation.DSMT4">
                  <p:embed/>
                </p:oleObj>
              </mc:Choice>
              <mc:Fallback>
                <p:oleObj r:id="rId6" imgW="1383699" imgH="355446"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5215" y="1143000"/>
                        <a:ext cx="3583464" cy="914401"/>
                      </a:xfrm>
                      <a:prstGeom prst="rect">
                        <a:avLst/>
                      </a:prstGeom>
                      <a:noFill/>
                    </p:spPr>
                  </p:pic>
                </p:oleObj>
              </mc:Fallback>
            </mc:AlternateContent>
          </a:graphicData>
        </a:graphic>
      </p:graphicFrame>
      <p:sp>
        <p:nvSpPr>
          <p:cNvPr id="7" name="矩形 6"/>
          <p:cNvSpPr/>
          <p:nvPr/>
        </p:nvSpPr>
        <p:spPr>
          <a:xfrm>
            <a:off x="765354" y="2133600"/>
            <a:ext cx="7007046"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可见外层导体中的电流对这一结果没有影响</a:t>
            </a:r>
            <a:endParaRPr lang="zh-CN" altLang="en-US" sz="2800" dirty="0">
              <a:latin typeface="黑体" panose="02010609060101010101" pitchFamily="49" charset="-122"/>
              <a:ea typeface="黑体" panose="02010609060101010101" pitchFamily="49" charset="-122"/>
            </a:endParaRPr>
          </a:p>
        </p:txBody>
      </p:sp>
      <p:sp>
        <p:nvSpPr>
          <p:cNvPr id="8" name="矩形 7"/>
          <p:cNvSpPr/>
          <p:nvPr/>
        </p:nvSpPr>
        <p:spPr>
          <a:xfrm>
            <a:off x="152400" y="2819400"/>
            <a:ext cx="8763000" cy="1522981"/>
          </a:xfrm>
          <a:prstGeom prst="rect">
            <a:avLst/>
          </a:prstGeom>
        </p:spPr>
        <p:txBody>
          <a:bodyPr wrap="square">
            <a:spAutoFit/>
          </a:bodyPr>
          <a:lstStyle/>
          <a:p>
            <a:pPr>
              <a:lnSpc>
                <a:spcPct val="114000"/>
              </a:lnSpc>
            </a:pPr>
            <a:r>
              <a:rPr lang="zh-CN" altLang="zh-CN" sz="2800" dirty="0">
                <a:latin typeface="黑体" panose="02010609060101010101" pitchFamily="49" charset="-122"/>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）在电缆的外侧，根据电流分布的轴对称性，选择类似的闭合回路。穿过这一回路的两个电流大小相等，方向相反，由安培环路定理：</a:t>
            </a:r>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37136456"/>
              </p:ext>
            </p:extLst>
          </p:nvPr>
        </p:nvGraphicFramePr>
        <p:xfrm>
          <a:off x="177800" y="4443413"/>
          <a:ext cx="5156200" cy="771525"/>
        </p:xfrm>
        <a:graphic>
          <a:graphicData uri="http://schemas.openxmlformats.org/presentationml/2006/ole">
            <mc:AlternateContent xmlns:mc="http://schemas.openxmlformats.org/markup-compatibility/2006">
              <mc:Choice xmlns:v="urn:schemas-microsoft-com:vml" Requires="v">
                <p:oleObj spid="_x0000_s92261" name="Equation" r:id="rId8" imgW="1777680" imgH="266400" progId="Equation.DSMT4">
                  <p:embed/>
                </p:oleObj>
              </mc:Choice>
              <mc:Fallback>
                <p:oleObj name="Equation" r:id="rId8" imgW="1777680" imgH="266400" progId="Equation.DSMT4">
                  <p:embed/>
                  <p:pic>
                    <p:nvPicPr>
                      <p:cNvPr id="0" name="Object 7"/>
                      <p:cNvPicPr>
                        <a:picLocks noChangeAspect="1" noChangeArrowheads="1"/>
                      </p:cNvPicPr>
                      <p:nvPr/>
                    </p:nvPicPr>
                    <p:blipFill>
                      <a:blip r:embed="rId9"/>
                      <a:srcRect/>
                      <a:stretch>
                        <a:fillRect/>
                      </a:stretch>
                    </p:blipFill>
                    <p:spPr bwMode="auto">
                      <a:xfrm>
                        <a:off x="177800" y="4443413"/>
                        <a:ext cx="5156200" cy="771525"/>
                      </a:xfrm>
                      <a:prstGeom prst="rect">
                        <a:avLst/>
                      </a:prstGeom>
                      <a:noFill/>
                    </p:spPr>
                  </p:pic>
                </p:oleObj>
              </mc:Fallback>
            </mc:AlternateContent>
          </a:graphicData>
        </a:graphic>
      </p:graphicFrame>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405018624"/>
              </p:ext>
            </p:extLst>
          </p:nvPr>
        </p:nvGraphicFramePr>
        <p:xfrm>
          <a:off x="6074041" y="4495800"/>
          <a:ext cx="2993759" cy="652106"/>
        </p:xfrm>
        <a:graphic>
          <a:graphicData uri="http://schemas.openxmlformats.org/presentationml/2006/ole">
            <mc:AlternateContent xmlns:mc="http://schemas.openxmlformats.org/markup-compatibility/2006">
              <mc:Choice xmlns:v="urn:schemas-microsoft-com:vml" Requires="v">
                <p:oleObj spid="_x0000_s92262" r:id="rId10" imgW="965200" imgH="203200" progId="Equation.DSMT4">
                  <p:embed/>
                </p:oleObj>
              </mc:Choice>
              <mc:Fallback>
                <p:oleObj r:id="rId10" imgW="965200" imgH="20320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4041" y="4495800"/>
                        <a:ext cx="2993759" cy="652106"/>
                      </a:xfrm>
                      <a:prstGeom prst="rect">
                        <a:avLst/>
                      </a:prstGeom>
                      <a:noFill/>
                    </p:spPr>
                  </p:pic>
                </p:oleObj>
              </mc:Fallback>
            </mc:AlternateContent>
          </a:graphicData>
        </a:graphic>
      </p:graphicFrame>
      <p:sp>
        <p:nvSpPr>
          <p:cNvPr id="13" name="右箭头 12"/>
          <p:cNvSpPr/>
          <p:nvPr/>
        </p:nvSpPr>
        <p:spPr>
          <a:xfrm>
            <a:off x="4875615" y="1524000"/>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486400" y="4714568"/>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7200" y="5486400"/>
            <a:ext cx="7467600" cy="523220"/>
          </a:xfrm>
          <a:prstGeom prst="rect">
            <a:avLst/>
          </a:prstGeom>
        </p:spPr>
        <p:txBody>
          <a:bodyPr wrap="square">
            <a:spAutoFit/>
          </a:bodyPr>
          <a:lstStyle/>
          <a:p>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同轴电缆的优异特性表现为自我屏蔽效应</a:t>
            </a:r>
          </a:p>
        </p:txBody>
      </p:sp>
      <p:sp>
        <p:nvSpPr>
          <p:cNvPr id="16" name="十字星 15"/>
          <p:cNvSpPr/>
          <p:nvPr/>
        </p:nvSpPr>
        <p:spPr>
          <a:xfrm>
            <a:off x="569686" y="5486400"/>
            <a:ext cx="381000" cy="52322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058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P spid="14" grpId="0" animBg="1"/>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
          <p:cNvSpPr>
            <a:spLocks noChangeArrowheads="1"/>
          </p:cNvSpPr>
          <p:nvPr/>
        </p:nvSpPr>
        <p:spPr bwMode="auto">
          <a:xfrm>
            <a:off x="609600"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49" charset="-122"/>
                <a:ea typeface="黑体" pitchFamily="49" charset="-122"/>
              </a:rPr>
              <a:t>二 安培环路定理的应用</a:t>
            </a:r>
          </a:p>
        </p:txBody>
      </p:sp>
      <p:sp>
        <p:nvSpPr>
          <p:cNvPr id="3" name="矩形 2"/>
          <p:cNvSpPr/>
          <p:nvPr/>
        </p:nvSpPr>
        <p:spPr>
          <a:xfrm>
            <a:off x="228600" y="1253394"/>
            <a:ext cx="8839200" cy="1566006"/>
          </a:xfrm>
          <a:prstGeom prst="rect">
            <a:avLst/>
          </a:prstGeom>
        </p:spPr>
        <p:txBody>
          <a:bodyPr wrap="square">
            <a:spAutoFit/>
          </a:bodyPr>
          <a:lstStyle/>
          <a:p>
            <a:pPr>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8.4.3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载流长直密绕螺线管内的磁场</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利用安培环路定理，计算载流长直密绕螺线管内的磁场分布。设螺线管中通有电流</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I</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，单位长度的线圈匝数为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n</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91137" name="Picture 1" descr="C:\Users\zhangru\Desktop\新教材ppt\上册整合后的图片\8.4.5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3246897"/>
            <a:ext cx="3124200" cy="21633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zhangru\Desktop\新教材ppt\上册整合后的图片\8.4.5.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3377641"/>
            <a:ext cx="4099673" cy="190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330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
          <p:cNvSpPr>
            <a:spLocks noChangeArrowheads="1"/>
          </p:cNvSpPr>
          <p:nvPr/>
        </p:nvSpPr>
        <p:spPr bwMode="auto">
          <a:xfrm>
            <a:off x="609600"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49" charset="-122"/>
                <a:ea typeface="黑体" pitchFamily="49" charset="-122"/>
              </a:rPr>
              <a:t>二 安培环路定理的应用</a:t>
            </a:r>
          </a:p>
        </p:txBody>
      </p:sp>
      <p:sp>
        <p:nvSpPr>
          <p:cNvPr id="3" name="矩形 2"/>
          <p:cNvSpPr/>
          <p:nvPr/>
        </p:nvSpPr>
        <p:spPr>
          <a:xfrm>
            <a:off x="228600" y="1259114"/>
            <a:ext cx="4572000" cy="1815882"/>
          </a:xfrm>
          <a:prstGeom prst="rect">
            <a:avLst/>
          </a:prstGeom>
        </p:spPr>
        <p:txBody>
          <a:bodyPr>
            <a:spAutoFit/>
          </a:bodyPr>
          <a:lstStyle/>
          <a:p>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选择如图所示的积分路径</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abcd</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，该路径离螺线管两端点较远，将该路径分成四部分</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ab</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bc</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cd</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da</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，则：</a:t>
            </a:r>
          </a:p>
        </p:txBody>
      </p:sp>
      <p:pic>
        <p:nvPicPr>
          <p:cNvPr id="4" name="Picture 2" descr="C:\Users\zhangru\Desktop\新教材ppt\上册整合后的图片\8.4.5.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295400"/>
            <a:ext cx="4099673" cy="19018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087582355"/>
              </p:ext>
            </p:extLst>
          </p:nvPr>
        </p:nvGraphicFramePr>
        <p:xfrm>
          <a:off x="769938" y="3505200"/>
          <a:ext cx="7224712" cy="773113"/>
        </p:xfrm>
        <a:graphic>
          <a:graphicData uri="http://schemas.openxmlformats.org/presentationml/2006/ole">
            <mc:AlternateContent xmlns:mc="http://schemas.openxmlformats.org/markup-compatibility/2006">
              <mc:Choice xmlns:v="urn:schemas-microsoft-com:vml" Requires="v">
                <p:oleObj spid="_x0000_s93287" name="Equation" r:id="rId4" imgW="2666880" imgH="291960" progId="Equation.DSMT4">
                  <p:embed/>
                </p:oleObj>
              </mc:Choice>
              <mc:Fallback>
                <p:oleObj name="Equation" r:id="rId4" imgW="2666880" imgH="291960" progId="Equation.DSMT4">
                  <p:embed/>
                  <p:pic>
                    <p:nvPicPr>
                      <p:cNvPr id="0" name="Object 1"/>
                      <p:cNvPicPr>
                        <a:picLocks noChangeAspect="1" noChangeArrowheads="1"/>
                      </p:cNvPicPr>
                      <p:nvPr/>
                    </p:nvPicPr>
                    <p:blipFill>
                      <a:blip r:embed="rId5"/>
                      <a:srcRect/>
                      <a:stretch>
                        <a:fillRect/>
                      </a:stretch>
                    </p:blipFill>
                    <p:spPr bwMode="auto">
                      <a:xfrm>
                        <a:off x="769938" y="3505200"/>
                        <a:ext cx="7224712" cy="773113"/>
                      </a:xfrm>
                      <a:prstGeom prst="rect">
                        <a:avLst/>
                      </a:prstGeom>
                      <a:noFill/>
                    </p:spPr>
                  </p:pic>
                </p:oleObj>
              </mc:Fallback>
            </mc:AlternateContent>
          </a:graphicData>
        </a:graphic>
      </p:graphicFrame>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4241034693"/>
              </p:ext>
            </p:extLst>
          </p:nvPr>
        </p:nvGraphicFramePr>
        <p:xfrm>
          <a:off x="1905000" y="4419600"/>
          <a:ext cx="2287587" cy="762000"/>
        </p:xfrm>
        <a:graphic>
          <a:graphicData uri="http://schemas.openxmlformats.org/presentationml/2006/ole">
            <mc:AlternateContent xmlns:mc="http://schemas.openxmlformats.org/markup-compatibility/2006">
              <mc:Choice xmlns:v="urn:schemas-microsoft-com:vml" Requires="v">
                <p:oleObj spid="_x0000_s93288" name="Equation" r:id="rId6" imgW="850680" imgH="291960" progId="Equation.DSMT4">
                  <p:embed/>
                </p:oleObj>
              </mc:Choice>
              <mc:Fallback>
                <p:oleObj name="Equation" r:id="rId6" imgW="850680" imgH="291960" progId="Equation.DSMT4">
                  <p:embed/>
                  <p:pic>
                    <p:nvPicPr>
                      <p:cNvPr id="0" name="Object 3"/>
                      <p:cNvPicPr>
                        <a:picLocks noChangeAspect="1" noChangeArrowheads="1"/>
                      </p:cNvPicPr>
                      <p:nvPr/>
                    </p:nvPicPr>
                    <p:blipFill>
                      <a:blip r:embed="rId7"/>
                      <a:srcRect/>
                      <a:stretch>
                        <a:fillRect/>
                      </a:stretch>
                    </p:blipFill>
                    <p:spPr bwMode="auto">
                      <a:xfrm>
                        <a:off x="1905000" y="4419600"/>
                        <a:ext cx="2287587" cy="762000"/>
                      </a:xfrm>
                      <a:prstGeom prst="rect">
                        <a:avLst/>
                      </a:prstGeom>
                      <a:noFill/>
                    </p:spPr>
                  </p:pic>
                </p:oleObj>
              </mc:Fallback>
            </mc:AlternateContent>
          </a:graphicData>
        </a:graphic>
      </p:graphicFrame>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942584017"/>
              </p:ext>
            </p:extLst>
          </p:nvPr>
        </p:nvGraphicFramePr>
        <p:xfrm>
          <a:off x="3886200" y="5410200"/>
          <a:ext cx="1752600" cy="701040"/>
        </p:xfrm>
        <a:graphic>
          <a:graphicData uri="http://schemas.openxmlformats.org/presentationml/2006/ole">
            <mc:AlternateContent xmlns:mc="http://schemas.openxmlformats.org/markup-compatibility/2006">
              <mc:Choice xmlns:v="urn:schemas-microsoft-com:vml" Requires="v">
                <p:oleObj spid="_x0000_s93289" r:id="rId8" imgW="533169" imgH="203112" progId="Equation.DSMT4">
                  <p:embed/>
                </p:oleObj>
              </mc:Choice>
              <mc:Fallback>
                <p:oleObj r:id="rId8" imgW="533169" imgH="203112"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5410200"/>
                        <a:ext cx="1752600" cy="70104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oleObj>
              </mc:Fallback>
            </mc:AlternateContent>
          </a:graphicData>
        </a:graphic>
      </p:graphicFrame>
      <p:sp>
        <p:nvSpPr>
          <p:cNvPr id="14" name="矩形 13"/>
          <p:cNvSpPr/>
          <p:nvPr/>
        </p:nvSpPr>
        <p:spPr>
          <a:xfrm>
            <a:off x="228600" y="5496580"/>
            <a:ext cx="3775393"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则由安培环路定理得：</a:t>
            </a:r>
            <a:endParaRPr lang="zh-CN" altLang="en-US" sz="2800" dirty="0">
              <a:latin typeface="黑体" panose="02010609060101010101" pitchFamily="49" charset="-122"/>
              <a:ea typeface="黑体" panose="02010609060101010101" pitchFamily="49" charset="-122"/>
            </a:endParaRPr>
          </a:p>
        </p:txBody>
      </p:sp>
      <p:sp>
        <p:nvSpPr>
          <p:cNvPr id="15"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272961968"/>
              </p:ext>
            </p:extLst>
          </p:nvPr>
        </p:nvGraphicFramePr>
        <p:xfrm>
          <a:off x="5301341" y="4419600"/>
          <a:ext cx="1833749" cy="976028"/>
        </p:xfrm>
        <a:graphic>
          <a:graphicData uri="http://schemas.openxmlformats.org/presentationml/2006/ole">
            <mc:AlternateContent xmlns:mc="http://schemas.openxmlformats.org/markup-compatibility/2006">
              <mc:Choice xmlns:v="urn:schemas-microsoft-com:vml" Requires="v">
                <p:oleObj spid="_x0000_s93290" r:id="rId10" imgW="596641" imgH="317362" progId="Equation.DSMT4">
                  <p:embed/>
                </p:oleObj>
              </mc:Choice>
              <mc:Fallback>
                <p:oleObj r:id="rId10" imgW="596641" imgH="317362"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1341" y="4419600"/>
                        <a:ext cx="1833749" cy="976028"/>
                      </a:xfrm>
                      <a:prstGeom prst="rect">
                        <a:avLst/>
                      </a:prstGeom>
                      <a:noFill/>
                    </p:spPr>
                  </p:pic>
                </p:oleObj>
              </mc:Fallback>
            </mc:AlternateContent>
          </a:graphicData>
        </a:graphic>
      </p:graphicFrame>
      <p:sp>
        <p:nvSpPr>
          <p:cNvPr id="17" name="矩形 16"/>
          <p:cNvSpPr/>
          <p:nvPr/>
        </p:nvSpPr>
        <p:spPr>
          <a:xfrm>
            <a:off x="5791200" y="5496580"/>
            <a:ext cx="3115756" cy="523220"/>
          </a:xfrm>
          <a:prstGeom prst="rect">
            <a:avLst/>
          </a:prstGeom>
        </p:spPr>
        <p:txBody>
          <a:bodyPr wrap="square">
            <a:spAutoFit/>
          </a:bodyPr>
          <a:lstStyle/>
          <a:p>
            <a:r>
              <a:rPr lang="zh-CN" altLang="en-US"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长直密绕螺线管</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a:t>
            </a: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7493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34000" y="2590800"/>
            <a:ext cx="3352800" cy="3200400"/>
            <a:chOff x="3024" y="1634"/>
            <a:chExt cx="2496" cy="2350"/>
          </a:xfrm>
        </p:grpSpPr>
        <p:grpSp>
          <p:nvGrpSpPr>
            <p:cNvPr id="3" name="Group 3"/>
            <p:cNvGrpSpPr>
              <a:grpSpLocks/>
            </p:cNvGrpSpPr>
            <p:nvPr/>
          </p:nvGrpSpPr>
          <p:grpSpPr bwMode="auto">
            <a:xfrm>
              <a:off x="3024" y="1634"/>
              <a:ext cx="2496" cy="2350"/>
              <a:chOff x="2928" y="1538"/>
              <a:chExt cx="2688" cy="2542"/>
            </a:xfrm>
          </p:grpSpPr>
          <p:pic>
            <p:nvPicPr>
              <p:cNvPr id="53252" name="Picture 4" descr="XXX9"/>
              <p:cNvPicPr>
                <a:picLocks noChangeAspect="1" noChangeArrowheads="1"/>
              </p:cNvPicPr>
              <p:nvPr/>
            </p:nvPicPr>
            <p:blipFill>
              <a:blip r:embed="rId3" cstate="print"/>
              <a:srcRect/>
              <a:stretch>
                <a:fillRect/>
              </a:stretch>
            </p:blipFill>
            <p:spPr bwMode="auto">
              <a:xfrm>
                <a:off x="2928" y="1538"/>
                <a:ext cx="2688" cy="2542"/>
              </a:xfrm>
              <a:prstGeom prst="rect">
                <a:avLst/>
              </a:prstGeom>
              <a:solidFill>
                <a:schemeClr val="accent2"/>
              </a:solidFill>
              <a:ln w="9525">
                <a:solidFill>
                  <a:schemeClr val="tx2"/>
                </a:solidFill>
                <a:miter lim="800000"/>
                <a:headEnd/>
                <a:tailEnd/>
              </a:ln>
            </p:spPr>
          </p:pic>
          <p:sp>
            <p:nvSpPr>
              <p:cNvPr id="53253" name="Text Box 5"/>
              <p:cNvSpPr txBox="1">
                <a:spLocks noChangeArrowheads="1"/>
              </p:cNvSpPr>
              <p:nvPr/>
            </p:nvSpPr>
            <p:spPr bwMode="auto">
              <a:xfrm>
                <a:off x="4512" y="2739"/>
                <a:ext cx="249" cy="363"/>
              </a:xfrm>
              <a:prstGeom prst="rect">
                <a:avLst/>
              </a:prstGeom>
              <a:solidFill>
                <a:srgbClr val="FFFFFF"/>
              </a:solidFill>
              <a:ln w="9525">
                <a:noFill/>
                <a:miter lim="800000"/>
                <a:headEnd/>
                <a:tailEnd/>
              </a:ln>
              <a:effectLst/>
            </p:spPr>
            <p:txBody>
              <a:bodyPr>
                <a:spAutoFit/>
              </a:bodyPr>
              <a:lstStyle/>
              <a:p>
                <a:pPr>
                  <a:spcBef>
                    <a:spcPct val="50000"/>
                  </a:spcBef>
                </a:pPr>
                <a:endParaRPr lang="zh-CN" altLang="zh-CN" sz="2400" b="1">
                  <a:latin typeface="Times New Roman" pitchFamily="18" charset="0"/>
                </a:endParaRPr>
              </a:p>
            </p:txBody>
          </p:sp>
          <p:sp>
            <p:nvSpPr>
              <p:cNvPr id="53254" name="Rectangle 6"/>
              <p:cNvSpPr>
                <a:spLocks noChangeArrowheads="1"/>
              </p:cNvSpPr>
              <p:nvPr/>
            </p:nvSpPr>
            <p:spPr bwMode="auto">
              <a:xfrm>
                <a:off x="4421" y="2304"/>
                <a:ext cx="100" cy="144"/>
              </a:xfrm>
              <a:prstGeom prst="rect">
                <a:avLst/>
              </a:prstGeom>
              <a:solidFill>
                <a:srgbClr val="FFFFFF"/>
              </a:solidFill>
              <a:ln w="9525">
                <a:solidFill>
                  <a:schemeClr val="tx1"/>
                </a:solidFill>
                <a:miter lim="800000"/>
                <a:headEnd/>
                <a:tailEnd/>
              </a:ln>
              <a:effectLst/>
            </p:spPr>
            <p:txBody>
              <a:bodyPr wrap="none" anchor="ctr"/>
              <a:lstStyle/>
              <a:p>
                <a:endParaRPr lang="zh-CN" altLang="en-US"/>
              </a:p>
            </p:txBody>
          </p:sp>
          <p:sp>
            <p:nvSpPr>
              <p:cNvPr id="53255" name="Text Box 7"/>
              <p:cNvSpPr txBox="1">
                <a:spLocks noChangeArrowheads="1"/>
              </p:cNvSpPr>
              <p:nvPr/>
            </p:nvSpPr>
            <p:spPr bwMode="auto">
              <a:xfrm>
                <a:off x="4371" y="2255"/>
                <a:ext cx="250" cy="364"/>
              </a:xfrm>
              <a:prstGeom prst="rect">
                <a:avLst/>
              </a:prstGeom>
              <a:noFill/>
              <a:ln w="9525">
                <a:noFill/>
                <a:miter lim="800000"/>
                <a:headEnd/>
                <a:tailEnd/>
              </a:ln>
              <a:effectLst/>
            </p:spPr>
            <p:txBody>
              <a:bodyPr>
                <a:spAutoFit/>
              </a:bodyPr>
              <a:lstStyle/>
              <a:p>
                <a:pPr>
                  <a:spcBef>
                    <a:spcPct val="50000"/>
                  </a:spcBef>
                </a:pPr>
                <a:endParaRPr lang="zh-CN" altLang="zh-CN" sz="2400" b="1">
                  <a:latin typeface="Times New Roman" pitchFamily="18" charset="0"/>
                </a:endParaRPr>
              </a:p>
            </p:txBody>
          </p:sp>
          <p:sp>
            <p:nvSpPr>
              <p:cNvPr id="53256" name="Line 8"/>
              <p:cNvSpPr>
                <a:spLocks noChangeShapeType="1"/>
              </p:cNvSpPr>
              <p:nvPr/>
            </p:nvSpPr>
            <p:spPr bwMode="auto">
              <a:xfrm flipV="1">
                <a:off x="4521" y="2304"/>
                <a:ext cx="199" cy="240"/>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sp>
            <p:nvSpPr>
              <p:cNvPr id="53257" name="Line 9"/>
              <p:cNvSpPr>
                <a:spLocks noChangeShapeType="1"/>
              </p:cNvSpPr>
              <p:nvPr/>
            </p:nvSpPr>
            <p:spPr bwMode="auto">
              <a:xfrm flipV="1">
                <a:off x="4969" y="1824"/>
                <a:ext cx="215" cy="240"/>
              </a:xfrm>
              <a:prstGeom prst="line">
                <a:avLst/>
              </a:prstGeom>
              <a:noFill/>
              <a:ln w="38100">
                <a:solidFill>
                  <a:srgbClr val="FF0000"/>
                </a:solidFill>
                <a:round/>
                <a:headEnd type="triangle" w="sm" len="lg"/>
                <a:tailEnd type="none" w="sm" len="lg"/>
              </a:ln>
              <a:effectLst/>
            </p:spPr>
            <p:txBody>
              <a:bodyPr wrap="none" anchor="ctr"/>
              <a:lstStyle/>
              <a:p>
                <a:endParaRPr lang="zh-CN" altLang="en-US"/>
              </a:p>
            </p:txBody>
          </p:sp>
        </p:grpSp>
        <p:graphicFrame>
          <p:nvGraphicFramePr>
            <p:cNvPr id="53258" name="Object 10"/>
            <p:cNvGraphicFramePr>
              <a:graphicFrameLocks noChangeAspect="1"/>
            </p:cNvGraphicFramePr>
            <p:nvPr/>
          </p:nvGraphicFramePr>
          <p:xfrm>
            <a:off x="4317" y="2300"/>
            <a:ext cx="225" cy="266"/>
          </p:xfrm>
          <a:graphic>
            <a:graphicData uri="http://schemas.openxmlformats.org/presentationml/2006/ole">
              <mc:AlternateContent xmlns:mc="http://schemas.openxmlformats.org/markup-compatibility/2006">
                <mc:Choice xmlns:v="urn:schemas-microsoft-com:vml" Requires="v">
                  <p:oleObj spid="_x0000_s87267" name="Equation" r:id="rId4" imgW="190440" imgH="253800" progId="Equation.3">
                    <p:embed/>
                  </p:oleObj>
                </mc:Choice>
                <mc:Fallback>
                  <p:oleObj name="Equation" r:id="rId4" imgW="190440" imgH="2538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 y="2300"/>
                          <a:ext cx="225" cy="266"/>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4" name="Group 11"/>
          <p:cNvGrpSpPr>
            <a:grpSpLocks/>
          </p:cNvGrpSpPr>
          <p:nvPr/>
        </p:nvGrpSpPr>
        <p:grpSpPr bwMode="auto">
          <a:xfrm>
            <a:off x="5830888" y="3071813"/>
            <a:ext cx="2235200" cy="2233612"/>
            <a:chOff x="3326" y="1920"/>
            <a:chExt cx="1792" cy="1776"/>
          </a:xfrm>
        </p:grpSpPr>
        <p:sp>
          <p:nvSpPr>
            <p:cNvPr id="53260" name="Line 12"/>
            <p:cNvSpPr>
              <a:spLocks noChangeShapeType="1"/>
            </p:cNvSpPr>
            <p:nvPr/>
          </p:nvSpPr>
          <p:spPr bwMode="auto">
            <a:xfrm>
              <a:off x="4224" y="2784"/>
              <a:ext cx="695" cy="576"/>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sp>
          <p:nvSpPr>
            <p:cNvPr id="53261" name="Oval 13"/>
            <p:cNvSpPr>
              <a:spLocks noChangeArrowheads="1"/>
            </p:cNvSpPr>
            <p:nvPr/>
          </p:nvSpPr>
          <p:spPr bwMode="auto">
            <a:xfrm>
              <a:off x="3326" y="1920"/>
              <a:ext cx="1792" cy="1776"/>
            </a:xfrm>
            <a:prstGeom prst="ellipse">
              <a:avLst/>
            </a:prstGeom>
            <a:noFill/>
            <a:ln w="38100">
              <a:solidFill>
                <a:srgbClr val="0000FF"/>
              </a:solidFill>
              <a:round/>
              <a:headEnd/>
              <a:tailEnd/>
            </a:ln>
            <a:effectLst/>
          </p:spPr>
          <p:txBody>
            <a:bodyPr wrap="none" anchor="ctr"/>
            <a:lstStyle/>
            <a:p>
              <a:endParaRPr lang="zh-CN" altLang="en-US"/>
            </a:p>
          </p:txBody>
        </p:sp>
        <p:graphicFrame>
          <p:nvGraphicFramePr>
            <p:cNvPr id="53262" name="Object 14"/>
            <p:cNvGraphicFramePr>
              <a:graphicFrameLocks noChangeAspect="1"/>
            </p:cNvGraphicFramePr>
            <p:nvPr/>
          </p:nvGraphicFramePr>
          <p:xfrm>
            <a:off x="4128" y="2930"/>
            <a:ext cx="272" cy="288"/>
          </p:xfrm>
          <a:graphic>
            <a:graphicData uri="http://schemas.openxmlformats.org/presentationml/2006/ole">
              <mc:AlternateContent xmlns:mc="http://schemas.openxmlformats.org/markup-compatibility/2006">
                <mc:Choice xmlns:v="urn:schemas-microsoft-com:vml" Requires="v">
                  <p:oleObj spid="_x0000_s87268" name="Equation" r:id="rId6" imgW="215640" imgH="228600" progId="Equation.3">
                    <p:embed/>
                  </p:oleObj>
                </mc:Choice>
                <mc:Fallback>
                  <p:oleObj name="Equation" r:id="rId6" imgW="215640" imgH="2286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2930"/>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pic>
        <p:nvPicPr>
          <p:cNvPr id="53263" name="Picture 15" descr="XXX8"/>
          <p:cNvPicPr>
            <a:picLocks noChangeAspect="1" noChangeArrowheads="1"/>
          </p:cNvPicPr>
          <p:nvPr/>
        </p:nvPicPr>
        <p:blipFill>
          <a:blip r:embed="rId8" cstate="print"/>
          <a:srcRect/>
          <a:stretch>
            <a:fillRect/>
          </a:stretch>
        </p:blipFill>
        <p:spPr bwMode="auto">
          <a:xfrm>
            <a:off x="5334000" y="914400"/>
            <a:ext cx="3352800" cy="1398588"/>
          </a:xfrm>
          <a:prstGeom prst="rect">
            <a:avLst/>
          </a:prstGeom>
          <a:noFill/>
          <a:ln w="9525">
            <a:solidFill>
              <a:schemeClr val="tx2"/>
            </a:solidFill>
            <a:miter lim="800000"/>
            <a:headEnd/>
            <a:tailEnd/>
          </a:ln>
        </p:spPr>
      </p:pic>
      <p:graphicFrame>
        <p:nvGraphicFramePr>
          <p:cNvPr id="53264" name="Object 16"/>
          <p:cNvGraphicFramePr>
            <a:graphicFrameLocks noChangeAspect="1"/>
          </p:cNvGraphicFramePr>
          <p:nvPr/>
        </p:nvGraphicFramePr>
        <p:xfrm>
          <a:off x="762000" y="3352800"/>
          <a:ext cx="4038600" cy="835025"/>
        </p:xfrm>
        <a:graphic>
          <a:graphicData uri="http://schemas.openxmlformats.org/presentationml/2006/ole">
            <mc:AlternateContent xmlns:mc="http://schemas.openxmlformats.org/markup-compatibility/2006">
              <mc:Choice xmlns:v="urn:schemas-microsoft-com:vml" Requires="v">
                <p:oleObj spid="_x0000_s87269" name="Equation" r:id="rId9" imgW="1625400" imgH="304560" progId="Equation.3">
                  <p:embed/>
                </p:oleObj>
              </mc:Choice>
              <mc:Fallback>
                <p:oleObj name="Equation" r:id="rId9" imgW="1625400" imgH="3045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3352800"/>
                        <a:ext cx="40386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65" name="Object 17"/>
          <p:cNvGraphicFramePr>
            <a:graphicFrameLocks noChangeAspect="1"/>
          </p:cNvGraphicFramePr>
          <p:nvPr/>
        </p:nvGraphicFramePr>
        <p:xfrm>
          <a:off x="2930525" y="5359400"/>
          <a:ext cx="2174875" cy="576263"/>
        </p:xfrm>
        <a:graphic>
          <a:graphicData uri="http://schemas.openxmlformats.org/presentationml/2006/ole">
            <mc:AlternateContent xmlns:mc="http://schemas.openxmlformats.org/markup-compatibility/2006">
              <mc:Choice xmlns:v="urn:schemas-microsoft-com:vml" Requires="v">
                <p:oleObj spid="_x0000_s87270" name="Equation" r:id="rId11" imgW="1549080" imgH="380880" progId="Equation.3">
                  <p:embed/>
                </p:oleObj>
              </mc:Choice>
              <mc:Fallback>
                <p:oleObj name="Equation" r:id="rId11" imgW="1549080" imgH="380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0525" y="5359400"/>
                        <a:ext cx="2174875" cy="576263"/>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nvGrpSpPr>
          <p:cNvPr id="5" name="Group 18"/>
          <p:cNvGrpSpPr>
            <a:grpSpLocks/>
          </p:cNvGrpSpPr>
          <p:nvPr/>
        </p:nvGrpSpPr>
        <p:grpSpPr bwMode="auto">
          <a:xfrm>
            <a:off x="381000" y="6019800"/>
            <a:ext cx="6858000" cy="519113"/>
            <a:chOff x="240" y="3552"/>
            <a:chExt cx="4320" cy="327"/>
          </a:xfrm>
        </p:grpSpPr>
        <p:sp>
          <p:nvSpPr>
            <p:cNvPr id="53267" name="Text Box 19"/>
            <p:cNvSpPr txBox="1">
              <a:spLocks noChangeArrowheads="1"/>
            </p:cNvSpPr>
            <p:nvPr/>
          </p:nvSpPr>
          <p:spPr bwMode="auto">
            <a:xfrm>
              <a:off x="240" y="3552"/>
              <a:ext cx="4320" cy="327"/>
            </a:xfrm>
            <a:prstGeom prst="rect">
              <a:avLst/>
            </a:prstGeom>
            <a:noFill/>
            <a:ln w="9525">
              <a:noFill/>
              <a:miter lim="800000"/>
              <a:headEnd/>
              <a:tailEnd/>
            </a:ln>
            <a:effectLst/>
          </p:spPr>
          <p:txBody>
            <a:bodyPr wrap="square">
              <a:spAutoFit/>
            </a:bodyPr>
            <a:lstStyle/>
            <a:p>
              <a:pPr>
                <a:spcBef>
                  <a:spcPct val="50000"/>
                </a:spcBef>
              </a:pPr>
              <a:r>
                <a:rPr lang="zh-CN" altLang="en-US" sz="2800" dirty="0">
                  <a:solidFill>
                    <a:srgbClr val="000000"/>
                  </a:solidFill>
                  <a:latin typeface="黑体" pitchFamily="49" charset="-122"/>
                  <a:ea typeface="黑体" pitchFamily="49" charset="-122"/>
                </a:rPr>
                <a:t>当         时，螺绕环内可视为均匀场 </a:t>
              </a:r>
              <a:r>
                <a:rPr lang="en-US" altLang="zh-CN" sz="2800" dirty="0">
                  <a:solidFill>
                    <a:srgbClr val="000000"/>
                  </a:solidFill>
                  <a:latin typeface="黑体" pitchFamily="49" charset="-122"/>
                  <a:ea typeface="黑体" pitchFamily="49" charset="-122"/>
                </a:rPr>
                <a:t>.</a:t>
              </a:r>
              <a:endParaRPr lang="en-US" altLang="zh-CN" sz="2400" dirty="0">
                <a:solidFill>
                  <a:srgbClr val="000000"/>
                </a:solidFill>
                <a:latin typeface="黑体" pitchFamily="49" charset="-122"/>
                <a:ea typeface="黑体" pitchFamily="49" charset="-122"/>
              </a:endParaRPr>
            </a:p>
          </p:txBody>
        </p:sp>
        <p:graphicFrame>
          <p:nvGraphicFramePr>
            <p:cNvPr id="53268" name="Object 20"/>
            <p:cNvGraphicFramePr>
              <a:graphicFrameLocks noChangeAspect="1"/>
            </p:cNvGraphicFramePr>
            <p:nvPr/>
          </p:nvGraphicFramePr>
          <p:xfrm>
            <a:off x="576" y="3567"/>
            <a:ext cx="864" cy="273"/>
          </p:xfrm>
          <a:graphic>
            <a:graphicData uri="http://schemas.openxmlformats.org/presentationml/2006/ole">
              <mc:AlternateContent xmlns:mc="http://schemas.openxmlformats.org/markup-compatibility/2006">
                <mc:Choice xmlns:v="urn:schemas-microsoft-com:vml" Requires="v">
                  <p:oleObj spid="_x0000_s87271" name="公式" r:id="rId13" imgW="888840" imgH="253800" progId="Equation.3">
                    <p:embed/>
                  </p:oleObj>
                </mc:Choice>
                <mc:Fallback>
                  <p:oleObj name="公式" r:id="rId13" imgW="88884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6" y="3567"/>
                          <a:ext cx="864"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3269" name="Rectangle 21"/>
          <p:cNvSpPr>
            <a:spLocks noChangeArrowheads="1"/>
          </p:cNvSpPr>
          <p:nvPr/>
        </p:nvSpPr>
        <p:spPr bwMode="auto">
          <a:xfrm>
            <a:off x="-76200" y="1027112"/>
            <a:ext cx="5181600" cy="523220"/>
          </a:xfrm>
          <a:prstGeom prst="rect">
            <a:avLst/>
          </a:prstGeom>
          <a:noFill/>
          <a:ln w="9525">
            <a:noFill/>
            <a:miter lim="800000"/>
            <a:headEnd/>
            <a:tailEnd/>
          </a:ln>
          <a:effectLst/>
        </p:spPr>
        <p:txBody>
          <a:bodyPr>
            <a:spAutoFit/>
          </a:bodyPr>
          <a:lstStyle/>
          <a:p>
            <a:pPr>
              <a:spcBef>
                <a:spcPct val="50000"/>
              </a:spcBef>
            </a:pPr>
            <a:r>
              <a:rPr lang="en-US" altLang="zh-CN" sz="2800" dirty="0">
                <a:solidFill>
                  <a:srgbClr val="CC0000"/>
                </a:solidFill>
                <a:latin typeface="黑体" pitchFamily="49" charset="-122"/>
                <a:ea typeface="黑体" pitchFamily="49" charset="-122"/>
              </a:rPr>
              <a:t> </a:t>
            </a:r>
            <a:r>
              <a:rPr lang="zh-CN" altLang="en-US" sz="2800" b="1" dirty="0">
                <a:solidFill>
                  <a:srgbClr val="FF0000"/>
                </a:solidFill>
                <a:latin typeface="黑体" pitchFamily="49" charset="-122"/>
                <a:ea typeface="黑体" pitchFamily="49" charset="-122"/>
              </a:rPr>
              <a:t>例</a:t>
            </a:r>
            <a:r>
              <a:rPr lang="en-US" altLang="zh-CN" sz="2800" b="1" dirty="0">
                <a:solidFill>
                  <a:srgbClr val="FF0000"/>
                </a:solidFill>
                <a:latin typeface="Times New Roman" panose="02020603050405020304" pitchFamily="18" charset="0"/>
                <a:ea typeface="黑体" pitchFamily="49" charset="-122"/>
                <a:cs typeface="Times New Roman" panose="02020603050405020304" pitchFamily="18" charset="0"/>
              </a:rPr>
              <a:t>8.4.4</a:t>
            </a:r>
            <a:r>
              <a:rPr lang="en-US" altLang="zh-CN" sz="2800" b="1" dirty="0">
                <a:solidFill>
                  <a:srgbClr val="FF0000"/>
                </a:solidFill>
                <a:latin typeface="黑体" pitchFamily="49" charset="-122"/>
                <a:ea typeface="黑体" pitchFamily="49" charset="-122"/>
              </a:rPr>
              <a:t> </a:t>
            </a:r>
            <a:r>
              <a:rPr lang="zh-CN" altLang="en-US" sz="2800" dirty="0">
                <a:solidFill>
                  <a:srgbClr val="000000"/>
                </a:solidFill>
                <a:latin typeface="黑体" pitchFamily="49" charset="-122"/>
                <a:ea typeface="黑体" pitchFamily="49" charset="-122"/>
              </a:rPr>
              <a:t>求载流螺绕环内的磁场</a:t>
            </a:r>
          </a:p>
        </p:txBody>
      </p:sp>
      <p:graphicFrame>
        <p:nvGraphicFramePr>
          <p:cNvPr id="53270" name="Object 22"/>
          <p:cNvGraphicFramePr>
            <a:graphicFrameLocks noChangeAspect="1"/>
          </p:cNvGraphicFramePr>
          <p:nvPr/>
        </p:nvGraphicFramePr>
        <p:xfrm>
          <a:off x="1600200" y="4038600"/>
          <a:ext cx="1828800" cy="1143000"/>
        </p:xfrm>
        <a:graphic>
          <a:graphicData uri="http://schemas.openxmlformats.org/presentationml/2006/ole">
            <mc:AlternateContent xmlns:mc="http://schemas.openxmlformats.org/markup-compatibility/2006">
              <mc:Choice xmlns:v="urn:schemas-microsoft-com:vml" Requires="v">
                <p:oleObj spid="_x0000_s87272" name="Equation" r:id="rId15" imgW="660240" imgH="393480" progId="Equation.3">
                  <p:embed/>
                </p:oleObj>
              </mc:Choice>
              <mc:Fallback>
                <p:oleObj name="Equation" r:id="rId15" imgW="66024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00200" y="4038600"/>
                        <a:ext cx="18288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71" name="Rectangle 23"/>
          <p:cNvSpPr>
            <a:spLocks noChangeArrowheads="1"/>
          </p:cNvSpPr>
          <p:nvPr/>
        </p:nvSpPr>
        <p:spPr bwMode="auto">
          <a:xfrm>
            <a:off x="914400" y="2833688"/>
            <a:ext cx="3048000" cy="519112"/>
          </a:xfrm>
          <a:prstGeom prst="rect">
            <a:avLst/>
          </a:prstGeom>
          <a:noFill/>
          <a:ln w="9525">
            <a:noFill/>
            <a:miter lim="800000"/>
            <a:headEnd/>
            <a:tailEnd/>
          </a:ln>
          <a:effectLst/>
        </p:spPr>
        <p:txBody>
          <a:bodyPr>
            <a:spAutoFit/>
          </a:bodyPr>
          <a:lstStyle/>
          <a:p>
            <a:r>
              <a:rPr lang="en-US" altLang="zh-CN" sz="2800" dirty="0">
                <a:solidFill>
                  <a:srgbClr val="FF0000"/>
                </a:solidFill>
                <a:latin typeface="黑体" pitchFamily="49" charset="-122"/>
                <a:ea typeface="黑体" pitchFamily="49" charset="-122"/>
              </a:rPr>
              <a:t>2</a:t>
            </a:r>
            <a:r>
              <a:rPr lang="zh-CN" altLang="en-US" sz="2800" dirty="0">
                <a:solidFill>
                  <a:srgbClr val="333333"/>
                </a:solidFill>
                <a:latin typeface="黑体" pitchFamily="49" charset="-122"/>
                <a:ea typeface="黑体" pitchFamily="49" charset="-122"/>
              </a:rPr>
              <a:t>）</a:t>
            </a:r>
            <a:r>
              <a:rPr lang="zh-CN" altLang="en-US" sz="2800" dirty="0">
                <a:solidFill>
                  <a:srgbClr val="1C1C1C"/>
                </a:solidFill>
                <a:latin typeface="黑体" pitchFamily="49" charset="-122"/>
                <a:ea typeface="黑体" pitchFamily="49" charset="-122"/>
              </a:rPr>
              <a:t>选回路 </a:t>
            </a:r>
            <a:r>
              <a:rPr lang="en-US" altLang="zh-CN" sz="2800" dirty="0">
                <a:solidFill>
                  <a:srgbClr val="1C1C1C"/>
                </a:solidFill>
                <a:latin typeface="黑体" pitchFamily="49" charset="-122"/>
                <a:ea typeface="黑体" pitchFamily="49" charset="-122"/>
              </a:rPr>
              <a:t>.</a:t>
            </a:r>
          </a:p>
        </p:txBody>
      </p:sp>
      <p:grpSp>
        <p:nvGrpSpPr>
          <p:cNvPr id="6" name="Group 24"/>
          <p:cNvGrpSpPr>
            <a:grpSpLocks/>
          </p:cNvGrpSpPr>
          <p:nvPr/>
        </p:nvGrpSpPr>
        <p:grpSpPr bwMode="auto">
          <a:xfrm>
            <a:off x="152400" y="1712912"/>
            <a:ext cx="4572000" cy="954088"/>
            <a:chOff x="192" y="912"/>
            <a:chExt cx="2880" cy="601"/>
          </a:xfrm>
        </p:grpSpPr>
        <p:sp>
          <p:nvSpPr>
            <p:cNvPr id="53273" name="Text Box 25"/>
            <p:cNvSpPr txBox="1">
              <a:spLocks noChangeArrowheads="1"/>
            </p:cNvSpPr>
            <p:nvPr/>
          </p:nvSpPr>
          <p:spPr bwMode="auto">
            <a:xfrm>
              <a:off x="192" y="912"/>
              <a:ext cx="2880" cy="601"/>
            </a:xfrm>
            <a:prstGeom prst="rect">
              <a:avLst/>
            </a:prstGeom>
            <a:noFill/>
            <a:ln w="9525">
              <a:noFill/>
              <a:miter lim="800000"/>
              <a:headEnd/>
              <a:tailEnd/>
            </a:ln>
            <a:effectLst/>
          </p:spPr>
          <p:txBody>
            <a:bodyPr>
              <a:spAutoFit/>
            </a:bodyPr>
            <a:lstStyle/>
            <a:p>
              <a:r>
                <a:rPr lang="zh-CN" altLang="en-US" sz="2800" b="1" dirty="0">
                  <a:solidFill>
                    <a:srgbClr val="FF0000"/>
                  </a:solidFill>
                  <a:latin typeface="黑体" pitchFamily="49" charset="-122"/>
                  <a:ea typeface="黑体" pitchFamily="49" charset="-122"/>
                </a:rPr>
                <a:t>解   </a:t>
              </a:r>
              <a:r>
                <a:rPr lang="en-US" altLang="zh-CN" sz="2800" b="1" dirty="0">
                  <a:solidFill>
                    <a:srgbClr val="FF0000"/>
                  </a:solidFill>
                  <a:latin typeface="黑体" pitchFamily="49" charset="-122"/>
                  <a:ea typeface="黑体" pitchFamily="49" charset="-122"/>
                </a:rPr>
                <a:t>1</a:t>
              </a:r>
              <a:r>
                <a:rPr lang="zh-CN" altLang="en-US" sz="2800" b="1" dirty="0">
                  <a:solidFill>
                    <a:srgbClr val="FF0000"/>
                  </a:solidFill>
                  <a:latin typeface="黑体" pitchFamily="49" charset="-122"/>
                  <a:ea typeface="黑体" pitchFamily="49" charset="-122"/>
                </a:rPr>
                <a:t>）</a:t>
              </a:r>
              <a:r>
                <a:rPr lang="zh-CN" altLang="en-US" sz="2800" dirty="0">
                  <a:solidFill>
                    <a:srgbClr val="1C1C1C"/>
                  </a:solidFill>
                  <a:latin typeface="黑体" pitchFamily="49" charset="-122"/>
                  <a:ea typeface="黑体" pitchFamily="49" charset="-122"/>
                </a:rPr>
                <a:t> 对称性分析；环内   同心圆，环外  为零</a:t>
              </a:r>
              <a:r>
                <a:rPr lang="en-US" altLang="zh-CN" sz="2800" dirty="0">
                  <a:solidFill>
                    <a:srgbClr val="1C1C1C"/>
                  </a:solidFill>
                  <a:latin typeface="黑体" pitchFamily="49" charset="-122"/>
                  <a:ea typeface="黑体" pitchFamily="49" charset="-122"/>
                </a:rPr>
                <a:t>. </a:t>
              </a:r>
            </a:p>
          </p:txBody>
        </p:sp>
        <p:graphicFrame>
          <p:nvGraphicFramePr>
            <p:cNvPr id="53274" name="Object 26"/>
            <p:cNvGraphicFramePr>
              <a:graphicFrameLocks noChangeAspect="1"/>
            </p:cNvGraphicFramePr>
            <p:nvPr/>
          </p:nvGraphicFramePr>
          <p:xfrm>
            <a:off x="2134" y="1152"/>
            <a:ext cx="266" cy="336"/>
          </p:xfrm>
          <a:graphic>
            <a:graphicData uri="http://schemas.openxmlformats.org/presentationml/2006/ole">
              <mc:AlternateContent xmlns:mc="http://schemas.openxmlformats.org/markup-compatibility/2006">
                <mc:Choice xmlns:v="urn:schemas-microsoft-com:vml" Requires="v">
                  <p:oleObj spid="_x0000_s87273" name="公式" r:id="rId17" imgW="152280" imgH="190440" progId="Equation.3">
                    <p:embed/>
                  </p:oleObj>
                </mc:Choice>
                <mc:Fallback>
                  <p:oleObj name="公式" r:id="rId17" imgW="152280" imgH="1904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4" y="1152"/>
                          <a:ext cx="266" cy="336"/>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aphicFrame>
          <p:nvGraphicFramePr>
            <p:cNvPr id="53275" name="Object 27"/>
            <p:cNvGraphicFramePr>
              <a:graphicFrameLocks noChangeAspect="1"/>
            </p:cNvGraphicFramePr>
            <p:nvPr/>
          </p:nvGraphicFramePr>
          <p:xfrm>
            <a:off x="502" y="1152"/>
            <a:ext cx="266" cy="336"/>
          </p:xfrm>
          <a:graphic>
            <a:graphicData uri="http://schemas.openxmlformats.org/presentationml/2006/ole">
              <mc:AlternateContent xmlns:mc="http://schemas.openxmlformats.org/markup-compatibility/2006">
                <mc:Choice xmlns:v="urn:schemas-microsoft-com:vml" Requires="v">
                  <p:oleObj spid="_x0000_s87274" name="公式" r:id="rId19" imgW="152280" imgH="190440" progId="Equation.3">
                    <p:embed/>
                  </p:oleObj>
                </mc:Choice>
                <mc:Fallback>
                  <p:oleObj name="公式" r:id="rId19" imgW="152280" imgH="1904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2" y="1152"/>
                          <a:ext cx="266" cy="336"/>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pSp>
      <p:grpSp>
        <p:nvGrpSpPr>
          <p:cNvPr id="7" name="Group 28"/>
          <p:cNvGrpSpPr>
            <a:grpSpLocks/>
          </p:cNvGrpSpPr>
          <p:nvPr/>
        </p:nvGrpSpPr>
        <p:grpSpPr bwMode="auto">
          <a:xfrm>
            <a:off x="381000" y="5334000"/>
            <a:ext cx="2133600" cy="525463"/>
            <a:chOff x="240" y="3168"/>
            <a:chExt cx="1344" cy="331"/>
          </a:xfrm>
        </p:grpSpPr>
        <p:graphicFrame>
          <p:nvGraphicFramePr>
            <p:cNvPr id="53277" name="Object 29"/>
            <p:cNvGraphicFramePr>
              <a:graphicFrameLocks noChangeAspect="1"/>
            </p:cNvGraphicFramePr>
            <p:nvPr/>
          </p:nvGraphicFramePr>
          <p:xfrm>
            <a:off x="576" y="3229"/>
            <a:ext cx="1008" cy="270"/>
          </p:xfrm>
          <a:graphic>
            <a:graphicData uri="http://schemas.openxmlformats.org/presentationml/2006/ole">
              <mc:AlternateContent xmlns:mc="http://schemas.openxmlformats.org/markup-compatibility/2006">
                <mc:Choice xmlns:v="urn:schemas-microsoft-com:vml" Requires="v">
                  <p:oleObj spid="_x0000_s87275" name="Equation" r:id="rId20" imgW="1041120" imgH="279360" progId="Equation.3">
                    <p:embed/>
                  </p:oleObj>
                </mc:Choice>
                <mc:Fallback>
                  <p:oleObj name="Equation" r:id="rId20" imgW="1041120" imgH="27936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6" y="3229"/>
                          <a:ext cx="1008" cy="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78" name="Text Box 30"/>
            <p:cNvSpPr txBox="1">
              <a:spLocks noChangeArrowheads="1"/>
            </p:cNvSpPr>
            <p:nvPr/>
          </p:nvSpPr>
          <p:spPr bwMode="auto">
            <a:xfrm>
              <a:off x="240" y="3168"/>
              <a:ext cx="576" cy="327"/>
            </a:xfrm>
            <a:prstGeom prst="rect">
              <a:avLst/>
            </a:prstGeom>
            <a:noFill/>
            <a:ln w="28575">
              <a:noFill/>
              <a:prstDash val="dash"/>
              <a:miter lim="800000"/>
              <a:headEnd/>
              <a:tailEnd type="none" w="sm" len="lg"/>
            </a:ln>
            <a:effectLst/>
          </p:spPr>
          <p:txBody>
            <a:bodyPr>
              <a:spAutoFit/>
            </a:bodyPr>
            <a:lstStyle/>
            <a:p>
              <a:pPr>
                <a:spcBef>
                  <a:spcPct val="50000"/>
                </a:spcBef>
              </a:pPr>
              <a:r>
                <a:rPr lang="zh-CN" altLang="en-US" sz="2800" dirty="0">
                  <a:solidFill>
                    <a:srgbClr val="000000"/>
                  </a:solidFill>
                  <a:latin typeface="黑体" pitchFamily="49" charset="-122"/>
                  <a:ea typeface="黑体" pitchFamily="49" charset="-122"/>
                </a:rPr>
                <a:t>令</a:t>
              </a:r>
            </a:p>
          </p:txBody>
        </p:sp>
      </p:grpSp>
      <p:sp>
        <p:nvSpPr>
          <p:cNvPr id="53279" name="Rectangle 31"/>
          <p:cNvSpPr>
            <a:spLocks noChangeArrowheads="1"/>
          </p:cNvSpPr>
          <p:nvPr/>
        </p:nvSpPr>
        <p:spPr bwMode="auto">
          <a:xfrm>
            <a:off x="609600"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49" charset="-122"/>
                <a:ea typeface="黑体" pitchFamily="49" charset="-122"/>
              </a:rPr>
              <a:t>二 安培环路定理的应用</a:t>
            </a:r>
          </a:p>
        </p:txBody>
      </p:sp>
    </p:spTree>
    <p:extLst>
      <p:ext uri="{BB962C8B-B14F-4D97-AF65-F5344CB8AC3E}">
        <p14:creationId xmlns:p14="http://schemas.microsoft.com/office/powerpoint/2010/main" val="8980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71"/>
                                        </p:tgtEl>
                                        <p:attrNameLst>
                                          <p:attrName>style.visibility</p:attrName>
                                        </p:attrNameLst>
                                      </p:cBhvr>
                                      <p:to>
                                        <p:strVal val="visible"/>
                                      </p:to>
                                    </p:set>
                                    <p:animEffect transition="in" filter="blinds(horizontal)">
                                      <p:cBhvr>
                                        <p:cTn id="12" dur="500"/>
                                        <p:tgtEl>
                                          <p:spTgt spid="5327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53264"/>
                                        </p:tgtEl>
                                        <p:attrNameLst>
                                          <p:attrName>style.visibility</p:attrName>
                                        </p:attrNameLst>
                                      </p:cBhvr>
                                      <p:to>
                                        <p:strVal val="visible"/>
                                      </p:to>
                                    </p:set>
                                    <p:animEffect transition="in" filter="blinds(vertical)">
                                      <p:cBhvr>
                                        <p:cTn id="22" dur="500"/>
                                        <p:tgtEl>
                                          <p:spTgt spid="5326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53270"/>
                                        </p:tgtEl>
                                        <p:attrNameLst>
                                          <p:attrName>style.visibility</p:attrName>
                                        </p:attrNameLst>
                                      </p:cBhvr>
                                      <p:to>
                                        <p:strVal val="visible"/>
                                      </p:to>
                                    </p:set>
                                    <p:animEffect transition="in" filter="blinds(vertical)">
                                      <p:cBhvr>
                                        <p:cTn id="27" dur="500"/>
                                        <p:tgtEl>
                                          <p:spTgt spid="5327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3265"/>
                                        </p:tgtEl>
                                        <p:attrNameLst>
                                          <p:attrName>style.visibility</p:attrName>
                                        </p:attrNameLst>
                                      </p:cBhvr>
                                      <p:to>
                                        <p:strVal val="visible"/>
                                      </p:to>
                                    </p:set>
                                    <p:animEffect transition="in" filter="blinds(horizontal)">
                                      <p:cBhvr>
                                        <p:cTn id="37" dur="500"/>
                                        <p:tgtEl>
                                          <p:spTgt spid="5326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71"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ctrTitle"/>
          </p:nvPr>
        </p:nvSpPr>
        <p:spPr>
          <a:xfrm>
            <a:off x="-381000" y="2590800"/>
            <a:ext cx="9906000" cy="1470025"/>
          </a:xfrm>
          <a:effectLst>
            <a:outerShdw dist="35921" dir="2700000" algn="ctr" rotWithShape="0">
              <a:schemeClr val="bg1"/>
            </a:outerShdw>
          </a:effectLst>
        </p:spPr>
        <p:txBody>
          <a:bodyPr>
            <a:noAutofit/>
          </a:bodyPr>
          <a:lstStyle/>
          <a:p>
            <a:r>
              <a:rPr lang="zh-CN" altLang="en-US" sz="5400" dirty="0">
                <a:latin typeface="Times New Roman" panose="02020603050405020304" pitchFamily="18" charset="0"/>
                <a:ea typeface="黑体" pitchFamily="2" charset="-122"/>
                <a:cs typeface="Times New Roman" panose="02020603050405020304" pitchFamily="18" charset="0"/>
              </a:rPr>
              <a:t>*</a:t>
            </a:r>
            <a:r>
              <a:rPr lang="en-US" altLang="zh-CN" sz="5400" dirty="0">
                <a:latin typeface="Times New Roman" panose="02020603050405020304" pitchFamily="18" charset="0"/>
                <a:ea typeface="黑体" pitchFamily="2" charset="-122"/>
                <a:cs typeface="Times New Roman" panose="02020603050405020304" pitchFamily="18" charset="0"/>
              </a:rPr>
              <a:t>8.5 </a:t>
            </a:r>
            <a:r>
              <a:rPr lang="zh-CN" altLang="en-US" sz="5400" dirty="0">
                <a:latin typeface="黑体" panose="02010609060101010101" pitchFamily="49" charset="-122"/>
                <a:ea typeface="黑体" panose="02010609060101010101" pitchFamily="49" charset="-122"/>
              </a:rPr>
              <a:t>磁场中运动的带电粒子</a:t>
            </a:r>
            <a:endParaRPr lang="zh-CN" altLang="en-US" sz="5400" dirty="0">
              <a:ea typeface="黑体"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724400" y="1295400"/>
            <a:ext cx="3886200" cy="2486025"/>
            <a:chOff x="2976" y="1056"/>
            <a:chExt cx="2448" cy="1566"/>
          </a:xfrm>
        </p:grpSpPr>
        <p:sp>
          <p:nvSpPr>
            <p:cNvPr id="61443" name="Rectangle 3"/>
            <p:cNvSpPr>
              <a:spLocks noChangeArrowheads="1"/>
            </p:cNvSpPr>
            <p:nvPr/>
          </p:nvSpPr>
          <p:spPr bwMode="auto">
            <a:xfrm>
              <a:off x="2976" y="1056"/>
              <a:ext cx="2448" cy="1566"/>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3" name="Group 4"/>
            <p:cNvGrpSpPr>
              <a:grpSpLocks/>
            </p:cNvGrpSpPr>
            <p:nvPr/>
          </p:nvGrpSpPr>
          <p:grpSpPr bwMode="auto">
            <a:xfrm>
              <a:off x="3120" y="1104"/>
              <a:ext cx="1980" cy="1296"/>
              <a:chOff x="3120" y="1104"/>
              <a:chExt cx="1980" cy="1296"/>
            </a:xfrm>
          </p:grpSpPr>
          <p:sp>
            <p:nvSpPr>
              <p:cNvPr id="61445" name="Line 5"/>
              <p:cNvSpPr>
                <a:spLocks noChangeShapeType="1"/>
              </p:cNvSpPr>
              <p:nvPr/>
            </p:nvSpPr>
            <p:spPr bwMode="auto">
              <a:xfrm>
                <a:off x="3744" y="2004"/>
                <a:ext cx="1200" cy="0"/>
              </a:xfrm>
              <a:prstGeom prst="line">
                <a:avLst/>
              </a:prstGeom>
              <a:noFill/>
              <a:ln w="19050">
                <a:solidFill>
                  <a:schemeClr val="tx1"/>
                </a:solidFill>
                <a:round/>
                <a:headEnd/>
                <a:tailEnd type="triangle" w="sm" len="lg"/>
              </a:ln>
              <a:effectLst/>
            </p:spPr>
            <p:txBody>
              <a:bodyPr wrap="none" anchor="ctr"/>
              <a:lstStyle/>
              <a:p>
                <a:endParaRPr lang="zh-CN" altLang="en-US"/>
              </a:p>
            </p:txBody>
          </p:sp>
          <p:sp>
            <p:nvSpPr>
              <p:cNvPr id="61446" name="Line 6"/>
              <p:cNvSpPr>
                <a:spLocks noChangeShapeType="1"/>
              </p:cNvSpPr>
              <p:nvPr/>
            </p:nvSpPr>
            <p:spPr bwMode="auto">
              <a:xfrm flipV="1">
                <a:off x="3744" y="1152"/>
                <a:ext cx="0" cy="864"/>
              </a:xfrm>
              <a:prstGeom prst="line">
                <a:avLst/>
              </a:prstGeom>
              <a:noFill/>
              <a:ln w="19050">
                <a:solidFill>
                  <a:schemeClr val="tx1"/>
                </a:solidFill>
                <a:round/>
                <a:headEnd/>
                <a:tailEnd type="triangle" w="sm" len="lg"/>
              </a:ln>
              <a:effectLst/>
            </p:spPr>
            <p:txBody>
              <a:bodyPr wrap="none" anchor="ctr"/>
              <a:lstStyle/>
              <a:p>
                <a:endParaRPr lang="zh-CN" altLang="en-US"/>
              </a:p>
            </p:txBody>
          </p:sp>
          <p:sp>
            <p:nvSpPr>
              <p:cNvPr id="61447" name="Line 7"/>
              <p:cNvSpPr>
                <a:spLocks noChangeShapeType="1"/>
              </p:cNvSpPr>
              <p:nvPr/>
            </p:nvSpPr>
            <p:spPr bwMode="auto">
              <a:xfrm flipH="1">
                <a:off x="3264" y="1992"/>
                <a:ext cx="480" cy="336"/>
              </a:xfrm>
              <a:prstGeom prst="line">
                <a:avLst/>
              </a:prstGeom>
              <a:noFill/>
              <a:ln w="19050">
                <a:solidFill>
                  <a:schemeClr val="tx1"/>
                </a:solidFill>
                <a:round/>
                <a:headEnd/>
                <a:tailEnd type="triangle" w="sm" len="lg"/>
              </a:ln>
              <a:effectLst/>
            </p:spPr>
            <p:txBody>
              <a:bodyPr wrap="none" anchor="ctr"/>
              <a:lstStyle/>
              <a:p>
                <a:endParaRPr lang="zh-CN" altLang="en-US"/>
              </a:p>
            </p:txBody>
          </p:sp>
          <p:grpSp>
            <p:nvGrpSpPr>
              <p:cNvPr id="4" name="Group 8"/>
              <p:cNvGrpSpPr>
                <a:grpSpLocks/>
              </p:cNvGrpSpPr>
              <p:nvPr/>
            </p:nvGrpSpPr>
            <p:grpSpPr bwMode="auto">
              <a:xfrm>
                <a:off x="3312" y="1344"/>
                <a:ext cx="1728" cy="1056"/>
                <a:chOff x="2880" y="2352"/>
                <a:chExt cx="2064" cy="1082"/>
              </a:xfrm>
            </p:grpSpPr>
            <p:sp>
              <p:nvSpPr>
                <p:cNvPr id="61449" name="Line 9"/>
                <p:cNvSpPr>
                  <a:spLocks noChangeShapeType="1"/>
                </p:cNvSpPr>
                <p:nvPr/>
              </p:nvSpPr>
              <p:spPr bwMode="auto">
                <a:xfrm>
                  <a:off x="2880" y="2352"/>
                  <a:ext cx="1835" cy="0"/>
                </a:xfrm>
                <a:prstGeom prst="line">
                  <a:avLst/>
                </a:prstGeom>
                <a:noFill/>
                <a:ln w="12700">
                  <a:solidFill>
                    <a:srgbClr val="0000FF"/>
                  </a:solidFill>
                  <a:round/>
                  <a:headEnd/>
                  <a:tailEnd type="triangle" w="sm" len="lg"/>
                </a:ln>
                <a:effectLst/>
              </p:spPr>
              <p:txBody>
                <a:bodyPr wrap="none" anchor="ctr"/>
                <a:lstStyle/>
                <a:p>
                  <a:endParaRPr lang="zh-CN" altLang="en-US"/>
                </a:p>
              </p:txBody>
            </p:sp>
            <p:sp>
              <p:nvSpPr>
                <p:cNvPr id="61450" name="Line 10"/>
                <p:cNvSpPr>
                  <a:spLocks noChangeShapeType="1"/>
                </p:cNvSpPr>
                <p:nvPr/>
              </p:nvSpPr>
              <p:spPr bwMode="auto">
                <a:xfrm>
                  <a:off x="2995" y="2487"/>
                  <a:ext cx="1834" cy="0"/>
                </a:xfrm>
                <a:prstGeom prst="line">
                  <a:avLst/>
                </a:prstGeom>
                <a:noFill/>
                <a:ln w="12700">
                  <a:solidFill>
                    <a:srgbClr val="0000FF"/>
                  </a:solidFill>
                  <a:round/>
                  <a:headEnd/>
                  <a:tailEnd type="triangle" w="sm" len="lg"/>
                </a:ln>
                <a:effectLst/>
              </p:spPr>
              <p:txBody>
                <a:bodyPr wrap="none" anchor="ctr"/>
                <a:lstStyle/>
                <a:p>
                  <a:endParaRPr lang="zh-CN" altLang="en-US"/>
                </a:p>
              </p:txBody>
            </p:sp>
            <p:sp>
              <p:nvSpPr>
                <p:cNvPr id="61451" name="Line 11"/>
                <p:cNvSpPr>
                  <a:spLocks noChangeShapeType="1"/>
                </p:cNvSpPr>
                <p:nvPr/>
              </p:nvSpPr>
              <p:spPr bwMode="auto">
                <a:xfrm>
                  <a:off x="3109" y="2623"/>
                  <a:ext cx="1835" cy="0"/>
                </a:xfrm>
                <a:prstGeom prst="line">
                  <a:avLst/>
                </a:prstGeom>
                <a:noFill/>
                <a:ln w="12700">
                  <a:solidFill>
                    <a:srgbClr val="0000FF"/>
                  </a:solidFill>
                  <a:round/>
                  <a:headEnd/>
                  <a:tailEnd type="triangle" w="sm" len="lg"/>
                </a:ln>
                <a:effectLst/>
              </p:spPr>
              <p:txBody>
                <a:bodyPr wrap="none" anchor="ctr"/>
                <a:lstStyle/>
                <a:p>
                  <a:endParaRPr lang="zh-CN" altLang="en-US"/>
                </a:p>
              </p:txBody>
            </p:sp>
            <p:sp>
              <p:nvSpPr>
                <p:cNvPr id="61452" name="Line 12"/>
                <p:cNvSpPr>
                  <a:spLocks noChangeShapeType="1"/>
                </p:cNvSpPr>
                <p:nvPr/>
              </p:nvSpPr>
              <p:spPr bwMode="auto">
                <a:xfrm>
                  <a:off x="2880" y="2758"/>
                  <a:ext cx="1835" cy="0"/>
                </a:xfrm>
                <a:prstGeom prst="line">
                  <a:avLst/>
                </a:prstGeom>
                <a:noFill/>
                <a:ln w="12700">
                  <a:solidFill>
                    <a:srgbClr val="0000FF"/>
                  </a:solidFill>
                  <a:round/>
                  <a:headEnd/>
                  <a:tailEnd type="triangle" w="sm" len="lg"/>
                </a:ln>
                <a:effectLst/>
              </p:spPr>
              <p:txBody>
                <a:bodyPr wrap="none" anchor="ctr"/>
                <a:lstStyle/>
                <a:p>
                  <a:endParaRPr lang="zh-CN" altLang="en-US"/>
                </a:p>
              </p:txBody>
            </p:sp>
            <p:sp>
              <p:nvSpPr>
                <p:cNvPr id="61453" name="Line 13"/>
                <p:cNvSpPr>
                  <a:spLocks noChangeShapeType="1"/>
                </p:cNvSpPr>
                <p:nvPr/>
              </p:nvSpPr>
              <p:spPr bwMode="auto">
                <a:xfrm>
                  <a:off x="2995" y="2893"/>
                  <a:ext cx="1834" cy="0"/>
                </a:xfrm>
                <a:prstGeom prst="line">
                  <a:avLst/>
                </a:prstGeom>
                <a:noFill/>
                <a:ln w="12700">
                  <a:solidFill>
                    <a:srgbClr val="0000FF"/>
                  </a:solidFill>
                  <a:round/>
                  <a:headEnd/>
                  <a:tailEnd type="triangle" w="sm" len="lg"/>
                </a:ln>
                <a:effectLst/>
              </p:spPr>
              <p:txBody>
                <a:bodyPr wrap="none" anchor="ctr"/>
                <a:lstStyle/>
                <a:p>
                  <a:endParaRPr lang="zh-CN" altLang="en-US"/>
                </a:p>
              </p:txBody>
            </p:sp>
            <p:sp>
              <p:nvSpPr>
                <p:cNvPr id="61454" name="Line 14"/>
                <p:cNvSpPr>
                  <a:spLocks noChangeShapeType="1"/>
                </p:cNvSpPr>
                <p:nvPr/>
              </p:nvSpPr>
              <p:spPr bwMode="auto">
                <a:xfrm>
                  <a:off x="3109" y="3028"/>
                  <a:ext cx="1835" cy="0"/>
                </a:xfrm>
                <a:prstGeom prst="line">
                  <a:avLst/>
                </a:prstGeom>
                <a:noFill/>
                <a:ln w="12700">
                  <a:solidFill>
                    <a:srgbClr val="0000FF"/>
                  </a:solidFill>
                  <a:round/>
                  <a:headEnd/>
                  <a:tailEnd type="triangle" w="sm" len="lg"/>
                </a:ln>
                <a:effectLst/>
              </p:spPr>
              <p:txBody>
                <a:bodyPr wrap="none" anchor="ctr"/>
                <a:lstStyle/>
                <a:p>
                  <a:endParaRPr lang="zh-CN" altLang="en-US"/>
                </a:p>
              </p:txBody>
            </p:sp>
            <p:sp>
              <p:nvSpPr>
                <p:cNvPr id="61455" name="Line 15"/>
                <p:cNvSpPr>
                  <a:spLocks noChangeShapeType="1"/>
                </p:cNvSpPr>
                <p:nvPr/>
              </p:nvSpPr>
              <p:spPr bwMode="auto">
                <a:xfrm>
                  <a:off x="2880" y="3164"/>
                  <a:ext cx="1835" cy="0"/>
                </a:xfrm>
                <a:prstGeom prst="line">
                  <a:avLst/>
                </a:prstGeom>
                <a:noFill/>
                <a:ln w="12700">
                  <a:solidFill>
                    <a:srgbClr val="0000FF"/>
                  </a:solidFill>
                  <a:round/>
                  <a:headEnd/>
                  <a:tailEnd type="triangle" w="sm" len="lg"/>
                </a:ln>
                <a:effectLst/>
              </p:spPr>
              <p:txBody>
                <a:bodyPr wrap="none" anchor="ctr"/>
                <a:lstStyle/>
                <a:p>
                  <a:endParaRPr lang="zh-CN" altLang="en-US"/>
                </a:p>
              </p:txBody>
            </p:sp>
            <p:sp>
              <p:nvSpPr>
                <p:cNvPr id="61456" name="Line 16"/>
                <p:cNvSpPr>
                  <a:spLocks noChangeShapeType="1"/>
                </p:cNvSpPr>
                <p:nvPr/>
              </p:nvSpPr>
              <p:spPr bwMode="auto">
                <a:xfrm>
                  <a:off x="2995" y="3299"/>
                  <a:ext cx="1834" cy="0"/>
                </a:xfrm>
                <a:prstGeom prst="line">
                  <a:avLst/>
                </a:prstGeom>
                <a:noFill/>
                <a:ln w="12700">
                  <a:solidFill>
                    <a:srgbClr val="0000FF"/>
                  </a:solidFill>
                  <a:round/>
                  <a:headEnd/>
                  <a:tailEnd type="triangle" w="sm" len="lg"/>
                </a:ln>
                <a:effectLst/>
              </p:spPr>
              <p:txBody>
                <a:bodyPr wrap="none" anchor="ctr"/>
                <a:lstStyle/>
                <a:p>
                  <a:endParaRPr lang="zh-CN" altLang="en-US"/>
                </a:p>
              </p:txBody>
            </p:sp>
            <p:sp>
              <p:nvSpPr>
                <p:cNvPr id="61457" name="Line 17"/>
                <p:cNvSpPr>
                  <a:spLocks noChangeShapeType="1"/>
                </p:cNvSpPr>
                <p:nvPr/>
              </p:nvSpPr>
              <p:spPr bwMode="auto">
                <a:xfrm>
                  <a:off x="3109" y="3434"/>
                  <a:ext cx="1835" cy="0"/>
                </a:xfrm>
                <a:prstGeom prst="line">
                  <a:avLst/>
                </a:prstGeom>
                <a:noFill/>
                <a:ln w="12700">
                  <a:solidFill>
                    <a:srgbClr val="0000FF"/>
                  </a:solidFill>
                  <a:round/>
                  <a:headEnd/>
                  <a:tailEnd type="triangle" w="sm" len="lg"/>
                </a:ln>
                <a:effectLst/>
              </p:spPr>
              <p:txBody>
                <a:bodyPr wrap="none" anchor="ctr"/>
                <a:lstStyle/>
                <a:p>
                  <a:endParaRPr lang="zh-CN" altLang="en-US"/>
                </a:p>
              </p:txBody>
            </p:sp>
          </p:grpSp>
          <p:graphicFrame>
            <p:nvGraphicFramePr>
              <p:cNvPr id="61458" name="Object 18"/>
              <p:cNvGraphicFramePr>
                <a:graphicFrameLocks noChangeAspect="1"/>
              </p:cNvGraphicFramePr>
              <p:nvPr/>
            </p:nvGraphicFramePr>
            <p:xfrm>
              <a:off x="3120" y="2160"/>
              <a:ext cx="190" cy="204"/>
            </p:xfrm>
            <a:graphic>
              <a:graphicData uri="http://schemas.openxmlformats.org/presentationml/2006/ole">
                <mc:AlternateContent xmlns:mc="http://schemas.openxmlformats.org/markup-compatibility/2006">
                  <mc:Choice xmlns:v="urn:schemas-microsoft-com:vml" Requires="v">
                    <p:oleObj spid="_x0000_s56802" name="Equation" r:id="rId3" imgW="177480" imgH="190440" progId="Equation.3">
                      <p:embed/>
                    </p:oleObj>
                  </mc:Choice>
                  <mc:Fallback>
                    <p:oleObj name="Equation" r:id="rId3" imgW="177480" imgH="190440" progId="Equation.3">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2160"/>
                            <a:ext cx="190"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59" name="Object 19"/>
              <p:cNvGraphicFramePr>
                <a:graphicFrameLocks noChangeAspect="1"/>
              </p:cNvGraphicFramePr>
              <p:nvPr/>
            </p:nvGraphicFramePr>
            <p:xfrm>
              <a:off x="4896" y="2016"/>
              <a:ext cx="204" cy="259"/>
            </p:xfrm>
            <a:graphic>
              <a:graphicData uri="http://schemas.openxmlformats.org/presentationml/2006/ole">
                <mc:AlternateContent xmlns:mc="http://schemas.openxmlformats.org/markup-compatibility/2006">
                  <mc:Choice xmlns:v="urn:schemas-microsoft-com:vml" Requires="v">
                    <p:oleObj spid="_x0000_s56803" name="Equation" r:id="rId5" imgW="190440" imgH="241200" progId="Equation.3">
                      <p:embed/>
                    </p:oleObj>
                  </mc:Choice>
                  <mc:Fallback>
                    <p:oleObj name="Equation" r:id="rId5" imgW="190440" imgH="241200" progId="Equation.3">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6" y="2016"/>
                            <a:ext cx="204"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60" name="Object 20"/>
              <p:cNvGraphicFramePr>
                <a:graphicFrameLocks noChangeAspect="1"/>
              </p:cNvGraphicFramePr>
              <p:nvPr/>
            </p:nvGraphicFramePr>
            <p:xfrm>
              <a:off x="3552" y="1104"/>
              <a:ext cx="177" cy="177"/>
            </p:xfrm>
            <a:graphic>
              <a:graphicData uri="http://schemas.openxmlformats.org/presentationml/2006/ole">
                <mc:AlternateContent xmlns:mc="http://schemas.openxmlformats.org/markup-compatibility/2006">
                  <mc:Choice xmlns:v="urn:schemas-microsoft-com:vml" Requires="v">
                    <p:oleObj spid="_x0000_s56804" name="Equation" r:id="rId7" imgW="164880" imgH="164880" progId="Equation.3">
                      <p:embed/>
                    </p:oleObj>
                  </mc:Choice>
                  <mc:Fallback>
                    <p:oleObj name="Equation" r:id="rId7" imgW="164880" imgH="164880" progId="Equation.3">
                      <p:embed/>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2" y="1104"/>
                            <a:ext cx="177" cy="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61" name="Object 21"/>
              <p:cNvGraphicFramePr>
                <a:graphicFrameLocks noChangeAspect="1"/>
              </p:cNvGraphicFramePr>
              <p:nvPr/>
            </p:nvGraphicFramePr>
            <p:xfrm>
              <a:off x="3552" y="1872"/>
              <a:ext cx="177" cy="204"/>
            </p:xfrm>
            <a:graphic>
              <a:graphicData uri="http://schemas.openxmlformats.org/presentationml/2006/ole">
                <mc:AlternateContent xmlns:mc="http://schemas.openxmlformats.org/markup-compatibility/2006">
                  <mc:Choice xmlns:v="urn:schemas-microsoft-com:vml" Requires="v">
                    <p:oleObj spid="_x0000_s56805" name="Equation" r:id="rId9" imgW="164880" imgH="190440" progId="Equation.3">
                      <p:embed/>
                    </p:oleObj>
                  </mc:Choice>
                  <mc:Fallback>
                    <p:oleObj name="Equation" r:id="rId9" imgW="164880" imgH="190440" progId="Equation.3">
                      <p:embed/>
                      <p:pic>
                        <p:nvPicPr>
                          <p:cNvPr id="0"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1872"/>
                            <a:ext cx="177"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5" name="Group 22"/>
          <p:cNvGrpSpPr>
            <a:grpSpLocks/>
          </p:cNvGrpSpPr>
          <p:nvPr/>
        </p:nvGrpSpPr>
        <p:grpSpPr bwMode="auto">
          <a:xfrm>
            <a:off x="6611938" y="2952750"/>
            <a:ext cx="511175" cy="457200"/>
            <a:chOff x="4251" y="1872"/>
            <a:chExt cx="322" cy="288"/>
          </a:xfrm>
        </p:grpSpPr>
        <p:graphicFrame>
          <p:nvGraphicFramePr>
            <p:cNvPr id="61463" name="Object 23"/>
            <p:cNvGraphicFramePr>
              <a:graphicFrameLocks noChangeAspect="1"/>
            </p:cNvGraphicFramePr>
            <p:nvPr/>
          </p:nvGraphicFramePr>
          <p:xfrm>
            <a:off x="4368" y="1872"/>
            <a:ext cx="205" cy="288"/>
          </p:xfrm>
          <a:graphic>
            <a:graphicData uri="http://schemas.openxmlformats.org/presentationml/2006/ole">
              <mc:AlternateContent xmlns:mc="http://schemas.openxmlformats.org/markup-compatibility/2006">
                <mc:Choice xmlns:v="urn:schemas-microsoft-com:vml" Requires="v">
                  <p:oleObj spid="_x0000_s56806" name="公式" r:id="rId11" imgW="126720" imgH="177480" progId="Equation.3">
                    <p:embed/>
                  </p:oleObj>
                </mc:Choice>
                <mc:Fallback>
                  <p:oleObj name="公式" r:id="rId11" imgW="126720" imgH="177480" progId="Equation.3">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8" y="1872"/>
                          <a:ext cx="205"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64" name="Freeform 24"/>
            <p:cNvSpPr>
              <a:spLocks/>
            </p:cNvSpPr>
            <p:nvPr/>
          </p:nvSpPr>
          <p:spPr bwMode="auto">
            <a:xfrm>
              <a:off x="4251" y="1872"/>
              <a:ext cx="129" cy="231"/>
            </a:xfrm>
            <a:custGeom>
              <a:avLst/>
              <a:gdLst/>
              <a:ahLst/>
              <a:cxnLst>
                <a:cxn ang="0">
                  <a:pos x="117" y="0"/>
                </a:cxn>
                <a:cxn ang="0">
                  <a:pos x="110" y="149"/>
                </a:cxn>
                <a:cxn ang="0">
                  <a:pos x="0" y="231"/>
                </a:cxn>
              </a:cxnLst>
              <a:rect l="0" t="0" r="r" b="b"/>
              <a:pathLst>
                <a:path w="129" h="231">
                  <a:moveTo>
                    <a:pt x="117" y="0"/>
                  </a:moveTo>
                  <a:cubicBezTo>
                    <a:pt x="116" y="25"/>
                    <a:pt x="129" y="111"/>
                    <a:pt x="110" y="149"/>
                  </a:cubicBezTo>
                  <a:cubicBezTo>
                    <a:pt x="91" y="187"/>
                    <a:pt x="23" y="214"/>
                    <a:pt x="0" y="231"/>
                  </a:cubicBezTo>
                </a:path>
              </a:pathLst>
            </a:custGeom>
            <a:noFill/>
            <a:ln w="34925" cmpd="sng">
              <a:solidFill>
                <a:srgbClr val="0000FF"/>
              </a:solidFill>
              <a:round/>
              <a:headEnd/>
              <a:tailEnd/>
            </a:ln>
            <a:effectLst/>
          </p:spPr>
          <p:txBody>
            <a:bodyPr wrap="none"/>
            <a:lstStyle/>
            <a:p>
              <a:endParaRPr lang="zh-CN" altLang="en-US"/>
            </a:p>
          </p:txBody>
        </p:sp>
      </p:grpSp>
      <p:sp>
        <p:nvSpPr>
          <p:cNvPr id="61465" name="Text Box 25"/>
          <p:cNvSpPr txBox="1">
            <a:spLocks noChangeArrowheads="1"/>
          </p:cNvSpPr>
          <p:nvPr/>
        </p:nvSpPr>
        <p:spPr bwMode="auto">
          <a:xfrm>
            <a:off x="609600" y="241012"/>
            <a:ext cx="8316912"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一 洛伦兹力</a:t>
            </a:r>
          </a:p>
        </p:txBody>
      </p:sp>
      <p:grpSp>
        <p:nvGrpSpPr>
          <p:cNvPr id="6" name="Group 26"/>
          <p:cNvGrpSpPr>
            <a:grpSpLocks/>
          </p:cNvGrpSpPr>
          <p:nvPr/>
        </p:nvGrpSpPr>
        <p:grpSpPr bwMode="auto">
          <a:xfrm>
            <a:off x="533400" y="1344613"/>
            <a:ext cx="3336925" cy="636587"/>
            <a:chOff x="346" y="1008"/>
            <a:chExt cx="2102" cy="401"/>
          </a:xfrm>
        </p:grpSpPr>
        <p:sp>
          <p:nvSpPr>
            <p:cNvPr id="61467" name="Text Box 27"/>
            <p:cNvSpPr txBox="1">
              <a:spLocks noChangeArrowheads="1"/>
            </p:cNvSpPr>
            <p:nvPr/>
          </p:nvSpPr>
          <p:spPr bwMode="auto">
            <a:xfrm>
              <a:off x="346" y="1008"/>
              <a:ext cx="791" cy="327"/>
            </a:xfrm>
            <a:prstGeom prst="rect">
              <a:avLst/>
            </a:prstGeom>
            <a:noFill/>
            <a:ln w="9525">
              <a:noFill/>
              <a:miter lim="800000"/>
              <a:headEnd/>
              <a:tailEnd/>
            </a:ln>
            <a:effectLst/>
          </p:spPr>
          <p:txBody>
            <a:bodyPr wrap="none">
              <a:spAutoFit/>
            </a:bodyPr>
            <a:lstStyle/>
            <a:p>
              <a:pPr>
                <a:spcBef>
                  <a:spcPct val="50000"/>
                </a:spcBef>
              </a:pPr>
              <a:r>
                <a:rPr lang="zh-CN" altLang="en-US" sz="2800" dirty="0">
                  <a:solidFill>
                    <a:srgbClr val="000000"/>
                  </a:solidFill>
                  <a:latin typeface="黑体" pitchFamily="2" charset="-122"/>
                  <a:ea typeface="黑体" pitchFamily="2" charset="-122"/>
                </a:rPr>
                <a:t>电场力</a:t>
              </a:r>
            </a:p>
          </p:txBody>
        </p:sp>
        <p:graphicFrame>
          <p:nvGraphicFramePr>
            <p:cNvPr id="61468" name="Object 28"/>
            <p:cNvGraphicFramePr>
              <a:graphicFrameLocks noChangeAspect="1"/>
            </p:cNvGraphicFramePr>
            <p:nvPr/>
          </p:nvGraphicFramePr>
          <p:xfrm>
            <a:off x="1296" y="1008"/>
            <a:ext cx="1152" cy="401"/>
          </p:xfrm>
          <a:graphic>
            <a:graphicData uri="http://schemas.openxmlformats.org/presentationml/2006/ole">
              <mc:AlternateContent xmlns:mc="http://schemas.openxmlformats.org/markup-compatibility/2006">
                <mc:Choice xmlns:v="urn:schemas-microsoft-com:vml" Requires="v">
                  <p:oleObj spid="_x0000_s56807" name="Equation" r:id="rId13" imgW="990360" imgH="393480" progId="Equation.3">
                    <p:embed/>
                  </p:oleObj>
                </mc:Choice>
                <mc:Fallback>
                  <p:oleObj name="Equation" r:id="rId13" imgW="990360" imgH="393480" progId="Equation.3">
                    <p:embed/>
                    <p:pic>
                      <p:nvPicPr>
                        <p:cNvPr id="0"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6" y="1008"/>
                          <a:ext cx="1152" cy="401"/>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p:spPr>
                    </p:pic>
                  </p:oleObj>
                </mc:Fallback>
              </mc:AlternateContent>
            </a:graphicData>
          </a:graphic>
        </p:graphicFrame>
      </p:grpSp>
      <p:sp>
        <p:nvSpPr>
          <p:cNvPr id="61469" name="Text Box 29"/>
          <p:cNvSpPr txBox="1">
            <a:spLocks noChangeArrowheads="1"/>
          </p:cNvSpPr>
          <p:nvPr/>
        </p:nvSpPr>
        <p:spPr bwMode="auto">
          <a:xfrm>
            <a:off x="565150" y="2224088"/>
            <a:ext cx="3854450" cy="519112"/>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00000"/>
                </a:solidFill>
                <a:latin typeface="黑体" pitchFamily="2" charset="-122"/>
                <a:ea typeface="黑体" pitchFamily="2" charset="-122"/>
              </a:rPr>
              <a:t>磁场力</a:t>
            </a:r>
            <a:r>
              <a:rPr lang="zh-CN" altLang="en-US" sz="2800" dirty="0">
                <a:solidFill>
                  <a:srgbClr val="D60093"/>
                </a:solidFill>
                <a:latin typeface="黑体" pitchFamily="2" charset="-122"/>
                <a:ea typeface="黑体" pitchFamily="2" charset="-122"/>
              </a:rPr>
              <a:t>（</a:t>
            </a:r>
            <a:r>
              <a:rPr lang="zh-CN" altLang="en-US" sz="2800" dirty="0">
                <a:solidFill>
                  <a:srgbClr val="CC0000"/>
                </a:solidFill>
                <a:latin typeface="黑体" pitchFamily="2" charset="-122"/>
                <a:ea typeface="黑体" pitchFamily="2" charset="-122"/>
              </a:rPr>
              <a:t>洛仑兹力</a:t>
            </a:r>
            <a:r>
              <a:rPr lang="zh-CN" altLang="en-US" sz="2800" dirty="0">
                <a:solidFill>
                  <a:srgbClr val="D60093"/>
                </a:solidFill>
                <a:latin typeface="黑体" pitchFamily="2" charset="-122"/>
                <a:ea typeface="黑体" pitchFamily="2" charset="-122"/>
              </a:rPr>
              <a:t>）</a:t>
            </a:r>
            <a:endParaRPr lang="zh-CN" altLang="en-US" sz="2800" dirty="0">
              <a:latin typeface="黑体" pitchFamily="2" charset="-122"/>
              <a:ea typeface="黑体" pitchFamily="2" charset="-122"/>
            </a:endParaRPr>
          </a:p>
        </p:txBody>
      </p:sp>
      <p:graphicFrame>
        <p:nvGraphicFramePr>
          <p:cNvPr id="61470" name="Object 30"/>
          <p:cNvGraphicFramePr>
            <a:graphicFrameLocks noChangeAspect="1"/>
          </p:cNvGraphicFramePr>
          <p:nvPr/>
        </p:nvGraphicFramePr>
        <p:xfrm>
          <a:off x="1219200" y="3071813"/>
          <a:ext cx="2514600" cy="655637"/>
        </p:xfrm>
        <a:graphic>
          <a:graphicData uri="http://schemas.openxmlformats.org/presentationml/2006/ole">
            <mc:AlternateContent xmlns:mc="http://schemas.openxmlformats.org/markup-compatibility/2006">
              <mc:Choice xmlns:v="urn:schemas-microsoft-com:vml" Requires="v">
                <p:oleObj spid="_x0000_s56808" name="Equation" r:id="rId15" imgW="1447560" imgH="380880" progId="Equation.3">
                  <p:embed/>
                </p:oleObj>
              </mc:Choice>
              <mc:Fallback>
                <p:oleObj name="Equation" r:id="rId15" imgW="1447560" imgH="380880" progId="Equation.3">
                  <p:embed/>
                  <p:pic>
                    <p:nvPicPr>
                      <p:cNvPr id="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9200" y="3071813"/>
                        <a:ext cx="2514600" cy="655637"/>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nvGrpSpPr>
          <p:cNvPr id="7" name="Group 31"/>
          <p:cNvGrpSpPr>
            <a:grpSpLocks/>
          </p:cNvGrpSpPr>
          <p:nvPr/>
        </p:nvGrpSpPr>
        <p:grpSpPr bwMode="auto">
          <a:xfrm>
            <a:off x="6018213" y="2743200"/>
            <a:ext cx="1296987" cy="1176338"/>
            <a:chOff x="3744" y="1968"/>
            <a:chExt cx="817" cy="741"/>
          </a:xfrm>
        </p:grpSpPr>
        <p:grpSp>
          <p:nvGrpSpPr>
            <p:cNvPr id="8" name="Group 32"/>
            <p:cNvGrpSpPr>
              <a:grpSpLocks/>
            </p:cNvGrpSpPr>
            <p:nvPr/>
          </p:nvGrpSpPr>
          <p:grpSpPr bwMode="auto">
            <a:xfrm>
              <a:off x="3744" y="1968"/>
              <a:ext cx="383" cy="342"/>
              <a:chOff x="3744" y="1968"/>
              <a:chExt cx="383" cy="342"/>
            </a:xfrm>
          </p:grpSpPr>
          <p:sp>
            <p:nvSpPr>
              <p:cNvPr id="61473" name="Oval 33"/>
              <p:cNvSpPr>
                <a:spLocks noChangeArrowheads="1"/>
              </p:cNvSpPr>
              <p:nvPr/>
            </p:nvSpPr>
            <p:spPr bwMode="auto">
              <a:xfrm>
                <a:off x="3950" y="2076"/>
                <a:ext cx="154" cy="161"/>
              </a:xfrm>
              <a:prstGeom prst="ellipse">
                <a:avLst/>
              </a:prstGeom>
              <a:solidFill>
                <a:srgbClr val="FCEAF2"/>
              </a:solidFill>
              <a:ln w="9525">
                <a:solidFill>
                  <a:schemeClr val="tx1"/>
                </a:solidFill>
                <a:round/>
                <a:headEnd/>
                <a:tailEnd/>
              </a:ln>
              <a:effectLst/>
            </p:spPr>
            <p:txBody>
              <a:bodyPr wrap="none" anchor="ctr"/>
              <a:lstStyle/>
              <a:p>
                <a:endParaRPr lang="zh-CN" altLang="en-US"/>
              </a:p>
            </p:txBody>
          </p:sp>
          <p:sp>
            <p:nvSpPr>
              <p:cNvPr id="61474" name="Text Box 34"/>
              <p:cNvSpPr txBox="1">
                <a:spLocks noChangeArrowheads="1"/>
              </p:cNvSpPr>
              <p:nvPr/>
            </p:nvSpPr>
            <p:spPr bwMode="auto">
              <a:xfrm>
                <a:off x="3898" y="1968"/>
                <a:ext cx="229" cy="327"/>
              </a:xfrm>
              <a:prstGeom prst="rect">
                <a:avLst/>
              </a:prstGeom>
              <a:noFill/>
              <a:ln w="9525">
                <a:noFill/>
                <a:miter lim="800000"/>
                <a:headEnd/>
                <a:tailEnd/>
              </a:ln>
              <a:effectLst/>
            </p:spPr>
            <p:txBody>
              <a:bodyPr wrap="none">
                <a:spAutoFit/>
              </a:bodyPr>
              <a:lstStyle/>
              <a:p>
                <a:pPr>
                  <a:spcBef>
                    <a:spcPct val="50000"/>
                  </a:spcBef>
                </a:pPr>
                <a:r>
                  <a:rPr lang="en-US" altLang="zh-CN" sz="2800" b="1">
                    <a:solidFill>
                      <a:srgbClr val="FF0000"/>
                    </a:solidFill>
                    <a:latin typeface="黑体" pitchFamily="2" charset="-122"/>
                    <a:ea typeface="黑体" pitchFamily="2" charset="-122"/>
                  </a:rPr>
                  <a:t>+</a:t>
                </a:r>
                <a:endParaRPr lang="en-US" altLang="zh-CN" sz="2800" b="1">
                  <a:latin typeface="黑体" pitchFamily="2" charset="-122"/>
                  <a:ea typeface="黑体" pitchFamily="2" charset="-122"/>
                </a:endParaRPr>
              </a:p>
            </p:txBody>
          </p:sp>
          <p:graphicFrame>
            <p:nvGraphicFramePr>
              <p:cNvPr id="61475" name="Object 35"/>
              <p:cNvGraphicFramePr>
                <a:graphicFrameLocks noChangeAspect="1"/>
              </p:cNvGraphicFramePr>
              <p:nvPr/>
            </p:nvGraphicFramePr>
            <p:xfrm>
              <a:off x="3744" y="2016"/>
              <a:ext cx="336" cy="294"/>
            </p:xfrm>
            <a:graphic>
              <a:graphicData uri="http://schemas.openxmlformats.org/presentationml/2006/ole">
                <mc:AlternateContent xmlns:mc="http://schemas.openxmlformats.org/markup-compatibility/2006">
                  <mc:Choice xmlns:v="urn:schemas-microsoft-com:vml" Requires="v">
                    <p:oleObj spid="_x0000_s56809" name="公式" r:id="rId17" imgW="126720" imgH="164880" progId="Equation.3">
                      <p:embed/>
                    </p:oleObj>
                  </mc:Choice>
                  <mc:Fallback>
                    <p:oleObj name="公式" r:id="rId17" imgW="126720" imgH="164880" progId="Equation.3">
                      <p:embed/>
                      <p:pic>
                        <p:nvPicPr>
                          <p:cNvPr id="0"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44" y="2016"/>
                            <a:ext cx="336" cy="2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36"/>
            <p:cNvGrpSpPr>
              <a:grpSpLocks/>
            </p:cNvGrpSpPr>
            <p:nvPr/>
          </p:nvGrpSpPr>
          <p:grpSpPr bwMode="auto">
            <a:xfrm>
              <a:off x="4053" y="2217"/>
              <a:ext cx="508" cy="492"/>
              <a:chOff x="4053" y="2217"/>
              <a:chExt cx="508" cy="492"/>
            </a:xfrm>
          </p:grpSpPr>
          <p:sp>
            <p:nvSpPr>
              <p:cNvPr id="61477" name="Line 37"/>
              <p:cNvSpPr>
                <a:spLocks noChangeShapeType="1"/>
              </p:cNvSpPr>
              <p:nvPr/>
            </p:nvSpPr>
            <p:spPr bwMode="auto">
              <a:xfrm>
                <a:off x="4053" y="2217"/>
                <a:ext cx="309" cy="431"/>
              </a:xfrm>
              <a:prstGeom prst="line">
                <a:avLst/>
              </a:prstGeom>
              <a:noFill/>
              <a:ln w="38100">
                <a:solidFill>
                  <a:srgbClr val="D60093"/>
                </a:solidFill>
                <a:round/>
                <a:headEnd/>
                <a:tailEnd type="triangle" w="sm" len="lg"/>
              </a:ln>
              <a:effectLst/>
            </p:spPr>
            <p:txBody>
              <a:bodyPr wrap="none" anchor="ctr"/>
              <a:lstStyle/>
              <a:p>
                <a:endParaRPr lang="zh-CN" altLang="en-US"/>
              </a:p>
            </p:txBody>
          </p:sp>
          <p:graphicFrame>
            <p:nvGraphicFramePr>
              <p:cNvPr id="61478" name="Object 38"/>
              <p:cNvGraphicFramePr>
                <a:graphicFrameLocks noChangeAspect="1"/>
              </p:cNvGraphicFramePr>
              <p:nvPr/>
            </p:nvGraphicFramePr>
            <p:xfrm>
              <a:off x="4320" y="2352"/>
              <a:ext cx="241" cy="357"/>
            </p:xfrm>
            <a:graphic>
              <a:graphicData uri="http://schemas.openxmlformats.org/presentationml/2006/ole">
                <mc:AlternateContent xmlns:mc="http://schemas.openxmlformats.org/markup-compatibility/2006">
                  <mc:Choice xmlns:v="urn:schemas-microsoft-com:vml" Requires="v">
                    <p:oleObj spid="_x0000_s56810" name="Equation" r:id="rId19" imgW="126720" imgH="177480" progId="Equation.3">
                      <p:embed/>
                    </p:oleObj>
                  </mc:Choice>
                  <mc:Fallback>
                    <p:oleObj name="Equation" r:id="rId19" imgW="126720" imgH="177480" progId="Equation.3">
                      <p:embed/>
                      <p:pic>
                        <p:nvPicPr>
                          <p:cNvPr id="0" name="Picture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20" y="2352"/>
                            <a:ext cx="241" cy="3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0" name="Group 39"/>
          <p:cNvGrpSpPr>
            <a:grpSpLocks/>
          </p:cNvGrpSpPr>
          <p:nvPr/>
        </p:nvGrpSpPr>
        <p:grpSpPr bwMode="auto">
          <a:xfrm>
            <a:off x="6548438" y="2438400"/>
            <a:ext cx="881062" cy="533400"/>
            <a:chOff x="4139" y="1656"/>
            <a:chExt cx="572" cy="312"/>
          </a:xfrm>
        </p:grpSpPr>
        <p:sp>
          <p:nvSpPr>
            <p:cNvPr id="61480" name="Line 40"/>
            <p:cNvSpPr>
              <a:spLocks noChangeShapeType="1"/>
            </p:cNvSpPr>
            <p:nvPr/>
          </p:nvSpPr>
          <p:spPr bwMode="auto">
            <a:xfrm>
              <a:off x="4139" y="1949"/>
              <a:ext cx="528" cy="0"/>
            </a:xfrm>
            <a:prstGeom prst="line">
              <a:avLst/>
            </a:prstGeom>
            <a:noFill/>
            <a:ln w="38100">
              <a:solidFill>
                <a:srgbClr val="009900"/>
              </a:solidFill>
              <a:round/>
              <a:headEnd/>
              <a:tailEnd type="triangle" w="sm" len="lg"/>
            </a:ln>
            <a:effectLst/>
          </p:spPr>
          <p:txBody>
            <a:bodyPr wrap="none" anchor="ctr"/>
            <a:lstStyle/>
            <a:p>
              <a:endParaRPr lang="zh-CN" altLang="en-US"/>
            </a:p>
          </p:txBody>
        </p:sp>
        <p:graphicFrame>
          <p:nvGraphicFramePr>
            <p:cNvPr id="61481" name="Object 41"/>
            <p:cNvGraphicFramePr>
              <a:graphicFrameLocks noChangeAspect="1"/>
            </p:cNvGraphicFramePr>
            <p:nvPr/>
          </p:nvGraphicFramePr>
          <p:xfrm>
            <a:off x="4464" y="1656"/>
            <a:ext cx="247" cy="312"/>
          </p:xfrm>
          <a:graphic>
            <a:graphicData uri="http://schemas.openxmlformats.org/presentationml/2006/ole">
              <mc:AlternateContent xmlns:mc="http://schemas.openxmlformats.org/markup-compatibility/2006">
                <mc:Choice xmlns:v="urn:schemas-microsoft-com:vml" Requires="v">
                  <p:oleObj spid="_x0000_s56811" name="公式" r:id="rId21" imgW="152280" imgH="190440" progId="Equation.3">
                    <p:embed/>
                  </p:oleObj>
                </mc:Choice>
                <mc:Fallback>
                  <p:oleObj name="公式" r:id="rId21" imgW="152280" imgH="190440" progId="Equation.3">
                    <p:embed/>
                    <p:pic>
                      <p:nvPicPr>
                        <p:cNvPr id="0" name="Picture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64" y="1656"/>
                          <a:ext cx="247"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Group 42"/>
          <p:cNvGrpSpPr>
            <a:grpSpLocks/>
          </p:cNvGrpSpPr>
          <p:nvPr/>
        </p:nvGrpSpPr>
        <p:grpSpPr bwMode="auto">
          <a:xfrm>
            <a:off x="6477000" y="1600200"/>
            <a:ext cx="533400" cy="1331913"/>
            <a:chOff x="4080" y="1200"/>
            <a:chExt cx="336" cy="839"/>
          </a:xfrm>
        </p:grpSpPr>
        <p:sp>
          <p:nvSpPr>
            <p:cNvPr id="61483" name="Line 43"/>
            <p:cNvSpPr>
              <a:spLocks noChangeShapeType="1"/>
            </p:cNvSpPr>
            <p:nvPr/>
          </p:nvSpPr>
          <p:spPr bwMode="auto">
            <a:xfrm flipV="1">
              <a:off x="4080" y="1435"/>
              <a:ext cx="0" cy="604"/>
            </a:xfrm>
            <a:prstGeom prst="line">
              <a:avLst/>
            </a:prstGeom>
            <a:noFill/>
            <a:ln w="38100">
              <a:solidFill>
                <a:srgbClr val="FF0000"/>
              </a:solidFill>
              <a:round/>
              <a:headEnd/>
              <a:tailEnd type="triangle" w="sm" len="lg"/>
            </a:ln>
            <a:effectLst/>
          </p:spPr>
          <p:txBody>
            <a:bodyPr wrap="none" anchor="ctr"/>
            <a:lstStyle/>
            <a:p>
              <a:endParaRPr lang="zh-CN" altLang="en-US"/>
            </a:p>
          </p:txBody>
        </p:sp>
        <p:graphicFrame>
          <p:nvGraphicFramePr>
            <p:cNvPr id="61484" name="Object 44"/>
            <p:cNvGraphicFramePr>
              <a:graphicFrameLocks noChangeAspect="1"/>
            </p:cNvGraphicFramePr>
            <p:nvPr/>
          </p:nvGraphicFramePr>
          <p:xfrm>
            <a:off x="4114" y="1200"/>
            <a:ext cx="302" cy="384"/>
          </p:xfrm>
          <a:graphic>
            <a:graphicData uri="http://schemas.openxmlformats.org/presentationml/2006/ole">
              <mc:AlternateContent xmlns:mc="http://schemas.openxmlformats.org/markup-compatibility/2006">
                <mc:Choice xmlns:v="urn:schemas-microsoft-com:vml" Requires="v">
                  <p:oleObj spid="_x0000_s56812" name="Equation" r:id="rId23" imgW="355320" imgH="380880" progId="Equation.3">
                    <p:embed/>
                  </p:oleObj>
                </mc:Choice>
                <mc:Fallback>
                  <p:oleObj name="Equation" r:id="rId23" imgW="355320" imgH="380880" progId="Equation.3">
                    <p:embed/>
                    <p:pic>
                      <p:nvPicPr>
                        <p:cNvPr id="0" name="Picture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14" y="1200"/>
                          <a:ext cx="302"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45"/>
          <p:cNvGrpSpPr>
            <a:grpSpLocks/>
          </p:cNvGrpSpPr>
          <p:nvPr/>
        </p:nvGrpSpPr>
        <p:grpSpPr bwMode="auto">
          <a:xfrm>
            <a:off x="609600" y="5105400"/>
            <a:ext cx="7543800" cy="946150"/>
            <a:chOff x="384" y="3504"/>
            <a:chExt cx="4752" cy="596"/>
          </a:xfrm>
        </p:grpSpPr>
        <p:graphicFrame>
          <p:nvGraphicFramePr>
            <p:cNvPr id="61486" name="Object 46"/>
            <p:cNvGraphicFramePr>
              <a:graphicFrameLocks noChangeAspect="1"/>
            </p:cNvGraphicFramePr>
            <p:nvPr/>
          </p:nvGraphicFramePr>
          <p:xfrm>
            <a:off x="2880" y="3600"/>
            <a:ext cx="2256" cy="465"/>
          </p:xfrm>
          <a:graphic>
            <a:graphicData uri="http://schemas.openxmlformats.org/presentationml/2006/ole">
              <mc:AlternateContent xmlns:mc="http://schemas.openxmlformats.org/markup-compatibility/2006">
                <mc:Choice xmlns:v="urn:schemas-microsoft-com:vml" Requires="v">
                  <p:oleObj spid="_x0000_s56813" name="Equation" r:id="rId25" imgW="1002960" imgH="228600" progId="Equation.3">
                    <p:embed/>
                  </p:oleObj>
                </mc:Choice>
                <mc:Fallback>
                  <p:oleObj name="Equation" r:id="rId25" imgW="1002960" imgH="228600" progId="Equation.3">
                    <p:embed/>
                    <p:pic>
                      <p:nvPicPr>
                        <p:cNvPr id="0" name="Picture 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80" y="3600"/>
                          <a:ext cx="2256" cy="465"/>
                        </a:xfrm>
                        <a:prstGeom prst="rect">
                          <a:avLst/>
                        </a:prstGeom>
                        <a:gradFill rotWithShape="0">
                          <a:gsLst>
                            <a:gs pos="0">
                              <a:srgbClr val="FFE7FF"/>
                            </a:gs>
                            <a:gs pos="50000">
                              <a:srgbClr val="FFFFFF"/>
                            </a:gs>
                            <a:gs pos="100000">
                              <a:srgbClr val="FFE7FF"/>
                            </a:gs>
                          </a:gsLst>
                          <a:lin ang="5400000" scaled="1"/>
                        </a:gradFill>
                        <a:ln w="9525">
                          <a:solidFill>
                            <a:srgbClr val="CC00CC"/>
                          </a:solidFill>
                          <a:miter lim="800000"/>
                          <a:headEnd/>
                          <a:tailEnd/>
                        </a:ln>
                      </p:spPr>
                    </p:pic>
                  </p:oleObj>
                </mc:Fallback>
              </mc:AlternateContent>
            </a:graphicData>
          </a:graphic>
        </p:graphicFrame>
        <p:sp>
          <p:nvSpPr>
            <p:cNvPr id="61487" name="Text Box 47"/>
            <p:cNvSpPr txBox="1">
              <a:spLocks noChangeArrowheads="1"/>
            </p:cNvSpPr>
            <p:nvPr/>
          </p:nvSpPr>
          <p:spPr bwMode="auto">
            <a:xfrm>
              <a:off x="384" y="3504"/>
              <a:ext cx="2112" cy="596"/>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00000"/>
                  </a:solidFill>
                  <a:latin typeface="黑体" pitchFamily="2" charset="-122"/>
                  <a:ea typeface="黑体" pitchFamily="2" charset="-122"/>
                </a:rPr>
                <a:t>运动电荷在电场和磁场中受的力</a:t>
              </a:r>
            </a:p>
          </p:txBody>
        </p:sp>
      </p:grpSp>
      <p:sp>
        <p:nvSpPr>
          <p:cNvPr id="61489" name="Text Box 49"/>
          <p:cNvSpPr txBox="1">
            <a:spLocks noChangeArrowheads="1"/>
          </p:cNvSpPr>
          <p:nvPr/>
        </p:nvSpPr>
        <p:spPr bwMode="auto">
          <a:xfrm>
            <a:off x="533400" y="4054475"/>
            <a:ext cx="8397875" cy="946150"/>
          </a:xfrm>
          <a:prstGeom prst="rect">
            <a:avLst/>
          </a:prstGeom>
          <a:noFill/>
          <a:ln w="9525">
            <a:noFill/>
            <a:miter lim="800000"/>
            <a:headEnd/>
            <a:tailEnd/>
          </a:ln>
          <a:effectLst/>
        </p:spPr>
        <p:txBody>
          <a:bodyPr>
            <a:spAutoFit/>
          </a:bodyPr>
          <a:lstStyle/>
          <a:p>
            <a:r>
              <a:rPr lang="zh-CN" altLang="en-US" sz="2800" dirty="0">
                <a:solidFill>
                  <a:srgbClr val="FF0000"/>
                </a:solidFill>
                <a:latin typeface="黑体" pitchFamily="2" charset="-122"/>
                <a:ea typeface="黑体" pitchFamily="2" charset="-122"/>
              </a:rPr>
              <a:t>方向：</a:t>
            </a:r>
            <a:r>
              <a:rPr lang="zh-CN" altLang="en-US" sz="2800" dirty="0">
                <a:solidFill>
                  <a:srgbClr val="1C1C1C"/>
                </a:solidFill>
                <a:latin typeface="黑体" pitchFamily="2" charset="-122"/>
                <a:ea typeface="黑体" pitchFamily="2" charset="-122"/>
              </a:rPr>
              <a:t>即以右手四指   由经小于     的角弯向   ，拇指的指向就是正电荷所受</a:t>
            </a:r>
            <a:r>
              <a:rPr lang="zh-CN" altLang="en-US" sz="2800" dirty="0">
                <a:solidFill>
                  <a:srgbClr val="CC0000"/>
                </a:solidFill>
                <a:latin typeface="黑体" pitchFamily="2" charset="-122"/>
                <a:ea typeface="黑体" pitchFamily="2" charset="-122"/>
              </a:rPr>
              <a:t>洛仑兹力的方向</a:t>
            </a:r>
            <a:r>
              <a:rPr lang="en-US" altLang="zh-CN" sz="2800" dirty="0">
                <a:latin typeface="黑体" pitchFamily="2" charset="-122"/>
                <a:ea typeface="黑体" pitchFamily="2" charset="-122"/>
              </a:rPr>
              <a:t>.</a:t>
            </a:r>
          </a:p>
        </p:txBody>
      </p:sp>
      <p:graphicFrame>
        <p:nvGraphicFramePr>
          <p:cNvPr id="61490" name="Object 50"/>
          <p:cNvGraphicFramePr>
            <a:graphicFrameLocks noChangeAspect="1"/>
          </p:cNvGraphicFramePr>
          <p:nvPr/>
        </p:nvGraphicFramePr>
        <p:xfrm>
          <a:off x="8066087" y="4076700"/>
          <a:ext cx="392113" cy="495300"/>
        </p:xfrm>
        <a:graphic>
          <a:graphicData uri="http://schemas.openxmlformats.org/presentationml/2006/ole">
            <mc:AlternateContent xmlns:mc="http://schemas.openxmlformats.org/markup-compatibility/2006">
              <mc:Choice xmlns:v="urn:schemas-microsoft-com:vml" Requires="v">
                <p:oleObj spid="_x0000_s56814" name="公式" r:id="rId27" imgW="152280" imgH="190440" progId="Equation.3">
                  <p:embed/>
                </p:oleObj>
              </mc:Choice>
              <mc:Fallback>
                <p:oleObj name="公式" r:id="rId27" imgW="152280" imgH="190440" progId="Equation.3">
                  <p:embed/>
                  <p:pic>
                    <p:nvPicPr>
                      <p:cNvPr id="0"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66087" y="4076700"/>
                        <a:ext cx="392113"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1" name="Object 51"/>
          <p:cNvGraphicFramePr>
            <a:graphicFrameLocks noChangeAspect="1"/>
          </p:cNvGraphicFramePr>
          <p:nvPr/>
        </p:nvGraphicFramePr>
        <p:xfrm>
          <a:off x="3962400" y="4038600"/>
          <a:ext cx="358775" cy="504825"/>
        </p:xfrm>
        <a:graphic>
          <a:graphicData uri="http://schemas.openxmlformats.org/presentationml/2006/ole">
            <mc:AlternateContent xmlns:mc="http://schemas.openxmlformats.org/markup-compatibility/2006">
              <mc:Choice xmlns:v="urn:schemas-microsoft-com:vml" Requires="v">
                <p:oleObj spid="_x0000_s56815" name="Equation" r:id="rId28" imgW="126720" imgH="177480" progId="Equation.3">
                  <p:embed/>
                </p:oleObj>
              </mc:Choice>
              <mc:Fallback>
                <p:oleObj name="Equation" r:id="rId28" imgW="126720" imgH="177480" progId="Equation.3">
                  <p:embed/>
                  <p:pic>
                    <p:nvPicPr>
                      <p:cNvPr id="0"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62400" y="4038600"/>
                        <a:ext cx="35877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2" name="Object 52"/>
          <p:cNvGraphicFramePr>
            <a:graphicFrameLocks noChangeAspect="1"/>
          </p:cNvGraphicFramePr>
          <p:nvPr/>
        </p:nvGraphicFramePr>
        <p:xfrm>
          <a:off x="5943600" y="4046538"/>
          <a:ext cx="762000" cy="511175"/>
        </p:xfrm>
        <a:graphic>
          <a:graphicData uri="http://schemas.openxmlformats.org/presentationml/2006/ole">
            <mc:AlternateContent xmlns:mc="http://schemas.openxmlformats.org/markup-compatibility/2006">
              <mc:Choice xmlns:v="urn:schemas-microsoft-com:vml" Requires="v">
                <p:oleObj spid="_x0000_s56816" name="Equation" r:id="rId29" imgW="304560" imgH="203040" progId="Equation.3">
                  <p:embed/>
                </p:oleObj>
              </mc:Choice>
              <mc:Fallback>
                <p:oleObj name="Equation" r:id="rId29" imgW="304560" imgH="203040" progId="Equation.3">
                  <p:embed/>
                  <p:pic>
                    <p:nvPicPr>
                      <p:cNvPr id="0" name="Picture 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943600" y="4046538"/>
                        <a:ext cx="76200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69"/>
                                        </p:tgtEl>
                                        <p:attrNameLst>
                                          <p:attrName>style.visibility</p:attrName>
                                        </p:attrNameLst>
                                      </p:cBhvr>
                                      <p:to>
                                        <p:strVal val="visible"/>
                                      </p:to>
                                    </p:set>
                                    <p:animEffect transition="in" filter="blinds(horizontal)">
                                      <p:cBhvr>
                                        <p:cTn id="17" dur="500"/>
                                        <p:tgtEl>
                                          <p:spTgt spid="6146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up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ppt_h/2"/>
                                          </p:val>
                                        </p:tav>
                                        <p:tav tm="100000">
                                          <p:val>
                                            <p:strVal val="#ppt_y"/>
                                          </p:val>
                                        </p:tav>
                                      </p:tavLst>
                                    </p:anim>
                                    <p:anim calcmode="lin" valueType="num">
                                      <p:cBhvr>
                                        <p:cTn id="39" dur="500" fill="hold"/>
                                        <p:tgtEl>
                                          <p:spTgt spid="11"/>
                                        </p:tgtEl>
                                        <p:attrNameLst>
                                          <p:attrName>ppt_w</p:attrName>
                                        </p:attrNameLst>
                                      </p:cBhvr>
                                      <p:tavLst>
                                        <p:tav tm="0">
                                          <p:val>
                                            <p:strVal val="#ppt_w"/>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61470"/>
                                        </p:tgtEl>
                                        <p:attrNameLst>
                                          <p:attrName>style.visibility</p:attrName>
                                        </p:attrNameLst>
                                      </p:cBhvr>
                                      <p:to>
                                        <p:strVal val="visible"/>
                                      </p:to>
                                    </p:set>
                                    <p:animEffect transition="in" filter="slide(fromBottom)">
                                      <p:cBhvr>
                                        <p:cTn id="45" dur="500"/>
                                        <p:tgtEl>
                                          <p:spTgt spid="614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1489"/>
                                        </p:tgtEl>
                                        <p:attrNameLst>
                                          <p:attrName>style.visibility</p:attrName>
                                        </p:attrNameLst>
                                      </p:cBhvr>
                                      <p:to>
                                        <p:strVal val="visible"/>
                                      </p:to>
                                    </p:set>
                                    <p:animEffect transition="in" filter="fade">
                                      <p:cBhvr>
                                        <p:cTn id="50" dur="500"/>
                                        <p:tgtEl>
                                          <p:spTgt spid="61489"/>
                                        </p:tgtEl>
                                      </p:cBhvr>
                                    </p:animEffect>
                                  </p:childTnLst>
                                </p:cTn>
                              </p:par>
                              <p:par>
                                <p:cTn id="51" presetID="10" presetClass="entr" presetSubtype="0" fill="hold" nodeType="withEffect">
                                  <p:stCondLst>
                                    <p:cond delay="0"/>
                                  </p:stCondLst>
                                  <p:childTnLst>
                                    <p:set>
                                      <p:cBhvr>
                                        <p:cTn id="52" dur="1" fill="hold">
                                          <p:stCondLst>
                                            <p:cond delay="0"/>
                                          </p:stCondLst>
                                        </p:cTn>
                                        <p:tgtEl>
                                          <p:spTgt spid="61490"/>
                                        </p:tgtEl>
                                        <p:attrNameLst>
                                          <p:attrName>style.visibility</p:attrName>
                                        </p:attrNameLst>
                                      </p:cBhvr>
                                      <p:to>
                                        <p:strVal val="visible"/>
                                      </p:to>
                                    </p:set>
                                    <p:animEffect transition="in" filter="fade">
                                      <p:cBhvr>
                                        <p:cTn id="53" dur="500"/>
                                        <p:tgtEl>
                                          <p:spTgt spid="61490"/>
                                        </p:tgtEl>
                                      </p:cBhvr>
                                    </p:animEffect>
                                  </p:childTnLst>
                                </p:cTn>
                              </p:par>
                              <p:par>
                                <p:cTn id="54" presetID="10" presetClass="entr" presetSubtype="0" fill="hold" nodeType="withEffect">
                                  <p:stCondLst>
                                    <p:cond delay="0"/>
                                  </p:stCondLst>
                                  <p:childTnLst>
                                    <p:set>
                                      <p:cBhvr>
                                        <p:cTn id="55" dur="1" fill="hold">
                                          <p:stCondLst>
                                            <p:cond delay="0"/>
                                          </p:stCondLst>
                                        </p:cTn>
                                        <p:tgtEl>
                                          <p:spTgt spid="61491"/>
                                        </p:tgtEl>
                                        <p:attrNameLst>
                                          <p:attrName>style.visibility</p:attrName>
                                        </p:attrNameLst>
                                      </p:cBhvr>
                                      <p:to>
                                        <p:strVal val="visible"/>
                                      </p:to>
                                    </p:set>
                                    <p:animEffect transition="in" filter="fade">
                                      <p:cBhvr>
                                        <p:cTn id="56" dur="500"/>
                                        <p:tgtEl>
                                          <p:spTgt spid="61491"/>
                                        </p:tgtEl>
                                      </p:cBhvr>
                                    </p:animEffect>
                                  </p:childTnLst>
                                </p:cTn>
                              </p:par>
                              <p:par>
                                <p:cTn id="57" presetID="10" presetClass="entr" presetSubtype="0" fill="hold" nodeType="withEffect">
                                  <p:stCondLst>
                                    <p:cond delay="0"/>
                                  </p:stCondLst>
                                  <p:childTnLst>
                                    <p:set>
                                      <p:cBhvr>
                                        <p:cTn id="58" dur="1" fill="hold">
                                          <p:stCondLst>
                                            <p:cond delay="0"/>
                                          </p:stCondLst>
                                        </p:cTn>
                                        <p:tgtEl>
                                          <p:spTgt spid="61492"/>
                                        </p:tgtEl>
                                        <p:attrNameLst>
                                          <p:attrName>style.visibility</p:attrName>
                                        </p:attrNameLst>
                                      </p:cBhvr>
                                      <p:to>
                                        <p:strVal val="visible"/>
                                      </p:to>
                                    </p:set>
                                    <p:animEffect transition="in" filter="fade">
                                      <p:cBhvr>
                                        <p:cTn id="59" dur="500"/>
                                        <p:tgtEl>
                                          <p:spTgt spid="6149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blinds(horizontal)">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9" grpId="0" autoUpdateAnimBg="0"/>
      <p:bldP spid="6148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649514"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二 带电粒子在磁场中运动</a:t>
            </a:r>
          </a:p>
        </p:txBody>
      </p:sp>
      <p:graphicFrame>
        <p:nvGraphicFramePr>
          <p:cNvPr id="62467" name="Object 3"/>
          <p:cNvGraphicFramePr>
            <a:graphicFrameLocks noChangeAspect="1"/>
          </p:cNvGraphicFramePr>
          <p:nvPr/>
        </p:nvGraphicFramePr>
        <p:xfrm>
          <a:off x="5638800" y="1600200"/>
          <a:ext cx="2778125" cy="1295400"/>
        </p:xfrm>
        <a:graphic>
          <a:graphicData uri="http://schemas.openxmlformats.org/presentationml/2006/ole">
            <mc:AlternateContent xmlns:mc="http://schemas.openxmlformats.org/markup-compatibility/2006">
              <mc:Choice xmlns:v="urn:schemas-microsoft-com:vml" Requires="v">
                <p:oleObj spid="_x0000_s57521" name="Equation" r:id="rId4" imgW="863280" imgH="431640" progId="Equation.3">
                  <p:embed/>
                </p:oleObj>
              </mc:Choice>
              <mc:Fallback>
                <p:oleObj name="Equation" r:id="rId4" imgW="863280" imgH="431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600200"/>
                        <a:ext cx="2778125"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nvGraphicFramePr>
        <p:xfrm>
          <a:off x="5867400" y="2667000"/>
          <a:ext cx="1800225" cy="1219200"/>
        </p:xfrm>
        <a:graphic>
          <a:graphicData uri="http://schemas.openxmlformats.org/presentationml/2006/ole">
            <mc:AlternateContent xmlns:mc="http://schemas.openxmlformats.org/markup-compatibility/2006">
              <mc:Choice xmlns:v="urn:schemas-microsoft-com:vml" Requires="v">
                <p:oleObj spid="_x0000_s57522" name="Equation" r:id="rId6" imgW="571320" imgH="419040" progId="Equation.3">
                  <p:embed/>
                </p:oleObj>
              </mc:Choice>
              <mc:Fallback>
                <p:oleObj name="Equation" r:id="rId6" imgW="571320" imgH="4190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2667000"/>
                        <a:ext cx="1800225"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9" name="Object 5"/>
          <p:cNvGraphicFramePr>
            <a:graphicFrameLocks noChangeAspect="1"/>
          </p:cNvGraphicFramePr>
          <p:nvPr/>
        </p:nvGraphicFramePr>
        <p:xfrm>
          <a:off x="6035675" y="952500"/>
          <a:ext cx="1752600" cy="723900"/>
        </p:xfrm>
        <a:graphic>
          <a:graphicData uri="http://schemas.openxmlformats.org/presentationml/2006/ole">
            <mc:AlternateContent xmlns:mc="http://schemas.openxmlformats.org/markup-compatibility/2006">
              <mc:Choice xmlns:v="urn:schemas-microsoft-com:vml" Requires="v">
                <p:oleObj spid="_x0000_s57523" name="Equation" r:id="rId8" imgW="457200" imgH="241200" progId="Equation.3">
                  <p:embed/>
                </p:oleObj>
              </mc:Choice>
              <mc:Fallback>
                <p:oleObj name="Equation" r:id="rId8" imgW="457200" imgH="2412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5675" y="952500"/>
                        <a:ext cx="1752600" cy="72390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aphicFrame>
        <p:nvGraphicFramePr>
          <p:cNvPr id="62470" name="Object 6"/>
          <p:cNvGraphicFramePr>
            <a:graphicFrameLocks noChangeAspect="1"/>
          </p:cNvGraphicFramePr>
          <p:nvPr/>
        </p:nvGraphicFramePr>
        <p:xfrm>
          <a:off x="5349875" y="3962400"/>
          <a:ext cx="3032125" cy="1295400"/>
        </p:xfrm>
        <a:graphic>
          <a:graphicData uri="http://schemas.openxmlformats.org/presentationml/2006/ole">
            <mc:AlternateContent xmlns:mc="http://schemas.openxmlformats.org/markup-compatibility/2006">
              <mc:Choice xmlns:v="urn:schemas-microsoft-com:vml" Requires="v">
                <p:oleObj spid="_x0000_s57524" name="Equation" r:id="rId10" imgW="1117440" imgH="431640" progId="Equation.3">
                  <p:embed/>
                </p:oleObj>
              </mc:Choice>
              <mc:Fallback>
                <p:oleObj name="Equation" r:id="rId10" imgW="1117440" imgH="43164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49875" y="3962400"/>
                        <a:ext cx="3032125"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1" name="Object 7"/>
          <p:cNvGraphicFramePr>
            <a:graphicFrameLocks noChangeAspect="1"/>
          </p:cNvGraphicFramePr>
          <p:nvPr/>
        </p:nvGraphicFramePr>
        <p:xfrm>
          <a:off x="5486400" y="5334000"/>
          <a:ext cx="2803525" cy="1122363"/>
        </p:xfrm>
        <a:graphic>
          <a:graphicData uri="http://schemas.openxmlformats.org/presentationml/2006/ole">
            <mc:AlternateContent xmlns:mc="http://schemas.openxmlformats.org/markup-compatibility/2006">
              <mc:Choice xmlns:v="urn:schemas-microsoft-com:vml" Requires="v">
                <p:oleObj spid="_x0000_s57525" name="Equation" r:id="rId12" imgW="914400" imgH="393480" progId="Equation.3">
                  <p:embed/>
                </p:oleObj>
              </mc:Choice>
              <mc:Fallback>
                <p:oleObj name="Equation" r:id="rId12" imgW="914400" imgH="39348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6400" y="5334000"/>
                        <a:ext cx="2803525" cy="1122363"/>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sp>
        <p:nvSpPr>
          <p:cNvPr id="62472" name="Text Box 8"/>
          <p:cNvSpPr txBox="1">
            <a:spLocks noChangeArrowheads="1"/>
          </p:cNvSpPr>
          <p:nvPr/>
        </p:nvSpPr>
        <p:spPr bwMode="auto">
          <a:xfrm>
            <a:off x="76200" y="1066801"/>
            <a:ext cx="5562600" cy="523220"/>
          </a:xfrm>
          <a:prstGeom prst="rect">
            <a:avLst/>
          </a:prstGeom>
          <a:noFill/>
          <a:ln w="9525">
            <a:noFill/>
            <a:miter lim="800000"/>
            <a:headEnd/>
            <a:tailEnd/>
          </a:ln>
          <a:effectLst/>
        </p:spPr>
        <p:txBody>
          <a:bodyPr wrap="square">
            <a:spAutoFit/>
          </a:bodyPr>
          <a:lstStyle/>
          <a:p>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带电粒子在均匀磁场中的运动</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ontrols>
      <mc:AlternateContent xmlns:mc="http://schemas.openxmlformats.org/markup-compatibility/2006">
        <mc:Choice xmlns:v="urn:schemas-microsoft-com:vml" Requires="v">
          <p:control spid="57526" r:id="rId2" imgW="1828800" imgH="1828800"/>
        </mc:Choice>
        <mc:Fallback>
          <p:control r:id="rId2" imgW="1828800" imgH="1828800">
            <p:pic>
              <p:nvPicPr>
                <p:cNvPr id="2" name="ShockwaveFlash1"/>
                <p:cNvPicPr preferRelativeResize="0">
                  <a:picLocks noChangeArrowheads="1" noChangeShapeType="1"/>
                </p:cNvPicPr>
                <p:nvPr/>
              </p:nvPicPr>
              <p:blipFill>
                <a:blip r:embed="rId14"/>
                <a:srcRect/>
                <a:stretch>
                  <a:fillRect/>
                </a:stretch>
              </p:blipFill>
              <p:spPr bwMode="auto">
                <a:xfrm>
                  <a:off x="685800" y="1905000"/>
                  <a:ext cx="4114800" cy="45720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animEffect transition="in" filter="blinds(horizontal)">
                                      <p:cBhvr>
                                        <p:cTn id="7" dur="500"/>
                                        <p:tgtEl>
                                          <p:spTgt spid="624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blinds(vertical)">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2468"/>
                                        </p:tgtEl>
                                        <p:attrNameLst>
                                          <p:attrName>style.visibility</p:attrName>
                                        </p:attrNameLst>
                                      </p:cBhvr>
                                      <p:to>
                                        <p:strVal val="visible"/>
                                      </p:to>
                                    </p:set>
                                    <p:animEffect transition="in" filter="blinds(vertical)">
                                      <p:cBhvr>
                                        <p:cTn id="17" dur="500"/>
                                        <p:tgtEl>
                                          <p:spTgt spid="6246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62470"/>
                                        </p:tgtEl>
                                        <p:attrNameLst>
                                          <p:attrName>style.visibility</p:attrName>
                                        </p:attrNameLst>
                                      </p:cBhvr>
                                      <p:to>
                                        <p:strVal val="visible"/>
                                      </p:to>
                                    </p:set>
                                    <p:animEffect transition="in" filter="blinds(vertical)">
                                      <p:cBhvr>
                                        <p:cTn id="22" dur="500"/>
                                        <p:tgtEl>
                                          <p:spTgt spid="624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62471"/>
                                        </p:tgtEl>
                                        <p:attrNameLst>
                                          <p:attrName>style.visibility</p:attrName>
                                        </p:attrNameLst>
                                      </p:cBhvr>
                                      <p:to>
                                        <p:strVal val="visible"/>
                                      </p:to>
                                    </p:set>
                                    <p:animEffect transition="in" filter="blinds(vertical)">
                                      <p:cBhvr>
                                        <p:cTn id="27" dur="500"/>
                                        <p:tgtEl>
                                          <p:spTgt spid="62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9">
            <a:extLst>
              <a:ext uri="{FF2B5EF4-FFF2-40B4-BE49-F238E27FC236}">
                <a16:creationId xmlns:a16="http://schemas.microsoft.com/office/drawing/2014/main" id="{6A536657-E1AC-41E3-9D77-EC8D502AAA5F}"/>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39750" y="1198563"/>
            <a:ext cx="3241675" cy="2560637"/>
          </a:xfrm>
          <a:noFill/>
        </p:spPr>
      </p:pic>
      <p:pic>
        <p:nvPicPr>
          <p:cNvPr id="12291" name="Picture 12">
            <a:extLst>
              <a:ext uri="{FF2B5EF4-FFF2-40B4-BE49-F238E27FC236}">
                <a16:creationId xmlns:a16="http://schemas.microsoft.com/office/drawing/2014/main" id="{2C79EEFC-F725-4530-918E-E3FE72E92692}"/>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a:xfrm>
            <a:off x="4572000" y="1219200"/>
            <a:ext cx="4356100" cy="3159125"/>
          </a:xfrm>
          <a:noFill/>
        </p:spPr>
      </p:pic>
      <p:sp>
        <p:nvSpPr>
          <p:cNvPr id="12292" name="Text Box 17">
            <a:extLst>
              <a:ext uri="{FF2B5EF4-FFF2-40B4-BE49-F238E27FC236}">
                <a16:creationId xmlns:a16="http://schemas.microsoft.com/office/drawing/2014/main" id="{180D65F7-3821-48B5-A145-AB629324525C}"/>
              </a:ext>
            </a:extLst>
          </p:cNvPr>
          <p:cNvSpPr txBox="1">
            <a:spLocks noChangeArrowheads="1"/>
          </p:cNvSpPr>
          <p:nvPr/>
        </p:nvSpPr>
        <p:spPr bwMode="auto">
          <a:xfrm>
            <a:off x="827088" y="3935413"/>
            <a:ext cx="311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FF0000"/>
                </a:solidFill>
                <a:ea typeface="隶书" panose="02010509060101010101" pitchFamily="49" charset="-122"/>
              </a:rPr>
              <a:t>两端吸引，中部不吸</a:t>
            </a:r>
          </a:p>
        </p:txBody>
      </p:sp>
      <p:sp>
        <p:nvSpPr>
          <p:cNvPr id="12293" name="Text Box 18">
            <a:extLst>
              <a:ext uri="{FF2B5EF4-FFF2-40B4-BE49-F238E27FC236}">
                <a16:creationId xmlns:a16="http://schemas.microsoft.com/office/drawing/2014/main" id="{D30D658E-5872-4F93-9A9D-AC10B6A4E232}"/>
              </a:ext>
            </a:extLst>
          </p:cNvPr>
          <p:cNvSpPr txBox="1">
            <a:spLocks noChangeArrowheads="1"/>
          </p:cNvSpPr>
          <p:nvPr/>
        </p:nvSpPr>
        <p:spPr bwMode="auto">
          <a:xfrm>
            <a:off x="5508625" y="4295775"/>
            <a:ext cx="302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a:solidFill>
                  <a:srgbClr val="FF0000"/>
                </a:solidFill>
                <a:ea typeface="隶书" panose="02010509060101010101" pitchFamily="49" charset="-122"/>
              </a:rPr>
              <a:t>地球是大磁铁</a:t>
            </a:r>
          </a:p>
        </p:txBody>
      </p:sp>
      <p:sp>
        <p:nvSpPr>
          <p:cNvPr id="12294" name="Text Box 19">
            <a:extLst>
              <a:ext uri="{FF2B5EF4-FFF2-40B4-BE49-F238E27FC236}">
                <a16:creationId xmlns:a16="http://schemas.microsoft.com/office/drawing/2014/main" id="{0EB519D4-BAB0-43A1-92EE-94620852EAF0}"/>
              </a:ext>
            </a:extLst>
          </p:cNvPr>
          <p:cNvSpPr txBox="1">
            <a:spLocks noChangeArrowheads="1"/>
          </p:cNvSpPr>
          <p:nvPr/>
        </p:nvSpPr>
        <p:spPr bwMode="auto">
          <a:xfrm>
            <a:off x="206375" y="4465638"/>
            <a:ext cx="37353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a:solidFill>
                  <a:srgbClr val="FF0000"/>
                </a:solidFill>
                <a:ea typeface="隶书" panose="02010509060101010101" pitchFamily="49" charset="-122"/>
              </a:rPr>
              <a:t>地球磁场：可能是地球内部液态铁流动产生的</a:t>
            </a:r>
          </a:p>
        </p:txBody>
      </p:sp>
      <p:sp>
        <p:nvSpPr>
          <p:cNvPr id="12295" name="Text Box 20">
            <a:extLst>
              <a:ext uri="{FF2B5EF4-FFF2-40B4-BE49-F238E27FC236}">
                <a16:creationId xmlns:a16="http://schemas.microsoft.com/office/drawing/2014/main" id="{C596ABD2-CA8D-4A41-B863-BA131F0402AB}"/>
              </a:ext>
            </a:extLst>
          </p:cNvPr>
          <p:cNvSpPr txBox="1">
            <a:spLocks noChangeArrowheads="1"/>
          </p:cNvSpPr>
          <p:nvPr/>
        </p:nvSpPr>
        <p:spPr bwMode="auto">
          <a:xfrm>
            <a:off x="3851275" y="5014913"/>
            <a:ext cx="4770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a:solidFill>
                  <a:srgbClr val="FF0000"/>
                </a:solidFill>
                <a:ea typeface="隶书" panose="02010509060101010101" pitchFamily="49" charset="-122"/>
              </a:rPr>
              <a:t>地球磁极：经过一定时间会逆转</a:t>
            </a:r>
          </a:p>
        </p:txBody>
      </p:sp>
      <p:sp>
        <p:nvSpPr>
          <p:cNvPr id="12296" name="Text Box 21">
            <a:extLst>
              <a:ext uri="{FF2B5EF4-FFF2-40B4-BE49-F238E27FC236}">
                <a16:creationId xmlns:a16="http://schemas.microsoft.com/office/drawing/2014/main" id="{CD34E1CB-05B6-46A6-8194-1587E78793E9}"/>
              </a:ext>
            </a:extLst>
          </p:cNvPr>
          <p:cNvSpPr txBox="1">
            <a:spLocks noChangeArrowheads="1"/>
          </p:cNvSpPr>
          <p:nvPr/>
        </p:nvSpPr>
        <p:spPr bwMode="auto">
          <a:xfrm>
            <a:off x="1042988" y="5735638"/>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a:solidFill>
                  <a:srgbClr val="FF0000"/>
                </a:solidFill>
                <a:ea typeface="隶书" panose="02010509060101010101" pitchFamily="49" charset="-122"/>
              </a:rPr>
              <a:t>磁场：强</a:t>
            </a:r>
            <a:r>
              <a:rPr lang="en-US" altLang="zh-CN" sz="2400">
                <a:solidFill>
                  <a:srgbClr val="FF0000"/>
                </a:solidFill>
                <a:ea typeface="隶书" panose="02010509060101010101" pitchFamily="49" charset="-122"/>
              </a:rPr>
              <a:t>——</a:t>
            </a:r>
            <a:r>
              <a:rPr lang="zh-CN" altLang="en-US" sz="2400">
                <a:solidFill>
                  <a:srgbClr val="0000CC"/>
                </a:solidFill>
                <a:ea typeface="隶书" panose="02010509060101010101" pitchFamily="49" charset="-122"/>
              </a:rPr>
              <a:t>弱</a:t>
            </a:r>
            <a:r>
              <a:rPr lang="en-US" altLang="zh-CN" sz="2400">
                <a:solidFill>
                  <a:srgbClr val="0000CC"/>
                </a:solidFill>
                <a:ea typeface="隶书" panose="02010509060101010101" pitchFamily="49" charset="-122"/>
              </a:rPr>
              <a:t>——</a:t>
            </a:r>
            <a:r>
              <a:rPr lang="zh-CN" altLang="en-US" sz="2400">
                <a:solidFill>
                  <a:srgbClr val="0000CC"/>
                </a:solidFill>
                <a:ea typeface="隶书" panose="02010509060101010101" pitchFamily="49" charset="-122"/>
              </a:rPr>
              <a:t>无（反转）</a:t>
            </a:r>
            <a:r>
              <a:rPr lang="en-US" altLang="zh-CN" sz="2400">
                <a:solidFill>
                  <a:srgbClr val="0000CC"/>
                </a:solidFill>
                <a:ea typeface="隶书" panose="02010509060101010101" pitchFamily="49" charset="-122"/>
              </a:rPr>
              <a:t>——</a:t>
            </a:r>
            <a:r>
              <a:rPr lang="zh-CN" altLang="en-US" sz="2400">
                <a:solidFill>
                  <a:srgbClr val="0000CC"/>
                </a:solidFill>
                <a:ea typeface="隶书" panose="02010509060101010101" pitchFamily="49" charset="-122"/>
              </a:rPr>
              <a:t>弱</a:t>
            </a:r>
            <a:r>
              <a:rPr lang="en-US" altLang="zh-CN" sz="2400">
                <a:solidFill>
                  <a:srgbClr val="FF0000"/>
                </a:solidFill>
                <a:ea typeface="隶书" panose="02010509060101010101" pitchFamily="49" charset="-122"/>
              </a:rPr>
              <a:t>——</a:t>
            </a:r>
            <a:r>
              <a:rPr lang="zh-CN" altLang="en-US" sz="2400">
                <a:solidFill>
                  <a:srgbClr val="FF0000"/>
                </a:solidFill>
                <a:ea typeface="隶书" panose="02010509060101010101" pitchFamily="49" charset="-122"/>
              </a:rPr>
              <a:t>强</a:t>
            </a:r>
          </a:p>
        </p:txBody>
      </p:sp>
      <p:sp>
        <p:nvSpPr>
          <p:cNvPr id="12297" name="Text Box 22">
            <a:extLst>
              <a:ext uri="{FF2B5EF4-FFF2-40B4-BE49-F238E27FC236}">
                <a16:creationId xmlns:a16="http://schemas.microsoft.com/office/drawing/2014/main" id="{0379E227-AD55-4DD7-9527-4003D9467171}"/>
              </a:ext>
            </a:extLst>
          </p:cNvPr>
          <p:cNvSpPr txBox="1">
            <a:spLocks noChangeArrowheads="1"/>
          </p:cNvSpPr>
          <p:nvPr/>
        </p:nvSpPr>
        <p:spPr bwMode="auto">
          <a:xfrm>
            <a:off x="2681288" y="6400800"/>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a:solidFill>
                  <a:srgbClr val="0000CC"/>
                </a:solidFill>
                <a:ea typeface="隶书" panose="02010509060101010101" pitchFamily="49" charset="-122"/>
              </a:rPr>
              <a:t>恐龙灭绝的可能原因之一</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ChangeArrowheads="1"/>
          </p:cNvSpPr>
          <p:nvPr/>
        </p:nvSpPr>
        <p:spPr bwMode="auto">
          <a:xfrm>
            <a:off x="5097463" y="1371600"/>
            <a:ext cx="3741737" cy="519113"/>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FF0000"/>
                </a:solidFill>
                <a:latin typeface="Times New Roman" pitchFamily="18" charset="0"/>
                <a:ea typeface="黑体" pitchFamily="2" charset="-122"/>
              </a:rPr>
              <a:t>（</a:t>
            </a:r>
            <a:r>
              <a:rPr lang="zh-CN" altLang="en-US" sz="2800" dirty="0">
                <a:solidFill>
                  <a:srgbClr val="000000"/>
                </a:solidFill>
                <a:latin typeface="Times New Roman" pitchFamily="18" charset="0"/>
                <a:ea typeface="黑体" pitchFamily="2" charset="-122"/>
              </a:rPr>
              <a:t>洛仑兹力不做功</a:t>
            </a:r>
            <a:r>
              <a:rPr lang="zh-CN" altLang="en-US" sz="2800" dirty="0">
                <a:solidFill>
                  <a:srgbClr val="FF0000"/>
                </a:solidFill>
                <a:latin typeface="Times New Roman" pitchFamily="18" charset="0"/>
                <a:ea typeface="黑体" pitchFamily="2" charset="-122"/>
              </a:rPr>
              <a:t>）</a:t>
            </a:r>
          </a:p>
        </p:txBody>
      </p:sp>
      <p:graphicFrame>
        <p:nvGraphicFramePr>
          <p:cNvPr id="64516" name="Object 4"/>
          <p:cNvGraphicFramePr>
            <a:graphicFrameLocks noChangeAspect="1"/>
          </p:cNvGraphicFramePr>
          <p:nvPr>
            <p:extLst>
              <p:ext uri="{D42A27DB-BD31-4B8C-83A1-F6EECF244321}">
                <p14:modId xmlns:p14="http://schemas.microsoft.com/office/powerpoint/2010/main" val="3367213198"/>
              </p:ext>
            </p:extLst>
          </p:nvPr>
        </p:nvGraphicFramePr>
        <p:xfrm>
          <a:off x="533400" y="3051175"/>
          <a:ext cx="2438400" cy="865188"/>
        </p:xfrm>
        <a:graphic>
          <a:graphicData uri="http://schemas.openxmlformats.org/presentationml/2006/ole">
            <mc:AlternateContent xmlns:mc="http://schemas.openxmlformats.org/markup-compatibility/2006">
              <mc:Choice xmlns:v="urn:schemas-microsoft-com:vml" Requires="v">
                <p:oleObj spid="_x0000_s58687" name="Equation" r:id="rId4" imgW="736560" imgH="241200" progId="Equation.3">
                  <p:embed/>
                </p:oleObj>
              </mc:Choice>
              <mc:Fallback>
                <p:oleObj name="Equation" r:id="rId4" imgW="73656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051175"/>
                        <a:ext cx="24384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7" name="Object 5"/>
          <p:cNvGraphicFramePr>
            <a:graphicFrameLocks noChangeAspect="1"/>
          </p:cNvGraphicFramePr>
          <p:nvPr>
            <p:extLst>
              <p:ext uri="{D42A27DB-BD31-4B8C-83A1-F6EECF244321}">
                <p14:modId xmlns:p14="http://schemas.microsoft.com/office/powerpoint/2010/main" val="4089365719"/>
              </p:ext>
            </p:extLst>
          </p:nvPr>
        </p:nvGraphicFramePr>
        <p:xfrm>
          <a:off x="533400" y="4727575"/>
          <a:ext cx="2438400" cy="727075"/>
        </p:xfrm>
        <a:graphic>
          <a:graphicData uri="http://schemas.openxmlformats.org/presentationml/2006/ole">
            <mc:AlternateContent xmlns:mc="http://schemas.openxmlformats.org/markup-compatibility/2006">
              <mc:Choice xmlns:v="urn:schemas-microsoft-com:vml" Requires="v">
                <p:oleObj spid="_x0000_s58688" name="Equation" r:id="rId6" imgW="723600" imgH="215640" progId="Equation.3">
                  <p:embed/>
                </p:oleObj>
              </mc:Choice>
              <mc:Fallback>
                <p:oleObj name="Equation" r:id="rId6" imgW="72360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4727575"/>
                        <a:ext cx="24384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457200" y="1295400"/>
            <a:ext cx="4495800" cy="649288"/>
            <a:chOff x="528" y="733"/>
            <a:chExt cx="2832" cy="409"/>
          </a:xfrm>
        </p:grpSpPr>
        <p:sp>
          <p:nvSpPr>
            <p:cNvPr id="64519" name="Rectangle 7"/>
            <p:cNvSpPr>
              <a:spLocks noChangeArrowheads="1"/>
            </p:cNvSpPr>
            <p:nvPr/>
          </p:nvSpPr>
          <p:spPr bwMode="auto">
            <a:xfrm>
              <a:off x="528" y="733"/>
              <a:ext cx="1824"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FF0000"/>
                  </a:solidFill>
                  <a:latin typeface="Times New Roman" pitchFamily="18" charset="0"/>
                  <a:ea typeface="黑体" pitchFamily="2" charset="-122"/>
                </a:rPr>
                <a:t>洛仑兹力</a:t>
              </a:r>
              <a:r>
                <a:rPr lang="zh-CN" altLang="en-US" sz="2800" dirty="0">
                  <a:solidFill>
                    <a:srgbClr val="C00000"/>
                  </a:solidFill>
                  <a:latin typeface="Times New Roman" pitchFamily="18" charset="0"/>
                </a:rPr>
                <a:t>  </a:t>
              </a:r>
            </a:p>
          </p:txBody>
        </p:sp>
        <p:graphicFrame>
          <p:nvGraphicFramePr>
            <p:cNvPr id="64520" name="Object 8"/>
            <p:cNvGraphicFramePr>
              <a:graphicFrameLocks noChangeAspect="1"/>
            </p:cNvGraphicFramePr>
            <p:nvPr/>
          </p:nvGraphicFramePr>
          <p:xfrm>
            <a:off x="1728" y="741"/>
            <a:ext cx="1632" cy="401"/>
          </p:xfrm>
          <a:graphic>
            <a:graphicData uri="http://schemas.openxmlformats.org/presentationml/2006/ole">
              <mc:AlternateContent xmlns:mc="http://schemas.openxmlformats.org/markup-compatibility/2006">
                <mc:Choice xmlns:v="urn:schemas-microsoft-com:vml" Requires="v">
                  <p:oleObj spid="_x0000_s58689" name="Equation" r:id="rId8" imgW="1447560" imgH="380880" progId="Equation.3">
                    <p:embed/>
                  </p:oleObj>
                </mc:Choice>
                <mc:Fallback>
                  <p:oleObj name="Equation" r:id="rId8" imgW="1447560" imgH="380880" progId="Equation.3">
                    <p:embed/>
                    <p:pic>
                      <p:nvPicPr>
                        <p:cNvPr id="0"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8" y="741"/>
                          <a:ext cx="1632" cy="401"/>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sp>
        <p:nvSpPr>
          <p:cNvPr id="64521" name="Rectangle 9"/>
          <p:cNvSpPr>
            <a:spLocks noChangeArrowheads="1"/>
          </p:cNvSpPr>
          <p:nvPr/>
        </p:nvSpPr>
        <p:spPr bwMode="auto">
          <a:xfrm>
            <a:off x="5486400" y="2441575"/>
            <a:ext cx="3011488" cy="685800"/>
          </a:xfrm>
          <a:prstGeom prst="rect">
            <a:avLst/>
          </a:prstGeom>
          <a:noFill/>
          <a:ln w="19050">
            <a:noFill/>
            <a:miter lim="800000"/>
            <a:headEnd/>
            <a:tailEnd/>
          </a:ln>
          <a:effectLst/>
        </p:spPr>
        <p:txBody>
          <a:bodyPr wrap="none" anchor="ctr"/>
          <a:lstStyle/>
          <a:p>
            <a:endParaRPr lang="zh-CN" altLang="en-US"/>
          </a:p>
        </p:txBody>
      </p:sp>
      <p:grpSp>
        <p:nvGrpSpPr>
          <p:cNvPr id="3" name="Group 10"/>
          <p:cNvGrpSpPr>
            <a:grpSpLocks/>
          </p:cNvGrpSpPr>
          <p:nvPr/>
        </p:nvGrpSpPr>
        <p:grpSpPr bwMode="auto">
          <a:xfrm>
            <a:off x="304800" y="2365375"/>
            <a:ext cx="2895600" cy="609600"/>
            <a:chOff x="3840" y="1344"/>
            <a:chExt cx="1920" cy="384"/>
          </a:xfrm>
        </p:grpSpPr>
        <p:sp>
          <p:nvSpPr>
            <p:cNvPr id="64523" name="Text Box 11"/>
            <p:cNvSpPr txBox="1">
              <a:spLocks noChangeArrowheads="1"/>
            </p:cNvSpPr>
            <p:nvPr/>
          </p:nvSpPr>
          <p:spPr bwMode="auto">
            <a:xfrm>
              <a:off x="3840" y="1392"/>
              <a:ext cx="1920" cy="333"/>
            </a:xfrm>
            <a:prstGeom prst="rect">
              <a:avLst/>
            </a:prstGeom>
            <a:gradFill rotWithShape="0">
              <a:gsLst>
                <a:gs pos="0">
                  <a:srgbClr val="FFE7FF"/>
                </a:gs>
                <a:gs pos="50000">
                  <a:srgbClr val="FFFFFF"/>
                </a:gs>
                <a:gs pos="100000">
                  <a:srgbClr val="FFE7FF"/>
                </a:gs>
              </a:gsLst>
              <a:lin ang="5400000" scaled="1"/>
            </a:gradFill>
            <a:ln w="9525">
              <a:solidFill>
                <a:srgbClr val="CC00CC"/>
              </a:solidFill>
              <a:miter lim="800000"/>
              <a:headEnd/>
              <a:tailEnd/>
            </a:ln>
            <a:effectLst/>
          </p:spPr>
          <p:txBody>
            <a:bodyPr>
              <a:spAutoFit/>
            </a:bodyPr>
            <a:lstStyle/>
            <a:p>
              <a:pPr>
                <a:spcBef>
                  <a:spcPct val="50000"/>
                </a:spcBef>
              </a:pPr>
              <a:r>
                <a:rPr lang="en-US" altLang="zh-CN" sz="2800" b="1" dirty="0">
                  <a:latin typeface="Times New Roman" pitchFamily="18" charset="0"/>
                </a:rPr>
                <a:t>       </a:t>
              </a:r>
              <a:r>
                <a:rPr lang="zh-CN" altLang="en-US" sz="2800" dirty="0">
                  <a:solidFill>
                    <a:srgbClr val="000000"/>
                  </a:solidFill>
                  <a:latin typeface="黑体" pitchFamily="49" charset="-122"/>
                  <a:ea typeface="黑体" pitchFamily="49" charset="-122"/>
                </a:rPr>
                <a:t>与</a:t>
              </a:r>
              <a:r>
                <a:rPr lang="zh-CN" altLang="en-US" sz="2800" b="1" dirty="0">
                  <a:solidFill>
                    <a:srgbClr val="000000"/>
                  </a:solidFill>
                  <a:latin typeface="Times New Roman" pitchFamily="18" charset="0"/>
                </a:rPr>
                <a:t>     </a:t>
              </a:r>
              <a:r>
                <a:rPr lang="zh-CN" altLang="en-US" sz="2800" dirty="0">
                  <a:solidFill>
                    <a:srgbClr val="000000"/>
                  </a:solidFill>
                  <a:latin typeface="黑体" pitchFamily="49" charset="-122"/>
                  <a:ea typeface="黑体" pitchFamily="49" charset="-122"/>
                </a:rPr>
                <a:t>不垂直</a:t>
              </a:r>
            </a:p>
          </p:txBody>
        </p:sp>
        <p:graphicFrame>
          <p:nvGraphicFramePr>
            <p:cNvPr id="64524" name="Object 12"/>
            <p:cNvGraphicFramePr>
              <a:graphicFrameLocks noChangeAspect="1"/>
            </p:cNvGraphicFramePr>
            <p:nvPr/>
          </p:nvGraphicFramePr>
          <p:xfrm>
            <a:off x="4509" y="1380"/>
            <a:ext cx="339" cy="348"/>
          </p:xfrm>
          <a:graphic>
            <a:graphicData uri="http://schemas.openxmlformats.org/presentationml/2006/ole">
              <mc:AlternateContent xmlns:mc="http://schemas.openxmlformats.org/markup-compatibility/2006">
                <mc:Choice xmlns:v="urn:schemas-microsoft-com:vml" Requires="v">
                  <p:oleObj spid="_x0000_s58690" name="公式" r:id="rId10" imgW="152280" imgH="190440" progId="Equation.3">
                    <p:embed/>
                  </p:oleObj>
                </mc:Choice>
                <mc:Fallback>
                  <p:oleObj name="公式" r:id="rId10" imgW="152280" imgH="190440" progId="Equation.3">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9" y="1380"/>
                          <a:ext cx="339" cy="348"/>
                        </a:xfrm>
                        <a:prstGeom prst="rect">
                          <a:avLst/>
                        </a:prstGeom>
                        <a:noFill/>
                        <a:extLst>
                          <a:ext uri="{909E8E84-426E-40DD-AFC4-6F175D3DCCD1}">
                            <a14:hiddenFill xmlns:a14="http://schemas.microsoft.com/office/drawing/2010/main">
                              <a:solidFill>
                                <a:schemeClr val="accent2"/>
                              </a:solidFill>
                            </a14:hiddenFill>
                          </a:ext>
                        </a:extLst>
                      </p:spPr>
                    </p:pic>
                  </p:oleObj>
                </mc:Fallback>
              </mc:AlternateContent>
            </a:graphicData>
          </a:graphic>
        </p:graphicFrame>
        <p:graphicFrame>
          <p:nvGraphicFramePr>
            <p:cNvPr id="64525" name="Object 13"/>
            <p:cNvGraphicFramePr>
              <a:graphicFrameLocks noChangeAspect="1"/>
            </p:cNvGraphicFramePr>
            <p:nvPr/>
          </p:nvGraphicFramePr>
          <p:xfrm>
            <a:off x="4026" y="1344"/>
            <a:ext cx="246" cy="384"/>
          </p:xfrm>
          <a:graphic>
            <a:graphicData uri="http://schemas.openxmlformats.org/presentationml/2006/ole">
              <mc:AlternateContent xmlns:mc="http://schemas.openxmlformats.org/markup-compatibility/2006">
                <mc:Choice xmlns:v="urn:schemas-microsoft-com:vml" Requires="v">
                  <p:oleObj spid="_x0000_s58691" name="Equation" r:id="rId12" imgW="126720" imgH="177480" progId="Equation.3">
                    <p:embed/>
                  </p:oleObj>
                </mc:Choice>
                <mc:Fallback>
                  <p:oleObj name="Equation" r:id="rId12" imgW="126720" imgH="177480" progId="Equation.3">
                    <p:embed/>
                    <p:pic>
                      <p:nvPicPr>
                        <p:cNvPr id="0"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26" y="1344"/>
                          <a:ext cx="246"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4526" name="Object 14"/>
          <p:cNvGraphicFramePr>
            <a:graphicFrameLocks noChangeAspect="1"/>
          </p:cNvGraphicFramePr>
          <p:nvPr>
            <p:extLst>
              <p:ext uri="{D42A27DB-BD31-4B8C-83A1-F6EECF244321}">
                <p14:modId xmlns:p14="http://schemas.microsoft.com/office/powerpoint/2010/main" val="2639884324"/>
              </p:ext>
            </p:extLst>
          </p:nvPr>
        </p:nvGraphicFramePr>
        <p:xfrm>
          <a:off x="457200" y="3965575"/>
          <a:ext cx="2514600" cy="796925"/>
        </p:xfrm>
        <a:graphic>
          <a:graphicData uri="http://schemas.openxmlformats.org/presentationml/2006/ole">
            <mc:AlternateContent xmlns:mc="http://schemas.openxmlformats.org/markup-compatibility/2006">
              <mc:Choice xmlns:v="urn:schemas-microsoft-com:vml" Requires="v">
                <p:oleObj spid="_x0000_s58692" name="Equation" r:id="rId14" imgW="761760" imgH="241200" progId="Equation.3">
                  <p:embed/>
                </p:oleObj>
              </mc:Choice>
              <mc:Fallback>
                <p:oleObj name="Equation" r:id="rId14" imgW="761760" imgH="241200" progId="Equation.3">
                  <p:embed/>
                  <p:pic>
                    <p:nvPicPr>
                      <p:cNvPr id="0"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 y="3965575"/>
                        <a:ext cx="2514600"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27" name="Object 15"/>
          <p:cNvGraphicFramePr>
            <a:graphicFrameLocks noChangeAspect="1"/>
          </p:cNvGraphicFramePr>
          <p:nvPr>
            <p:extLst>
              <p:ext uri="{D42A27DB-BD31-4B8C-83A1-F6EECF244321}">
                <p14:modId xmlns:p14="http://schemas.microsoft.com/office/powerpoint/2010/main" val="2120205811"/>
              </p:ext>
            </p:extLst>
          </p:nvPr>
        </p:nvGraphicFramePr>
        <p:xfrm>
          <a:off x="2209800" y="5641975"/>
          <a:ext cx="1600200" cy="1187450"/>
        </p:xfrm>
        <a:graphic>
          <a:graphicData uri="http://schemas.openxmlformats.org/presentationml/2006/ole">
            <mc:AlternateContent xmlns:mc="http://schemas.openxmlformats.org/markup-compatibility/2006">
              <mc:Choice xmlns:v="urn:schemas-microsoft-com:vml" Requires="v">
                <p:oleObj spid="_x0000_s58693" name="Equation" r:id="rId16" imgW="634680" imgH="419040" progId="Equation.3">
                  <p:embed/>
                </p:oleObj>
              </mc:Choice>
              <mc:Fallback>
                <p:oleObj name="Equation" r:id="rId16" imgW="634680" imgH="419040" progId="Equation.3">
                  <p:embed/>
                  <p:pic>
                    <p:nvPicPr>
                      <p:cNvPr id="0" name="Picture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09800" y="5641975"/>
                        <a:ext cx="1600200" cy="118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28" name="Object 16"/>
          <p:cNvGraphicFramePr>
            <a:graphicFrameLocks noChangeAspect="1"/>
          </p:cNvGraphicFramePr>
          <p:nvPr>
            <p:extLst>
              <p:ext uri="{D42A27DB-BD31-4B8C-83A1-F6EECF244321}">
                <p14:modId xmlns:p14="http://schemas.microsoft.com/office/powerpoint/2010/main" val="843502127"/>
              </p:ext>
            </p:extLst>
          </p:nvPr>
        </p:nvGraphicFramePr>
        <p:xfrm>
          <a:off x="304800" y="5641975"/>
          <a:ext cx="1600200" cy="1168400"/>
        </p:xfrm>
        <a:graphic>
          <a:graphicData uri="http://schemas.openxmlformats.org/presentationml/2006/ole">
            <mc:AlternateContent xmlns:mc="http://schemas.openxmlformats.org/markup-compatibility/2006">
              <mc:Choice xmlns:v="urn:schemas-microsoft-com:vml" Requires="v">
                <p:oleObj spid="_x0000_s58694" name="Equation" r:id="rId18" imgW="952200" imgH="660240" progId="Equation.3">
                  <p:embed/>
                </p:oleObj>
              </mc:Choice>
              <mc:Fallback>
                <p:oleObj name="Equation" r:id="rId18" imgW="952200" imgH="660240" progId="Equation.3">
                  <p:embed/>
                  <p:pic>
                    <p:nvPicPr>
                      <p:cNvPr id="0"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800" y="5641975"/>
                        <a:ext cx="1600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7"/>
          <p:cNvGrpSpPr>
            <a:grpSpLocks/>
          </p:cNvGrpSpPr>
          <p:nvPr/>
        </p:nvGrpSpPr>
        <p:grpSpPr bwMode="auto">
          <a:xfrm>
            <a:off x="3962400" y="5641975"/>
            <a:ext cx="4876800" cy="1216025"/>
            <a:chOff x="2640" y="3312"/>
            <a:chExt cx="2880" cy="718"/>
          </a:xfrm>
        </p:grpSpPr>
        <p:graphicFrame>
          <p:nvGraphicFramePr>
            <p:cNvPr id="64530" name="Object 18"/>
            <p:cNvGraphicFramePr>
              <a:graphicFrameLocks noChangeAspect="1"/>
            </p:cNvGraphicFramePr>
            <p:nvPr/>
          </p:nvGraphicFramePr>
          <p:xfrm>
            <a:off x="3216" y="3312"/>
            <a:ext cx="2304" cy="718"/>
          </p:xfrm>
          <a:graphic>
            <a:graphicData uri="http://schemas.openxmlformats.org/presentationml/2006/ole">
              <mc:AlternateContent xmlns:mc="http://schemas.openxmlformats.org/markup-compatibility/2006">
                <mc:Choice xmlns:v="urn:schemas-microsoft-com:vml" Requires="v">
                  <p:oleObj spid="_x0000_s58695" name="Equation" r:id="rId20" imgW="1447560" imgH="419040" progId="Equation.3">
                    <p:embed/>
                  </p:oleObj>
                </mc:Choice>
                <mc:Fallback>
                  <p:oleObj name="Equation" r:id="rId20" imgW="1447560" imgH="419040" progId="Equation.3">
                    <p:embed/>
                    <p:pic>
                      <p:nvPicPr>
                        <p:cNvPr id="0" name="Picture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16" y="3312"/>
                          <a:ext cx="2304" cy="7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31" name="Rectangle 19"/>
            <p:cNvSpPr>
              <a:spLocks noChangeArrowheads="1"/>
            </p:cNvSpPr>
            <p:nvPr/>
          </p:nvSpPr>
          <p:spPr bwMode="auto">
            <a:xfrm>
              <a:off x="2640" y="3465"/>
              <a:ext cx="1344" cy="306"/>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CC0000"/>
                  </a:solidFill>
                  <a:latin typeface="Times New Roman" pitchFamily="18" charset="0"/>
                  <a:ea typeface="黑体" pitchFamily="2" charset="-122"/>
                </a:rPr>
                <a:t>螺距</a:t>
              </a:r>
            </a:p>
          </p:txBody>
        </p:sp>
      </p:grpSp>
      <p:sp>
        <p:nvSpPr>
          <p:cNvPr id="20" name="Rectangle 2"/>
          <p:cNvSpPr>
            <a:spLocks noChangeArrowheads="1"/>
          </p:cNvSpPr>
          <p:nvPr/>
        </p:nvSpPr>
        <p:spPr bwMode="auto">
          <a:xfrm>
            <a:off x="649514"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二 带电粒子在磁场中运动</a:t>
            </a:r>
          </a:p>
        </p:txBody>
      </p:sp>
    </p:spTree>
    <p:controls>
      <mc:AlternateContent xmlns:mc="http://schemas.openxmlformats.org/markup-compatibility/2006">
        <mc:Choice xmlns:v="urn:schemas-microsoft-com:vml" Requires="v">
          <p:control spid="58696" r:id="rId2" imgW="1828800" imgH="1828800"/>
        </mc:Choice>
        <mc:Fallback>
          <p:control r:id="rId2" imgW="1828800" imgH="1828800">
            <p:pic>
              <p:nvPicPr>
                <p:cNvPr id="5" name="ShockwaveFlash1"/>
                <p:cNvPicPr preferRelativeResize="0">
                  <a:picLocks noChangeArrowheads="1" noChangeShapeType="1"/>
                </p:cNvPicPr>
                <p:nvPr/>
              </p:nvPicPr>
              <p:blipFill>
                <a:blip r:embed="rId22"/>
                <a:srcRect/>
                <a:stretch>
                  <a:fillRect/>
                </a:stretch>
              </p:blipFill>
              <p:spPr bwMode="auto">
                <a:xfrm>
                  <a:off x="3505200" y="2362200"/>
                  <a:ext cx="5334000" cy="27432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516"/>
                                        </p:tgtEl>
                                        <p:attrNameLst>
                                          <p:attrName>style.visibility</p:attrName>
                                        </p:attrNameLst>
                                      </p:cBhvr>
                                      <p:to>
                                        <p:strVal val="visible"/>
                                      </p:to>
                                    </p:set>
                                    <p:animEffect transition="in" filter="blinds(horizontal)">
                                      <p:cBhvr>
                                        <p:cTn id="12" dur="500"/>
                                        <p:tgtEl>
                                          <p:spTgt spid="645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4526"/>
                                        </p:tgtEl>
                                        <p:attrNameLst>
                                          <p:attrName>style.visibility</p:attrName>
                                        </p:attrNameLst>
                                      </p:cBhvr>
                                      <p:to>
                                        <p:strVal val="visible"/>
                                      </p:to>
                                    </p:set>
                                    <p:animEffect transition="in" filter="blinds(vertical)">
                                      <p:cBhvr>
                                        <p:cTn id="17" dur="500"/>
                                        <p:tgtEl>
                                          <p:spTgt spid="645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64517"/>
                                        </p:tgtEl>
                                        <p:attrNameLst>
                                          <p:attrName>style.visibility</p:attrName>
                                        </p:attrNameLst>
                                      </p:cBhvr>
                                      <p:to>
                                        <p:strVal val="visible"/>
                                      </p:to>
                                    </p:set>
                                    <p:animEffect transition="in" filter="blinds(vertical)">
                                      <p:cBhvr>
                                        <p:cTn id="22" dur="500"/>
                                        <p:tgtEl>
                                          <p:spTgt spid="645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64528"/>
                                        </p:tgtEl>
                                        <p:attrNameLst>
                                          <p:attrName>style.visibility</p:attrName>
                                        </p:attrNameLst>
                                      </p:cBhvr>
                                      <p:to>
                                        <p:strVal val="visible"/>
                                      </p:to>
                                    </p:set>
                                    <p:animEffect transition="in" filter="blinds(vertical)">
                                      <p:cBhvr>
                                        <p:cTn id="27" dur="500"/>
                                        <p:tgtEl>
                                          <p:spTgt spid="645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64527"/>
                                        </p:tgtEl>
                                        <p:attrNameLst>
                                          <p:attrName>style.visibility</p:attrName>
                                        </p:attrNameLst>
                                      </p:cBhvr>
                                      <p:to>
                                        <p:strVal val="visible"/>
                                      </p:to>
                                    </p:set>
                                    <p:animEffect transition="in" filter="blinds(vertical)">
                                      <p:cBhvr>
                                        <p:cTn id="32" dur="500"/>
                                        <p:tgtEl>
                                          <p:spTgt spid="64527"/>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457200" y="6262688"/>
            <a:ext cx="8001000" cy="519112"/>
          </a:xfrm>
          <a:prstGeom prst="rect">
            <a:avLst/>
          </a:prstGeom>
          <a:noFill/>
          <a:ln w="9525">
            <a:noFill/>
            <a:miter lim="800000"/>
            <a:headEnd/>
            <a:tailEnd/>
          </a:ln>
          <a:effectLst/>
        </p:spPr>
        <p:txBody>
          <a:bodyPr>
            <a:spAutoFit/>
          </a:bodyPr>
          <a:lstStyle/>
          <a:p>
            <a:pPr>
              <a:spcBef>
                <a:spcPct val="50000"/>
              </a:spcBef>
              <a:buFontTx/>
              <a:buBlip>
                <a:blip r:embed="rId4"/>
              </a:buBlip>
            </a:pPr>
            <a:r>
              <a:rPr lang="en-US" altLang="zh-CN" sz="2800" dirty="0">
                <a:solidFill>
                  <a:srgbClr val="CC0000"/>
                </a:solidFill>
                <a:latin typeface="黑体" pitchFamily="49" charset="-122"/>
                <a:ea typeface="黑体" pitchFamily="49" charset="-122"/>
              </a:rPr>
              <a:t> </a:t>
            </a:r>
            <a:r>
              <a:rPr lang="zh-CN" altLang="en-US" sz="2800" dirty="0">
                <a:solidFill>
                  <a:srgbClr val="CC0000"/>
                </a:solidFill>
                <a:latin typeface="黑体" pitchFamily="49" charset="-122"/>
                <a:ea typeface="黑体" pitchFamily="49" charset="-122"/>
              </a:rPr>
              <a:t>应用   </a:t>
            </a:r>
            <a:r>
              <a:rPr lang="zh-CN" altLang="en-US" sz="2800" dirty="0">
                <a:latin typeface="黑体" pitchFamily="49" charset="-122"/>
                <a:ea typeface="黑体" pitchFamily="49" charset="-122"/>
              </a:rPr>
              <a:t>电子光学</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电子显微镜等 </a:t>
            </a:r>
            <a:r>
              <a:rPr lang="en-US" altLang="zh-CN" sz="2800" dirty="0">
                <a:latin typeface="黑体" pitchFamily="49" charset="-122"/>
                <a:ea typeface="黑体" pitchFamily="49" charset="-122"/>
              </a:rPr>
              <a:t>.</a:t>
            </a:r>
          </a:p>
        </p:txBody>
      </p:sp>
      <p:grpSp>
        <p:nvGrpSpPr>
          <p:cNvPr id="2" name="Group 3"/>
          <p:cNvGrpSpPr>
            <a:grpSpLocks/>
          </p:cNvGrpSpPr>
          <p:nvPr/>
        </p:nvGrpSpPr>
        <p:grpSpPr bwMode="auto">
          <a:xfrm>
            <a:off x="381000" y="838200"/>
            <a:ext cx="8305800" cy="2227263"/>
            <a:chOff x="240" y="432"/>
            <a:chExt cx="5232" cy="1403"/>
          </a:xfrm>
        </p:grpSpPr>
        <p:sp>
          <p:nvSpPr>
            <p:cNvPr id="65540" name="Text Box 4"/>
            <p:cNvSpPr txBox="1">
              <a:spLocks noChangeArrowheads="1"/>
            </p:cNvSpPr>
            <p:nvPr/>
          </p:nvSpPr>
          <p:spPr bwMode="auto">
            <a:xfrm>
              <a:off x="240" y="432"/>
              <a:ext cx="5232" cy="1403"/>
            </a:xfrm>
            <a:prstGeom prst="rect">
              <a:avLst/>
            </a:prstGeom>
            <a:noFill/>
            <a:ln w="9525">
              <a:noFill/>
              <a:miter lim="800000"/>
              <a:headEnd/>
              <a:tailEnd/>
            </a:ln>
            <a:effectLst/>
          </p:spPr>
          <p:txBody>
            <a:bodyPr>
              <a:spAutoFit/>
            </a:bodyPr>
            <a:lstStyle/>
            <a:p>
              <a:pPr>
                <a:spcBef>
                  <a:spcPct val="50000"/>
                </a:spcBef>
                <a:buFontTx/>
                <a:buBlip>
                  <a:blip r:embed="rId4"/>
                </a:buBlip>
              </a:pPr>
              <a:r>
                <a:rPr lang="zh-CN" altLang="en-US" sz="2800" dirty="0">
                  <a:solidFill>
                    <a:srgbClr val="FF0000"/>
                  </a:solidFill>
                  <a:latin typeface="黑体" pitchFamily="49" charset="-122"/>
                  <a:ea typeface="黑体" pitchFamily="49" charset="-122"/>
                </a:rPr>
                <a:t> 磁聚焦</a:t>
              </a:r>
              <a:r>
                <a:rPr lang="zh-CN" altLang="en-US" sz="2800" dirty="0">
                  <a:latin typeface="黑体" pitchFamily="49" charset="-122"/>
                  <a:ea typeface="黑体" pitchFamily="49" charset="-122"/>
                </a:rPr>
                <a:t>  在均匀磁场中某点 </a:t>
              </a:r>
              <a:r>
                <a:rPr lang="en-US" altLang="zh-CN" sz="2800" i="1" dirty="0">
                  <a:latin typeface="黑体" pitchFamily="49" charset="-122"/>
                  <a:ea typeface="黑体" pitchFamily="49" charset="-122"/>
                </a:rPr>
                <a:t>A</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发射一束初速相差不大的带电粒子</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它们的    与   之间的夹角    不尽相同 </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但都较小</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这些粒子沿半径不同的螺旋线运动</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因螺距近似相等</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都相交于屏上同一点</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此现象称之为磁聚焦 </a:t>
              </a:r>
              <a:r>
                <a:rPr lang="en-US" altLang="zh-CN" sz="2800" dirty="0">
                  <a:latin typeface="黑体" pitchFamily="49" charset="-122"/>
                  <a:ea typeface="黑体" pitchFamily="49" charset="-122"/>
                </a:rPr>
                <a:t>.</a:t>
              </a:r>
            </a:p>
          </p:txBody>
        </p:sp>
        <p:graphicFrame>
          <p:nvGraphicFramePr>
            <p:cNvPr id="65541" name="Object 5"/>
            <p:cNvGraphicFramePr>
              <a:graphicFrameLocks noChangeAspect="1"/>
            </p:cNvGraphicFramePr>
            <p:nvPr/>
          </p:nvGraphicFramePr>
          <p:xfrm>
            <a:off x="5040" y="720"/>
            <a:ext cx="239" cy="336"/>
          </p:xfrm>
          <a:graphic>
            <a:graphicData uri="http://schemas.openxmlformats.org/presentationml/2006/ole">
              <mc:AlternateContent xmlns:mc="http://schemas.openxmlformats.org/markup-compatibility/2006">
                <mc:Choice xmlns:v="urn:schemas-microsoft-com:vml" Requires="v">
                  <p:oleObj spid="_x0000_s59507" name="公式" r:id="rId5" imgW="126720" imgH="177480" progId="Equation.3">
                    <p:embed/>
                  </p:oleObj>
                </mc:Choice>
                <mc:Fallback>
                  <p:oleObj name="公式" r:id="rId5" imgW="126720" imgH="177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 y="720"/>
                          <a:ext cx="239"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2" name="Object 6"/>
            <p:cNvGraphicFramePr>
              <a:graphicFrameLocks noChangeAspect="1"/>
            </p:cNvGraphicFramePr>
            <p:nvPr/>
          </p:nvGraphicFramePr>
          <p:xfrm>
            <a:off x="2832" y="672"/>
            <a:ext cx="311" cy="384"/>
          </p:xfrm>
          <a:graphic>
            <a:graphicData uri="http://schemas.openxmlformats.org/presentationml/2006/ole">
              <mc:AlternateContent xmlns:mc="http://schemas.openxmlformats.org/markup-compatibility/2006">
                <mc:Choice xmlns:v="urn:schemas-microsoft-com:vml" Requires="v">
                  <p:oleObj spid="_x0000_s59508" name="Equation" r:id="rId7" imgW="266400" imgH="330120" progId="Equation.3">
                    <p:embed/>
                  </p:oleObj>
                </mc:Choice>
                <mc:Fallback>
                  <p:oleObj name="Equation" r:id="rId7" imgW="266400" imgH="3301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672"/>
                          <a:ext cx="311"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3" name="Object 7"/>
            <p:cNvGraphicFramePr>
              <a:graphicFrameLocks noChangeAspect="1"/>
            </p:cNvGraphicFramePr>
            <p:nvPr/>
          </p:nvGraphicFramePr>
          <p:xfrm>
            <a:off x="3504" y="720"/>
            <a:ext cx="233" cy="288"/>
          </p:xfrm>
          <a:graphic>
            <a:graphicData uri="http://schemas.openxmlformats.org/presentationml/2006/ole">
              <mc:AlternateContent xmlns:mc="http://schemas.openxmlformats.org/markup-compatibility/2006">
                <mc:Choice xmlns:v="urn:schemas-microsoft-com:vml" Requires="v">
                  <p:oleObj spid="_x0000_s59509" name="Equation" r:id="rId9" imgW="215640" imgH="266400" progId="Equation.3">
                    <p:embed/>
                  </p:oleObj>
                </mc:Choice>
                <mc:Fallback>
                  <p:oleObj name="Equation" r:id="rId9" imgW="215640" imgH="2664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4" y="720"/>
                          <a:ext cx="233"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5544" name="Rectangle 8"/>
          <p:cNvSpPr>
            <a:spLocks noChangeArrowheads="1"/>
          </p:cNvSpPr>
          <p:nvPr/>
        </p:nvSpPr>
        <p:spPr bwMode="auto">
          <a:xfrm>
            <a:off x="1371600" y="3124200"/>
            <a:ext cx="6553200" cy="3124200"/>
          </a:xfrm>
          <a:prstGeom prst="rect">
            <a:avLst/>
          </a:prstGeom>
          <a:noFill/>
          <a:ln w="9525">
            <a:solidFill>
              <a:schemeClr val="tx1"/>
            </a:solidFill>
            <a:miter lim="800000"/>
            <a:headEnd/>
            <a:tailEnd/>
          </a:ln>
          <a:effectLst/>
        </p:spPr>
        <p:txBody>
          <a:bodyPr wrap="none" anchor="ctr"/>
          <a:lstStyle/>
          <a:p>
            <a:endParaRPr lang="zh-CN" altLang="en-US"/>
          </a:p>
        </p:txBody>
      </p:sp>
      <p:sp>
        <p:nvSpPr>
          <p:cNvPr id="9" name="Rectangle 2"/>
          <p:cNvSpPr>
            <a:spLocks noChangeArrowheads="1"/>
          </p:cNvSpPr>
          <p:nvPr/>
        </p:nvSpPr>
        <p:spPr bwMode="auto">
          <a:xfrm>
            <a:off x="649514" y="177225"/>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二 带电粒子在磁场中运动</a:t>
            </a:r>
          </a:p>
        </p:txBody>
      </p:sp>
    </p:spTree>
    <p:controls>
      <mc:AlternateContent xmlns:mc="http://schemas.openxmlformats.org/markup-compatibility/2006">
        <mc:Choice xmlns:v="urn:schemas-microsoft-com:vml" Requires="v">
          <p:control spid="59510" r:id="rId2" imgW="6095880" imgH="2971800"/>
        </mc:Choice>
        <mc:Fallback>
          <p:control r:id="rId2" imgW="6095880" imgH="2971800">
            <p:pic>
              <p:nvPicPr>
                <p:cNvPr id="3" name="ShockwaveFlash1"/>
                <p:cNvPicPr preferRelativeResize="0">
                  <a:picLocks noChangeArrowheads="1" noChangeShapeType="1"/>
                </p:cNvPicPr>
                <p:nvPr/>
              </p:nvPicPr>
              <p:blipFill>
                <a:blip r:embed="rId11"/>
                <a:srcRect/>
                <a:stretch>
                  <a:fillRect/>
                </a:stretch>
              </p:blipFill>
              <p:spPr bwMode="auto">
                <a:xfrm>
                  <a:off x="1600200" y="3200400"/>
                  <a:ext cx="6096000" cy="2971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blinds(vertical)">
                                      <p:cBhvr>
                                        <p:cTn id="7"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114800" y="1685925"/>
            <a:ext cx="4572000" cy="2981325"/>
            <a:chOff x="2208" y="528"/>
            <a:chExt cx="2880" cy="1878"/>
          </a:xfrm>
        </p:grpSpPr>
        <p:sp>
          <p:nvSpPr>
            <p:cNvPr id="66563" name="Rectangle 3"/>
            <p:cNvSpPr>
              <a:spLocks noChangeArrowheads="1"/>
            </p:cNvSpPr>
            <p:nvPr/>
          </p:nvSpPr>
          <p:spPr bwMode="auto">
            <a:xfrm>
              <a:off x="2208" y="528"/>
              <a:ext cx="2880" cy="187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66564" name="Freeform 4"/>
            <p:cNvSpPr>
              <a:spLocks/>
            </p:cNvSpPr>
            <p:nvPr/>
          </p:nvSpPr>
          <p:spPr bwMode="auto">
            <a:xfrm>
              <a:off x="2296" y="653"/>
              <a:ext cx="2312" cy="553"/>
            </a:xfrm>
            <a:custGeom>
              <a:avLst/>
              <a:gdLst/>
              <a:ahLst/>
              <a:cxnLst>
                <a:cxn ang="0">
                  <a:pos x="0" y="0"/>
                </a:cxn>
                <a:cxn ang="0">
                  <a:pos x="530" y="246"/>
                </a:cxn>
                <a:cxn ang="0">
                  <a:pos x="930" y="391"/>
                </a:cxn>
                <a:cxn ang="0">
                  <a:pos x="1400" y="499"/>
                </a:cxn>
                <a:cxn ang="0">
                  <a:pos x="1890" y="537"/>
                </a:cxn>
                <a:cxn ang="0">
                  <a:pos x="2312" y="553"/>
                </a:cxn>
              </a:cxnLst>
              <a:rect l="0" t="0" r="r" b="b"/>
              <a:pathLst>
                <a:path w="2312" h="553">
                  <a:moveTo>
                    <a:pt x="0" y="0"/>
                  </a:moveTo>
                  <a:cubicBezTo>
                    <a:pt x="89" y="41"/>
                    <a:pt x="375" y="181"/>
                    <a:pt x="530" y="246"/>
                  </a:cubicBezTo>
                  <a:cubicBezTo>
                    <a:pt x="685" y="311"/>
                    <a:pt x="785" y="349"/>
                    <a:pt x="930" y="391"/>
                  </a:cubicBezTo>
                  <a:cubicBezTo>
                    <a:pt x="1075" y="433"/>
                    <a:pt x="1240" y="475"/>
                    <a:pt x="1400" y="499"/>
                  </a:cubicBezTo>
                  <a:cubicBezTo>
                    <a:pt x="1560" y="523"/>
                    <a:pt x="1738" y="528"/>
                    <a:pt x="1890" y="537"/>
                  </a:cubicBezTo>
                  <a:cubicBezTo>
                    <a:pt x="2042" y="546"/>
                    <a:pt x="2224" y="550"/>
                    <a:pt x="2312" y="553"/>
                  </a:cubicBezTo>
                </a:path>
              </a:pathLst>
            </a:custGeom>
            <a:noFill/>
            <a:ln w="19050" cmpd="sng">
              <a:solidFill>
                <a:srgbClr val="0000FF"/>
              </a:solidFill>
              <a:round/>
              <a:headEnd type="none" w="med" len="med"/>
              <a:tailEnd type="triangle" w="sm" len="lg"/>
            </a:ln>
            <a:effectLst/>
          </p:spPr>
          <p:txBody>
            <a:bodyPr/>
            <a:lstStyle/>
            <a:p>
              <a:endParaRPr lang="zh-CN" altLang="en-US"/>
            </a:p>
          </p:txBody>
        </p:sp>
        <p:sp>
          <p:nvSpPr>
            <p:cNvPr id="66565" name="Freeform 5"/>
            <p:cNvSpPr>
              <a:spLocks/>
            </p:cNvSpPr>
            <p:nvPr/>
          </p:nvSpPr>
          <p:spPr bwMode="auto">
            <a:xfrm>
              <a:off x="2352" y="1533"/>
              <a:ext cx="2271" cy="435"/>
            </a:xfrm>
            <a:custGeom>
              <a:avLst/>
              <a:gdLst/>
              <a:ahLst/>
              <a:cxnLst>
                <a:cxn ang="0">
                  <a:pos x="0" y="435"/>
                </a:cxn>
                <a:cxn ang="0">
                  <a:pos x="576" y="213"/>
                </a:cxn>
                <a:cxn ang="0">
                  <a:pos x="996" y="111"/>
                </a:cxn>
                <a:cxn ang="0">
                  <a:pos x="1419" y="34"/>
                </a:cxn>
                <a:cxn ang="0">
                  <a:pos x="1872" y="3"/>
                </a:cxn>
                <a:cxn ang="0">
                  <a:pos x="2271" y="15"/>
                </a:cxn>
              </a:cxnLst>
              <a:rect l="0" t="0" r="r" b="b"/>
              <a:pathLst>
                <a:path w="2271" h="435">
                  <a:moveTo>
                    <a:pt x="0" y="435"/>
                  </a:moveTo>
                  <a:cubicBezTo>
                    <a:pt x="96" y="398"/>
                    <a:pt x="410" y="267"/>
                    <a:pt x="576" y="213"/>
                  </a:cubicBezTo>
                  <a:cubicBezTo>
                    <a:pt x="742" y="159"/>
                    <a:pt x="856" y="141"/>
                    <a:pt x="996" y="111"/>
                  </a:cubicBezTo>
                  <a:cubicBezTo>
                    <a:pt x="1136" y="81"/>
                    <a:pt x="1273" y="52"/>
                    <a:pt x="1419" y="34"/>
                  </a:cubicBezTo>
                  <a:cubicBezTo>
                    <a:pt x="1565" y="16"/>
                    <a:pt x="1730" y="6"/>
                    <a:pt x="1872" y="3"/>
                  </a:cubicBezTo>
                  <a:cubicBezTo>
                    <a:pt x="2014" y="0"/>
                    <a:pt x="2188" y="13"/>
                    <a:pt x="2271" y="15"/>
                  </a:cubicBezTo>
                </a:path>
              </a:pathLst>
            </a:custGeom>
            <a:noFill/>
            <a:ln w="19050" cmpd="sng">
              <a:solidFill>
                <a:srgbClr val="0000FF"/>
              </a:solidFill>
              <a:round/>
              <a:headEnd type="none" w="med" len="med"/>
              <a:tailEnd type="triangle" w="sm" len="lg"/>
            </a:ln>
            <a:effectLst/>
          </p:spPr>
          <p:txBody>
            <a:bodyPr/>
            <a:lstStyle/>
            <a:p>
              <a:endParaRPr lang="zh-CN" altLang="en-US"/>
            </a:p>
          </p:txBody>
        </p:sp>
        <p:sp>
          <p:nvSpPr>
            <p:cNvPr id="66566" name="Freeform 6"/>
            <p:cNvSpPr>
              <a:spLocks/>
            </p:cNvSpPr>
            <p:nvPr/>
          </p:nvSpPr>
          <p:spPr bwMode="auto">
            <a:xfrm>
              <a:off x="2596" y="799"/>
              <a:ext cx="1700" cy="883"/>
            </a:xfrm>
            <a:custGeom>
              <a:avLst/>
              <a:gdLst/>
              <a:ahLst/>
              <a:cxnLst>
                <a:cxn ang="0">
                  <a:pos x="0" y="0"/>
                </a:cxn>
                <a:cxn ang="0">
                  <a:pos x="246" y="138"/>
                </a:cxn>
                <a:cxn ang="0">
                  <a:pos x="470" y="290"/>
                </a:cxn>
                <a:cxn ang="0">
                  <a:pos x="608" y="434"/>
                </a:cxn>
                <a:cxn ang="0">
                  <a:pos x="638" y="626"/>
                </a:cxn>
                <a:cxn ang="0">
                  <a:pos x="572" y="785"/>
                </a:cxn>
                <a:cxn ang="0">
                  <a:pos x="428" y="881"/>
                </a:cxn>
                <a:cxn ang="0">
                  <a:pos x="323" y="797"/>
                </a:cxn>
                <a:cxn ang="0">
                  <a:pos x="307" y="660"/>
                </a:cxn>
                <a:cxn ang="0">
                  <a:pos x="320" y="530"/>
                </a:cxn>
                <a:cxn ang="0">
                  <a:pos x="389" y="401"/>
                </a:cxn>
                <a:cxn ang="0">
                  <a:pos x="542" y="293"/>
                </a:cxn>
                <a:cxn ang="0">
                  <a:pos x="758" y="290"/>
                </a:cxn>
                <a:cxn ang="0">
                  <a:pos x="956" y="413"/>
                </a:cxn>
                <a:cxn ang="0">
                  <a:pos x="968" y="593"/>
                </a:cxn>
                <a:cxn ang="0">
                  <a:pos x="908" y="737"/>
                </a:cxn>
                <a:cxn ang="0">
                  <a:pos x="824" y="800"/>
                </a:cxn>
                <a:cxn ang="0">
                  <a:pos x="746" y="680"/>
                </a:cxn>
                <a:cxn ang="0">
                  <a:pos x="764" y="497"/>
                </a:cxn>
                <a:cxn ang="0">
                  <a:pos x="881" y="365"/>
                </a:cxn>
                <a:cxn ang="0">
                  <a:pos x="1052" y="353"/>
                </a:cxn>
                <a:cxn ang="0">
                  <a:pos x="1226" y="446"/>
                </a:cxn>
                <a:cxn ang="0">
                  <a:pos x="1253" y="599"/>
                </a:cxn>
                <a:cxn ang="0">
                  <a:pos x="1199" y="701"/>
                </a:cxn>
                <a:cxn ang="0">
                  <a:pos x="1100" y="749"/>
                </a:cxn>
                <a:cxn ang="0">
                  <a:pos x="1055" y="692"/>
                </a:cxn>
                <a:cxn ang="0">
                  <a:pos x="1055" y="569"/>
                </a:cxn>
                <a:cxn ang="0">
                  <a:pos x="1136" y="443"/>
                </a:cxn>
                <a:cxn ang="0">
                  <a:pos x="1328" y="401"/>
                </a:cxn>
                <a:cxn ang="0">
                  <a:pos x="1475" y="503"/>
                </a:cxn>
                <a:cxn ang="0">
                  <a:pos x="1511" y="590"/>
                </a:cxn>
                <a:cxn ang="0">
                  <a:pos x="1484" y="689"/>
                </a:cxn>
                <a:cxn ang="0">
                  <a:pos x="1409" y="731"/>
                </a:cxn>
                <a:cxn ang="0">
                  <a:pos x="1373" y="668"/>
                </a:cxn>
                <a:cxn ang="0">
                  <a:pos x="1373" y="593"/>
                </a:cxn>
                <a:cxn ang="0">
                  <a:pos x="1433" y="509"/>
                </a:cxn>
                <a:cxn ang="0">
                  <a:pos x="1580" y="497"/>
                </a:cxn>
                <a:cxn ang="0">
                  <a:pos x="1700" y="590"/>
                </a:cxn>
              </a:cxnLst>
              <a:rect l="0" t="0" r="r" b="b"/>
              <a:pathLst>
                <a:path w="1700" h="883">
                  <a:moveTo>
                    <a:pt x="0" y="0"/>
                  </a:moveTo>
                  <a:cubicBezTo>
                    <a:pt x="41" y="23"/>
                    <a:pt x="168" y="90"/>
                    <a:pt x="246" y="138"/>
                  </a:cubicBezTo>
                  <a:cubicBezTo>
                    <a:pt x="324" y="186"/>
                    <a:pt x="410" y="241"/>
                    <a:pt x="470" y="290"/>
                  </a:cubicBezTo>
                  <a:cubicBezTo>
                    <a:pt x="530" y="339"/>
                    <a:pt x="580" y="378"/>
                    <a:pt x="608" y="434"/>
                  </a:cubicBezTo>
                  <a:cubicBezTo>
                    <a:pt x="636" y="490"/>
                    <a:pt x="644" y="567"/>
                    <a:pt x="638" y="626"/>
                  </a:cubicBezTo>
                  <a:cubicBezTo>
                    <a:pt x="632" y="685"/>
                    <a:pt x="607" y="743"/>
                    <a:pt x="572" y="785"/>
                  </a:cubicBezTo>
                  <a:cubicBezTo>
                    <a:pt x="537" y="827"/>
                    <a:pt x="469" y="879"/>
                    <a:pt x="428" y="881"/>
                  </a:cubicBezTo>
                  <a:cubicBezTo>
                    <a:pt x="387" y="883"/>
                    <a:pt x="343" y="834"/>
                    <a:pt x="323" y="797"/>
                  </a:cubicBezTo>
                  <a:cubicBezTo>
                    <a:pt x="303" y="760"/>
                    <a:pt x="307" y="704"/>
                    <a:pt x="307" y="660"/>
                  </a:cubicBezTo>
                  <a:cubicBezTo>
                    <a:pt x="307" y="616"/>
                    <a:pt x="306" y="573"/>
                    <a:pt x="320" y="530"/>
                  </a:cubicBezTo>
                  <a:cubicBezTo>
                    <a:pt x="334" y="487"/>
                    <a:pt x="352" y="440"/>
                    <a:pt x="389" y="401"/>
                  </a:cubicBezTo>
                  <a:cubicBezTo>
                    <a:pt x="426" y="362"/>
                    <a:pt x="480" y="311"/>
                    <a:pt x="542" y="293"/>
                  </a:cubicBezTo>
                  <a:cubicBezTo>
                    <a:pt x="604" y="275"/>
                    <a:pt x="689" y="270"/>
                    <a:pt x="758" y="290"/>
                  </a:cubicBezTo>
                  <a:cubicBezTo>
                    <a:pt x="827" y="310"/>
                    <a:pt x="921" y="363"/>
                    <a:pt x="956" y="413"/>
                  </a:cubicBezTo>
                  <a:cubicBezTo>
                    <a:pt x="991" y="463"/>
                    <a:pt x="976" y="539"/>
                    <a:pt x="968" y="593"/>
                  </a:cubicBezTo>
                  <a:cubicBezTo>
                    <a:pt x="960" y="647"/>
                    <a:pt x="932" y="703"/>
                    <a:pt x="908" y="737"/>
                  </a:cubicBezTo>
                  <a:cubicBezTo>
                    <a:pt x="884" y="771"/>
                    <a:pt x="851" y="809"/>
                    <a:pt x="824" y="800"/>
                  </a:cubicBezTo>
                  <a:cubicBezTo>
                    <a:pt x="797" y="791"/>
                    <a:pt x="756" y="730"/>
                    <a:pt x="746" y="680"/>
                  </a:cubicBezTo>
                  <a:cubicBezTo>
                    <a:pt x="736" y="630"/>
                    <a:pt x="742" y="549"/>
                    <a:pt x="764" y="497"/>
                  </a:cubicBezTo>
                  <a:cubicBezTo>
                    <a:pt x="786" y="445"/>
                    <a:pt x="833" y="389"/>
                    <a:pt x="881" y="365"/>
                  </a:cubicBezTo>
                  <a:cubicBezTo>
                    <a:pt x="929" y="341"/>
                    <a:pt x="995" y="340"/>
                    <a:pt x="1052" y="353"/>
                  </a:cubicBezTo>
                  <a:cubicBezTo>
                    <a:pt x="1109" y="366"/>
                    <a:pt x="1193" y="405"/>
                    <a:pt x="1226" y="446"/>
                  </a:cubicBezTo>
                  <a:cubicBezTo>
                    <a:pt x="1259" y="487"/>
                    <a:pt x="1257" y="557"/>
                    <a:pt x="1253" y="599"/>
                  </a:cubicBezTo>
                  <a:cubicBezTo>
                    <a:pt x="1249" y="641"/>
                    <a:pt x="1224" y="676"/>
                    <a:pt x="1199" y="701"/>
                  </a:cubicBezTo>
                  <a:cubicBezTo>
                    <a:pt x="1174" y="726"/>
                    <a:pt x="1124" y="751"/>
                    <a:pt x="1100" y="749"/>
                  </a:cubicBezTo>
                  <a:cubicBezTo>
                    <a:pt x="1076" y="747"/>
                    <a:pt x="1062" y="722"/>
                    <a:pt x="1055" y="692"/>
                  </a:cubicBezTo>
                  <a:cubicBezTo>
                    <a:pt x="1048" y="662"/>
                    <a:pt x="1042" y="610"/>
                    <a:pt x="1055" y="569"/>
                  </a:cubicBezTo>
                  <a:cubicBezTo>
                    <a:pt x="1068" y="528"/>
                    <a:pt x="1091" y="471"/>
                    <a:pt x="1136" y="443"/>
                  </a:cubicBezTo>
                  <a:cubicBezTo>
                    <a:pt x="1181" y="415"/>
                    <a:pt x="1272" y="391"/>
                    <a:pt x="1328" y="401"/>
                  </a:cubicBezTo>
                  <a:cubicBezTo>
                    <a:pt x="1384" y="411"/>
                    <a:pt x="1445" y="472"/>
                    <a:pt x="1475" y="503"/>
                  </a:cubicBezTo>
                  <a:cubicBezTo>
                    <a:pt x="1505" y="534"/>
                    <a:pt x="1510" y="559"/>
                    <a:pt x="1511" y="590"/>
                  </a:cubicBezTo>
                  <a:cubicBezTo>
                    <a:pt x="1512" y="621"/>
                    <a:pt x="1501" y="666"/>
                    <a:pt x="1484" y="689"/>
                  </a:cubicBezTo>
                  <a:cubicBezTo>
                    <a:pt x="1467" y="712"/>
                    <a:pt x="1427" y="734"/>
                    <a:pt x="1409" y="731"/>
                  </a:cubicBezTo>
                  <a:cubicBezTo>
                    <a:pt x="1391" y="728"/>
                    <a:pt x="1379" y="691"/>
                    <a:pt x="1373" y="668"/>
                  </a:cubicBezTo>
                  <a:cubicBezTo>
                    <a:pt x="1367" y="645"/>
                    <a:pt x="1363" y="619"/>
                    <a:pt x="1373" y="593"/>
                  </a:cubicBezTo>
                  <a:cubicBezTo>
                    <a:pt x="1383" y="567"/>
                    <a:pt x="1398" y="525"/>
                    <a:pt x="1433" y="509"/>
                  </a:cubicBezTo>
                  <a:cubicBezTo>
                    <a:pt x="1468" y="493"/>
                    <a:pt x="1535" y="483"/>
                    <a:pt x="1580" y="497"/>
                  </a:cubicBezTo>
                  <a:cubicBezTo>
                    <a:pt x="1625" y="511"/>
                    <a:pt x="1675" y="571"/>
                    <a:pt x="1700" y="590"/>
                  </a:cubicBezTo>
                </a:path>
              </a:pathLst>
            </a:custGeom>
            <a:noFill/>
            <a:ln w="19050" cmpd="sng">
              <a:solidFill>
                <a:srgbClr val="FF0000"/>
              </a:solidFill>
              <a:round/>
              <a:headEnd type="none" w="med" len="med"/>
              <a:tailEnd type="triangle" w="sm" len="lg"/>
            </a:ln>
            <a:effectLst/>
          </p:spPr>
          <p:txBody>
            <a:bodyPr/>
            <a:lstStyle/>
            <a:p>
              <a:endParaRPr lang="zh-CN" altLang="en-US"/>
            </a:p>
          </p:txBody>
        </p:sp>
        <p:sp>
          <p:nvSpPr>
            <p:cNvPr id="66567" name="Line 7"/>
            <p:cNvSpPr>
              <a:spLocks noChangeShapeType="1"/>
            </p:cNvSpPr>
            <p:nvPr/>
          </p:nvSpPr>
          <p:spPr bwMode="auto">
            <a:xfrm>
              <a:off x="2256" y="1392"/>
              <a:ext cx="2352" cy="0"/>
            </a:xfrm>
            <a:prstGeom prst="line">
              <a:avLst/>
            </a:prstGeom>
            <a:noFill/>
            <a:ln w="19050">
              <a:solidFill>
                <a:schemeClr val="tx1"/>
              </a:solidFill>
              <a:round/>
              <a:headEnd/>
              <a:tailEnd/>
            </a:ln>
            <a:effectLst/>
          </p:spPr>
          <p:txBody>
            <a:bodyPr/>
            <a:lstStyle/>
            <a:p>
              <a:endParaRPr lang="zh-CN" altLang="en-US"/>
            </a:p>
          </p:txBody>
        </p:sp>
        <p:graphicFrame>
          <p:nvGraphicFramePr>
            <p:cNvPr id="66568" name="Object 8"/>
            <p:cNvGraphicFramePr>
              <a:graphicFrameLocks noChangeAspect="1"/>
            </p:cNvGraphicFramePr>
            <p:nvPr/>
          </p:nvGraphicFramePr>
          <p:xfrm>
            <a:off x="4608" y="1104"/>
            <a:ext cx="308" cy="384"/>
          </p:xfrm>
          <a:graphic>
            <a:graphicData uri="http://schemas.openxmlformats.org/presentationml/2006/ole">
              <mc:AlternateContent xmlns:mc="http://schemas.openxmlformats.org/markup-compatibility/2006">
                <mc:Choice xmlns:v="urn:schemas-microsoft-com:vml" Requires="v">
                  <p:oleObj spid="_x0000_s60616" name="Equation" r:id="rId3" imgW="152280" imgH="190440" progId="Equation.3">
                    <p:embed/>
                  </p:oleObj>
                </mc:Choice>
                <mc:Fallback>
                  <p:oleObj name="Equation" r:id="rId3" imgW="152280" imgH="19044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 y="1104"/>
                          <a:ext cx="308"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69" name="Text Box 9"/>
            <p:cNvSpPr txBox="1">
              <a:spLocks noChangeArrowheads="1"/>
            </p:cNvSpPr>
            <p:nvPr/>
          </p:nvSpPr>
          <p:spPr bwMode="auto">
            <a:xfrm>
              <a:off x="2208" y="2112"/>
              <a:ext cx="2880" cy="294"/>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pPr>
              <a:r>
                <a:rPr lang="zh-CN" altLang="en-US" sz="2400" dirty="0">
                  <a:solidFill>
                    <a:srgbClr val="000000"/>
                  </a:solidFill>
                  <a:latin typeface="黑体" pitchFamily="49" charset="-122"/>
                  <a:ea typeface="黑体" pitchFamily="49" charset="-122"/>
                </a:rPr>
                <a:t>带电粒子在非均匀磁场中的运动</a:t>
              </a:r>
            </a:p>
          </p:txBody>
        </p:sp>
        <p:sp>
          <p:nvSpPr>
            <p:cNvPr id="66570" name="Line 10"/>
            <p:cNvSpPr>
              <a:spLocks noChangeShapeType="1"/>
            </p:cNvSpPr>
            <p:nvPr/>
          </p:nvSpPr>
          <p:spPr bwMode="auto">
            <a:xfrm flipV="1">
              <a:off x="2906" y="1248"/>
              <a:ext cx="48" cy="144"/>
            </a:xfrm>
            <a:prstGeom prst="line">
              <a:avLst/>
            </a:prstGeom>
            <a:noFill/>
            <a:ln w="19050">
              <a:solidFill>
                <a:srgbClr val="FF0000"/>
              </a:solidFill>
              <a:round/>
              <a:headEnd/>
              <a:tailEnd type="triangle" w="sm" len="lg"/>
            </a:ln>
            <a:effectLst/>
          </p:spPr>
          <p:txBody>
            <a:bodyPr/>
            <a:lstStyle/>
            <a:p>
              <a:endParaRPr lang="zh-CN" altLang="en-US"/>
            </a:p>
          </p:txBody>
        </p:sp>
        <p:sp>
          <p:nvSpPr>
            <p:cNvPr id="66571" name="Line 11"/>
            <p:cNvSpPr>
              <a:spLocks noChangeShapeType="1"/>
            </p:cNvSpPr>
            <p:nvPr/>
          </p:nvSpPr>
          <p:spPr bwMode="auto">
            <a:xfrm flipV="1">
              <a:off x="3334" y="1248"/>
              <a:ext cx="48" cy="144"/>
            </a:xfrm>
            <a:prstGeom prst="line">
              <a:avLst/>
            </a:prstGeom>
            <a:noFill/>
            <a:ln w="19050">
              <a:solidFill>
                <a:srgbClr val="FF0000"/>
              </a:solidFill>
              <a:round/>
              <a:headEnd/>
              <a:tailEnd type="triangle" w="sm" len="lg"/>
            </a:ln>
            <a:effectLst/>
          </p:spPr>
          <p:txBody>
            <a:bodyPr/>
            <a:lstStyle/>
            <a:p>
              <a:endParaRPr lang="zh-CN" altLang="en-US"/>
            </a:p>
          </p:txBody>
        </p:sp>
        <p:sp>
          <p:nvSpPr>
            <p:cNvPr id="66572" name="Line 12"/>
            <p:cNvSpPr>
              <a:spLocks noChangeShapeType="1"/>
            </p:cNvSpPr>
            <p:nvPr/>
          </p:nvSpPr>
          <p:spPr bwMode="auto">
            <a:xfrm flipV="1">
              <a:off x="3648" y="1248"/>
              <a:ext cx="48" cy="144"/>
            </a:xfrm>
            <a:prstGeom prst="line">
              <a:avLst/>
            </a:prstGeom>
            <a:noFill/>
            <a:ln w="19050">
              <a:solidFill>
                <a:srgbClr val="FF0000"/>
              </a:solidFill>
              <a:round/>
              <a:headEnd/>
              <a:tailEnd type="triangle" w="sm" len="lg"/>
            </a:ln>
            <a:effectLst/>
          </p:spPr>
          <p:txBody>
            <a:bodyPr/>
            <a:lstStyle/>
            <a:p>
              <a:endParaRPr lang="zh-CN" altLang="en-US"/>
            </a:p>
          </p:txBody>
        </p:sp>
        <p:sp>
          <p:nvSpPr>
            <p:cNvPr id="66573" name="Line 13"/>
            <p:cNvSpPr>
              <a:spLocks noChangeShapeType="1"/>
            </p:cNvSpPr>
            <p:nvPr/>
          </p:nvSpPr>
          <p:spPr bwMode="auto">
            <a:xfrm flipH="1">
              <a:off x="3189" y="1392"/>
              <a:ext cx="48" cy="144"/>
            </a:xfrm>
            <a:prstGeom prst="line">
              <a:avLst/>
            </a:prstGeom>
            <a:noFill/>
            <a:ln w="19050">
              <a:solidFill>
                <a:srgbClr val="FF0000"/>
              </a:solidFill>
              <a:round/>
              <a:headEnd/>
              <a:tailEnd type="triangle" w="sm" len="lg"/>
            </a:ln>
            <a:effectLst/>
          </p:spPr>
          <p:txBody>
            <a:bodyPr/>
            <a:lstStyle/>
            <a:p>
              <a:endParaRPr lang="zh-CN" altLang="en-US"/>
            </a:p>
          </p:txBody>
        </p:sp>
        <p:sp>
          <p:nvSpPr>
            <p:cNvPr id="66574" name="Line 14"/>
            <p:cNvSpPr>
              <a:spLocks noChangeShapeType="1"/>
            </p:cNvSpPr>
            <p:nvPr/>
          </p:nvSpPr>
          <p:spPr bwMode="auto">
            <a:xfrm flipH="1">
              <a:off x="3529" y="1344"/>
              <a:ext cx="48" cy="144"/>
            </a:xfrm>
            <a:prstGeom prst="line">
              <a:avLst/>
            </a:prstGeom>
            <a:noFill/>
            <a:ln w="19050">
              <a:solidFill>
                <a:srgbClr val="FF0000"/>
              </a:solidFill>
              <a:round/>
              <a:headEnd/>
              <a:tailEnd type="triangle" w="sm" len="lg"/>
            </a:ln>
            <a:effectLst/>
          </p:spPr>
          <p:txBody>
            <a:bodyPr/>
            <a:lstStyle/>
            <a:p>
              <a:endParaRPr lang="zh-CN" altLang="en-US"/>
            </a:p>
          </p:txBody>
        </p:sp>
        <p:sp>
          <p:nvSpPr>
            <p:cNvPr id="66575" name="Line 15"/>
            <p:cNvSpPr>
              <a:spLocks noChangeShapeType="1"/>
            </p:cNvSpPr>
            <p:nvPr/>
          </p:nvSpPr>
          <p:spPr bwMode="auto">
            <a:xfrm flipH="1">
              <a:off x="3815" y="1344"/>
              <a:ext cx="48" cy="144"/>
            </a:xfrm>
            <a:prstGeom prst="line">
              <a:avLst/>
            </a:prstGeom>
            <a:noFill/>
            <a:ln w="19050">
              <a:solidFill>
                <a:srgbClr val="FF0000"/>
              </a:solidFill>
              <a:round/>
              <a:headEnd/>
              <a:tailEnd type="triangle" w="sm" len="lg"/>
            </a:ln>
            <a:effectLst/>
          </p:spPr>
          <p:txBody>
            <a:bodyPr/>
            <a:lstStyle/>
            <a:p>
              <a:endParaRPr lang="zh-CN" altLang="en-US"/>
            </a:p>
          </p:txBody>
        </p:sp>
      </p:grpSp>
      <p:graphicFrame>
        <p:nvGraphicFramePr>
          <p:cNvPr id="66577" name="Object 17"/>
          <p:cNvGraphicFramePr>
            <a:graphicFrameLocks noChangeAspect="1"/>
          </p:cNvGraphicFramePr>
          <p:nvPr>
            <p:extLst>
              <p:ext uri="{D42A27DB-BD31-4B8C-83A1-F6EECF244321}">
                <p14:modId xmlns:p14="http://schemas.microsoft.com/office/powerpoint/2010/main" val="3796992540"/>
              </p:ext>
            </p:extLst>
          </p:nvPr>
        </p:nvGraphicFramePr>
        <p:xfrm>
          <a:off x="914400" y="2752725"/>
          <a:ext cx="2438400" cy="865188"/>
        </p:xfrm>
        <a:graphic>
          <a:graphicData uri="http://schemas.openxmlformats.org/presentationml/2006/ole">
            <mc:AlternateContent xmlns:mc="http://schemas.openxmlformats.org/markup-compatibility/2006">
              <mc:Choice xmlns:v="urn:schemas-microsoft-com:vml" Requires="v">
                <p:oleObj spid="_x0000_s60617" name="Equation" r:id="rId5" imgW="736560" imgH="241200" progId="Equation.3">
                  <p:embed/>
                </p:oleObj>
              </mc:Choice>
              <mc:Fallback>
                <p:oleObj name="Equation" r:id="rId5" imgW="736560" imgH="2412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752725"/>
                        <a:ext cx="24384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78" name="Object 18"/>
          <p:cNvGraphicFramePr>
            <a:graphicFrameLocks noChangeAspect="1"/>
          </p:cNvGraphicFramePr>
          <p:nvPr>
            <p:extLst>
              <p:ext uri="{D42A27DB-BD31-4B8C-83A1-F6EECF244321}">
                <p14:modId xmlns:p14="http://schemas.microsoft.com/office/powerpoint/2010/main" val="849743428"/>
              </p:ext>
            </p:extLst>
          </p:nvPr>
        </p:nvGraphicFramePr>
        <p:xfrm>
          <a:off x="838200" y="3590925"/>
          <a:ext cx="2547938" cy="1247775"/>
        </p:xfrm>
        <a:graphic>
          <a:graphicData uri="http://schemas.openxmlformats.org/presentationml/2006/ole">
            <mc:AlternateContent xmlns:mc="http://schemas.openxmlformats.org/markup-compatibility/2006">
              <mc:Choice xmlns:v="urn:schemas-microsoft-com:vml" Requires="v">
                <p:oleObj spid="_x0000_s60618" name="Equation" r:id="rId7" imgW="901440" imgH="419040" progId="Equation.3">
                  <p:embed/>
                </p:oleObj>
              </mc:Choice>
              <mc:Fallback>
                <p:oleObj name="Equation" r:id="rId7" imgW="901440" imgH="4190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3590925"/>
                        <a:ext cx="2547938"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9"/>
          <p:cNvGrpSpPr>
            <a:grpSpLocks/>
          </p:cNvGrpSpPr>
          <p:nvPr/>
        </p:nvGrpSpPr>
        <p:grpSpPr bwMode="auto">
          <a:xfrm>
            <a:off x="533400" y="1533525"/>
            <a:ext cx="3200400" cy="1219200"/>
            <a:chOff x="384" y="816"/>
            <a:chExt cx="2016" cy="768"/>
          </a:xfrm>
        </p:grpSpPr>
        <p:grpSp>
          <p:nvGrpSpPr>
            <p:cNvPr id="4" name="Group 20"/>
            <p:cNvGrpSpPr>
              <a:grpSpLocks/>
            </p:cNvGrpSpPr>
            <p:nvPr/>
          </p:nvGrpSpPr>
          <p:grpSpPr bwMode="auto">
            <a:xfrm>
              <a:off x="480" y="816"/>
              <a:ext cx="1824" cy="384"/>
              <a:chOff x="3840" y="1344"/>
              <a:chExt cx="1920" cy="384"/>
            </a:xfrm>
          </p:grpSpPr>
          <p:sp>
            <p:nvSpPr>
              <p:cNvPr id="66581" name="Text Box 21"/>
              <p:cNvSpPr txBox="1">
                <a:spLocks noChangeArrowheads="1"/>
              </p:cNvSpPr>
              <p:nvPr/>
            </p:nvSpPr>
            <p:spPr bwMode="auto">
              <a:xfrm>
                <a:off x="3840" y="1392"/>
                <a:ext cx="1920" cy="327"/>
              </a:xfrm>
              <a:prstGeom prst="rect">
                <a:avLst/>
              </a:prstGeom>
              <a:noFill/>
              <a:ln w="9525">
                <a:noFill/>
                <a:miter lim="800000"/>
                <a:headEnd/>
                <a:tailEnd/>
              </a:ln>
              <a:effectLst/>
            </p:spPr>
            <p:txBody>
              <a:bodyPr>
                <a:spAutoFit/>
              </a:bodyPr>
              <a:lstStyle/>
              <a:p>
                <a:pPr>
                  <a:spcBef>
                    <a:spcPct val="50000"/>
                  </a:spcBef>
                </a:pPr>
                <a:r>
                  <a:rPr lang="en-US" altLang="zh-CN" sz="2800" b="1" dirty="0">
                    <a:latin typeface="Times New Roman" pitchFamily="18" charset="0"/>
                  </a:rPr>
                  <a:t>       </a:t>
                </a:r>
                <a:r>
                  <a:rPr lang="zh-CN" altLang="en-US" sz="2800" b="1" dirty="0">
                    <a:solidFill>
                      <a:srgbClr val="000000"/>
                    </a:solidFill>
                    <a:latin typeface="Times New Roman" pitchFamily="18" charset="0"/>
                  </a:rPr>
                  <a:t>与     </a:t>
                </a:r>
                <a:r>
                  <a:rPr lang="zh-CN" altLang="en-US" sz="2800" dirty="0">
                    <a:solidFill>
                      <a:srgbClr val="000000"/>
                    </a:solidFill>
                    <a:latin typeface="黑体" pitchFamily="49" charset="-122"/>
                    <a:ea typeface="黑体" pitchFamily="49" charset="-122"/>
                  </a:rPr>
                  <a:t>不垂直</a:t>
                </a:r>
              </a:p>
            </p:txBody>
          </p:sp>
          <p:graphicFrame>
            <p:nvGraphicFramePr>
              <p:cNvPr id="66582" name="Object 22"/>
              <p:cNvGraphicFramePr>
                <a:graphicFrameLocks noChangeAspect="1"/>
              </p:cNvGraphicFramePr>
              <p:nvPr/>
            </p:nvGraphicFramePr>
            <p:xfrm>
              <a:off x="4509" y="1380"/>
              <a:ext cx="339" cy="348"/>
            </p:xfrm>
            <a:graphic>
              <a:graphicData uri="http://schemas.openxmlformats.org/presentationml/2006/ole">
                <mc:AlternateContent xmlns:mc="http://schemas.openxmlformats.org/markup-compatibility/2006">
                  <mc:Choice xmlns:v="urn:schemas-microsoft-com:vml" Requires="v">
                    <p:oleObj spid="_x0000_s60619" name="公式" r:id="rId9" imgW="152280" imgH="190440" progId="Equation.3">
                      <p:embed/>
                    </p:oleObj>
                  </mc:Choice>
                  <mc:Fallback>
                    <p:oleObj name="公式" r:id="rId9" imgW="152280" imgH="1904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9" y="1380"/>
                            <a:ext cx="339" cy="348"/>
                          </a:xfrm>
                          <a:prstGeom prst="rect">
                            <a:avLst/>
                          </a:prstGeom>
                          <a:noFill/>
                          <a:extLst>
                            <a:ext uri="{909E8E84-426E-40DD-AFC4-6F175D3DCCD1}">
                              <a14:hiddenFill xmlns:a14="http://schemas.microsoft.com/office/drawing/2010/main">
                                <a:solidFill>
                                  <a:schemeClr val="accent2"/>
                                </a:solidFill>
                              </a14:hiddenFill>
                            </a:ext>
                          </a:extLst>
                        </p:spPr>
                      </p:pic>
                    </p:oleObj>
                  </mc:Fallback>
                </mc:AlternateContent>
              </a:graphicData>
            </a:graphic>
          </p:graphicFrame>
          <p:graphicFrame>
            <p:nvGraphicFramePr>
              <p:cNvPr id="66583" name="Object 23"/>
              <p:cNvGraphicFramePr>
                <a:graphicFrameLocks noChangeAspect="1"/>
              </p:cNvGraphicFramePr>
              <p:nvPr/>
            </p:nvGraphicFramePr>
            <p:xfrm>
              <a:off x="4026" y="1344"/>
              <a:ext cx="246" cy="384"/>
            </p:xfrm>
            <a:graphic>
              <a:graphicData uri="http://schemas.openxmlformats.org/presentationml/2006/ole">
                <mc:AlternateContent xmlns:mc="http://schemas.openxmlformats.org/markup-compatibility/2006">
                  <mc:Choice xmlns:v="urn:schemas-microsoft-com:vml" Requires="v">
                    <p:oleObj spid="_x0000_s60620" name="Equation" r:id="rId11" imgW="126720" imgH="177480" progId="Equation.3">
                      <p:embed/>
                    </p:oleObj>
                  </mc:Choice>
                  <mc:Fallback>
                    <p:oleObj name="Equation" r:id="rId11" imgW="126720" imgH="17748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6" y="1344"/>
                            <a:ext cx="246"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6584" name="Text Box 24"/>
            <p:cNvSpPr txBox="1">
              <a:spLocks noChangeArrowheads="1"/>
            </p:cNvSpPr>
            <p:nvPr/>
          </p:nvSpPr>
          <p:spPr bwMode="auto">
            <a:xfrm>
              <a:off x="384" y="1248"/>
              <a:ext cx="2016" cy="327"/>
            </a:xfrm>
            <a:prstGeom prst="rect">
              <a:avLst/>
            </a:prstGeom>
            <a:noFill/>
            <a:ln w="9525">
              <a:noFill/>
              <a:miter lim="800000"/>
              <a:headEnd/>
              <a:tailEnd/>
            </a:ln>
            <a:effectLst/>
          </p:spPr>
          <p:txBody>
            <a:bodyPr>
              <a:spAutoFit/>
            </a:bodyPr>
            <a:lstStyle/>
            <a:p>
              <a:pPr>
                <a:spcBef>
                  <a:spcPct val="50000"/>
                </a:spcBef>
              </a:pPr>
              <a:r>
                <a:rPr lang="en-US" altLang="zh-CN" sz="2800" b="1" dirty="0">
                  <a:solidFill>
                    <a:srgbClr val="000000"/>
                  </a:solidFill>
                  <a:latin typeface="Times New Roman" pitchFamily="18" charset="0"/>
                </a:rPr>
                <a:t>        </a:t>
              </a:r>
              <a:r>
                <a:rPr lang="zh-CN" altLang="en-US" sz="2800" b="1" dirty="0">
                  <a:solidFill>
                    <a:srgbClr val="000000"/>
                  </a:solidFill>
                  <a:latin typeface="Times New Roman" pitchFamily="18" charset="0"/>
                </a:rPr>
                <a:t>为</a:t>
              </a:r>
              <a:r>
                <a:rPr lang="zh-CN" altLang="en-US" sz="2800" dirty="0">
                  <a:solidFill>
                    <a:srgbClr val="000000"/>
                  </a:solidFill>
                  <a:latin typeface="黑体" pitchFamily="49" charset="-122"/>
                  <a:ea typeface="黑体" pitchFamily="49" charset="-122"/>
                </a:rPr>
                <a:t>非均匀磁场</a:t>
              </a:r>
            </a:p>
          </p:txBody>
        </p:sp>
        <p:graphicFrame>
          <p:nvGraphicFramePr>
            <p:cNvPr id="66585" name="Object 25"/>
            <p:cNvGraphicFramePr>
              <a:graphicFrameLocks noChangeAspect="1"/>
            </p:cNvGraphicFramePr>
            <p:nvPr/>
          </p:nvGraphicFramePr>
          <p:xfrm>
            <a:off x="528" y="1200"/>
            <a:ext cx="307" cy="384"/>
          </p:xfrm>
          <a:graphic>
            <a:graphicData uri="http://schemas.openxmlformats.org/presentationml/2006/ole">
              <mc:AlternateContent xmlns:mc="http://schemas.openxmlformats.org/markup-compatibility/2006">
                <mc:Choice xmlns:v="urn:schemas-microsoft-com:vml" Requires="v">
                  <p:oleObj spid="_x0000_s60621" name="Equation" r:id="rId13" imgW="152280" imgH="190440" progId="Equation.3">
                    <p:embed/>
                  </p:oleObj>
                </mc:Choice>
                <mc:Fallback>
                  <p:oleObj name="Equation" r:id="rId13" imgW="152280" imgH="190440" progId="Equation.3">
                    <p:embed/>
                    <p:pic>
                      <p:nvPicPr>
                        <p:cNvPr id="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 y="1200"/>
                          <a:ext cx="307"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6586" name="Text Box 26"/>
          <p:cNvSpPr txBox="1">
            <a:spLocks noChangeArrowheads="1"/>
          </p:cNvSpPr>
          <p:nvPr/>
        </p:nvSpPr>
        <p:spPr bwMode="auto">
          <a:xfrm>
            <a:off x="304800" y="4886325"/>
            <a:ext cx="8534400" cy="1971675"/>
          </a:xfrm>
          <a:prstGeom prst="rect">
            <a:avLst/>
          </a:prstGeom>
          <a:noFill/>
          <a:ln w="9525">
            <a:noFill/>
            <a:miter lim="800000"/>
            <a:headEnd/>
            <a:tailEnd/>
          </a:ln>
          <a:effectLst/>
        </p:spPr>
        <p:txBody>
          <a:bodyPr>
            <a:spAutoFit/>
          </a:bodyPr>
          <a:lstStyle/>
          <a:p>
            <a:pPr>
              <a:lnSpc>
                <a:spcPct val="110000"/>
              </a:lnSpc>
              <a:spcBef>
                <a:spcPct val="50000"/>
              </a:spcBef>
            </a:pPr>
            <a:r>
              <a:rPr lang="en-US" altLang="zh-CN" sz="2800" b="1" dirty="0">
                <a:solidFill>
                  <a:srgbClr val="000000"/>
                </a:solidFill>
                <a:latin typeface="Times New Roman" pitchFamily="18" charset="0"/>
              </a:rPr>
              <a:t>        </a:t>
            </a:r>
            <a:r>
              <a:rPr lang="zh-CN" altLang="en-US" sz="2800" dirty="0">
                <a:solidFill>
                  <a:srgbClr val="000000"/>
                </a:solidFill>
                <a:latin typeface="黑体" pitchFamily="49" charset="-122"/>
                <a:ea typeface="黑体" pitchFamily="49" charset="-122"/>
              </a:rPr>
              <a:t>地磁场是非均匀磁场，从赤道到两极磁感应强度逐渐增强</a:t>
            </a:r>
            <a:r>
              <a:rPr lang="en-US" altLang="zh-CN" sz="2800" dirty="0">
                <a:solidFill>
                  <a:srgbClr val="000000"/>
                </a:solidFill>
                <a:latin typeface="黑体" pitchFamily="49" charset="-122"/>
                <a:ea typeface="黑体" pitchFamily="49" charset="-122"/>
              </a:rPr>
              <a:t>. </a:t>
            </a:r>
            <a:r>
              <a:rPr lang="zh-CN" altLang="en-US" sz="2800" dirty="0">
                <a:solidFill>
                  <a:srgbClr val="000000"/>
                </a:solidFill>
                <a:latin typeface="黑体" pitchFamily="49" charset="-122"/>
                <a:ea typeface="黑体" pitchFamily="49" charset="-122"/>
              </a:rPr>
              <a:t>宇宙射线中的高能电子和质子进入地磁场，将被磁场捕获，并在地磁南北极间来回震荡，形成范阿伦辐射带</a:t>
            </a:r>
            <a:r>
              <a:rPr lang="en-US" altLang="zh-CN" sz="2800" dirty="0">
                <a:solidFill>
                  <a:srgbClr val="000000"/>
                </a:solidFill>
                <a:latin typeface="黑体" pitchFamily="49" charset="-122"/>
                <a:ea typeface="黑体" pitchFamily="49" charset="-122"/>
              </a:rPr>
              <a:t>.</a:t>
            </a:r>
          </a:p>
        </p:txBody>
      </p:sp>
      <p:sp>
        <p:nvSpPr>
          <p:cNvPr id="27" name="Rectangle 2"/>
          <p:cNvSpPr>
            <a:spLocks noChangeArrowheads="1"/>
          </p:cNvSpPr>
          <p:nvPr/>
        </p:nvSpPr>
        <p:spPr bwMode="auto">
          <a:xfrm>
            <a:off x="649514"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二 带电粒子在磁场中运动</a:t>
            </a:r>
          </a:p>
        </p:txBody>
      </p:sp>
      <p:sp>
        <p:nvSpPr>
          <p:cNvPr id="5" name="矩形 4"/>
          <p:cNvSpPr/>
          <p:nvPr/>
        </p:nvSpPr>
        <p:spPr>
          <a:xfrm>
            <a:off x="257788" y="990600"/>
            <a:ext cx="5609612"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带电粒子在非均匀磁场中的运动</a:t>
            </a:r>
            <a:endPar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6577"/>
                                        </p:tgtEl>
                                        <p:attrNameLst>
                                          <p:attrName>style.visibility</p:attrName>
                                        </p:attrNameLst>
                                      </p:cBhvr>
                                      <p:to>
                                        <p:strVal val="visible"/>
                                      </p:to>
                                    </p:set>
                                    <p:animEffect transition="in" filter="blinds(horizontal)">
                                      <p:cBhvr>
                                        <p:cTn id="12" dur="500"/>
                                        <p:tgtEl>
                                          <p:spTgt spid="665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6578"/>
                                        </p:tgtEl>
                                        <p:attrNameLst>
                                          <p:attrName>style.visibility</p:attrName>
                                        </p:attrNameLst>
                                      </p:cBhvr>
                                      <p:to>
                                        <p:strVal val="visible"/>
                                      </p:to>
                                    </p:set>
                                    <p:animEffect transition="in" filter="blinds(vertical)">
                                      <p:cBhvr>
                                        <p:cTn id="17" dur="500"/>
                                        <p:tgtEl>
                                          <p:spTgt spid="6657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6586"/>
                                        </p:tgtEl>
                                        <p:attrNameLst>
                                          <p:attrName>style.visibility</p:attrName>
                                        </p:attrNameLst>
                                      </p:cBhvr>
                                      <p:to>
                                        <p:strVal val="visible"/>
                                      </p:to>
                                    </p:set>
                                    <p:animEffect transition="in" filter="blinds(horizontal)">
                                      <p:cBhvr>
                                        <p:cTn id="22" dur="500"/>
                                        <p:tgtEl>
                                          <p:spTgt spid="66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86"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1129605"/>
            <a:ext cx="9144000" cy="1384995"/>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8.5.1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北极光</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从太阳发出的大量带电粒子（也称“太阳风”）靠近地球进入地极附近的大气层，有时会在北极引起叫做北极光的现象。试解释这一现象。</a:t>
            </a:r>
          </a:p>
        </p:txBody>
      </p:sp>
      <p:pic>
        <p:nvPicPr>
          <p:cNvPr id="3" name="图片 2" descr="C:\Users\GJWu\AppData\Roaming\Tencent\Users\29834534\QQ\WinTemp\RichOle\O9(FL9UYV{}D6MJ4}`P$VJI.png"/>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775857"/>
            <a:ext cx="6313714" cy="3786841"/>
          </a:xfrm>
          <a:prstGeom prst="rect">
            <a:avLst/>
          </a:prstGeom>
          <a:noFill/>
          <a:ln>
            <a:noFill/>
          </a:ln>
        </p:spPr>
      </p:pic>
      <p:sp>
        <p:nvSpPr>
          <p:cNvPr id="4" name="Rectangle 2"/>
          <p:cNvSpPr>
            <a:spLocks noChangeArrowheads="1"/>
          </p:cNvSpPr>
          <p:nvPr/>
        </p:nvSpPr>
        <p:spPr bwMode="auto">
          <a:xfrm>
            <a:off x="649514"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二 带电粒子在磁场中运动</a:t>
            </a:r>
          </a:p>
        </p:txBody>
      </p:sp>
    </p:spTree>
    <p:extLst>
      <p:ext uri="{BB962C8B-B14F-4D97-AF65-F5344CB8AC3E}">
        <p14:creationId xmlns:p14="http://schemas.microsoft.com/office/powerpoint/2010/main" val="1731171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914400"/>
            <a:ext cx="4953000" cy="5987024"/>
          </a:xfrm>
          <a:prstGeom prst="rect">
            <a:avLst/>
          </a:prstGeom>
        </p:spPr>
        <p:txBody>
          <a:bodyPr wrap="square">
            <a:spAutoFit/>
          </a:bodyPr>
          <a:lstStyle/>
          <a:p>
            <a:pPr>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设一束带电粒子流靠近地球，每个粒子垂直于磁场方向的速度分量使粒子形成相对于磁场线的圆周轨迹，而平行于磁场线的速度分量都使得带电粒子沿着磁场线向着地极运动。高浓度的带电粒子可使空气发生电离，电子与原子重新组合就发出光，这就是北极光。在太阳黑子运动比较强烈的时期，太阳风比较剧烈，这一现象就特别显著。</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Rectangle 2"/>
          <p:cNvSpPr>
            <a:spLocks noChangeArrowheads="1"/>
          </p:cNvSpPr>
          <p:nvPr/>
        </p:nvSpPr>
        <p:spPr bwMode="auto">
          <a:xfrm>
            <a:off x="649514" y="152400"/>
            <a:ext cx="5943600" cy="584775"/>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B050"/>
                </a:solidFill>
                <a:latin typeface="黑体" pitchFamily="2" charset="-122"/>
                <a:ea typeface="黑体" pitchFamily="2" charset="-122"/>
              </a:rPr>
              <a:t>二 带电粒子在磁场中运动</a:t>
            </a:r>
          </a:p>
        </p:txBody>
      </p:sp>
      <p:pic>
        <p:nvPicPr>
          <p:cNvPr id="94210" name="Picture 2" descr="C:\Users\zhangru\Desktop\新教材ppt\上册整合后的图片\8.5.4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513761"/>
            <a:ext cx="4191000" cy="412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665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0601"/>
            <a:ext cx="9144000" cy="2057230"/>
          </a:xfrm>
          <a:prstGeom prst="rect">
            <a:avLst/>
          </a:prstGeom>
        </p:spPr>
        <p:txBody>
          <a:bodyPr wrap="square">
            <a:spAutoFit/>
          </a:bodyPr>
          <a:lstStyle/>
          <a:p>
            <a:pPr>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8.5.2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速度选择器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如图一束带电粒子通过狭缝</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进入匀强磁场和匀强电场重叠区，磁场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i="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垂直纸面向外，电场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从正极板指向负极板，两者互相垂直。若带电粒子的速度各不相同，</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求</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这一装置选择</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的通过</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特定</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速度</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 name="Text Box 139"/>
          <p:cNvSpPr txBox="1">
            <a:spLocks noChangeArrowheads="1"/>
          </p:cNvSpPr>
          <p:nvPr/>
        </p:nvSpPr>
        <p:spPr bwMode="auto">
          <a:xfrm>
            <a:off x="609600" y="228600"/>
            <a:ext cx="80772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en-US" altLang="zh-CN" sz="3200" b="1" dirty="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带电粒在电磁场中的运动</a:t>
            </a:r>
          </a:p>
        </p:txBody>
      </p:sp>
      <p:pic>
        <p:nvPicPr>
          <p:cNvPr id="95234" name="Picture 2" descr="C:\Users\zhangru\Desktop\新教材ppt\上册整合后的图片\8.5.5a.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311744"/>
            <a:ext cx="4551392" cy="2708056"/>
          </a:xfrm>
          <a:prstGeom prst="rect">
            <a:avLst/>
          </a:prstGeom>
          <a:noFill/>
          <a:extLst>
            <a:ext uri="{909E8E84-426E-40DD-AFC4-6F175D3DCCD1}">
              <a14:hiddenFill xmlns:a14="http://schemas.microsoft.com/office/drawing/2010/main">
                <a:solidFill>
                  <a:srgbClr val="FFFFFF"/>
                </a:solidFill>
              </a14:hiddenFill>
            </a:ext>
          </a:extLst>
        </p:spPr>
      </p:pic>
      <p:pic>
        <p:nvPicPr>
          <p:cNvPr id="95235" name="Picture 3" descr="C:\Users\zhangru\Desktop\新教材ppt\上册整合后的图片\8.5.5b.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9141" y="3311744"/>
            <a:ext cx="2458630" cy="27080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对象 3"/>
          <p:cNvGraphicFramePr>
            <a:graphicFrameLocks noChangeAspect="1"/>
          </p:cNvGraphicFramePr>
          <p:nvPr>
            <p:extLst>
              <p:ext uri="{D42A27DB-BD31-4B8C-83A1-F6EECF244321}">
                <p14:modId xmlns:p14="http://schemas.microsoft.com/office/powerpoint/2010/main" val="3126659006"/>
              </p:ext>
            </p:extLst>
          </p:nvPr>
        </p:nvGraphicFramePr>
        <p:xfrm>
          <a:off x="5035550" y="1504373"/>
          <a:ext cx="374650" cy="476827"/>
        </p:xfrm>
        <a:graphic>
          <a:graphicData uri="http://schemas.openxmlformats.org/presentationml/2006/ole">
            <mc:AlternateContent xmlns:mc="http://schemas.openxmlformats.org/markup-compatibility/2006">
              <mc:Choice xmlns:v="urn:schemas-microsoft-com:vml" Requires="v">
                <p:oleObj spid="_x0000_s101392" name="Equation" r:id="rId5" imgW="139680" imgH="177480" progId="Equation.DSMT4">
                  <p:embed/>
                </p:oleObj>
              </mc:Choice>
              <mc:Fallback>
                <p:oleObj name="Equation" r:id="rId5" imgW="139680" imgH="177480" progId="Equation.DSMT4">
                  <p:embed/>
                  <p:pic>
                    <p:nvPicPr>
                      <p:cNvPr id="0" name=""/>
                      <p:cNvPicPr/>
                      <p:nvPr/>
                    </p:nvPicPr>
                    <p:blipFill>
                      <a:blip r:embed="rId6"/>
                      <a:stretch>
                        <a:fillRect/>
                      </a:stretch>
                    </p:blipFill>
                    <p:spPr>
                      <a:xfrm>
                        <a:off x="5035550" y="1504373"/>
                        <a:ext cx="374650" cy="47682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45025847"/>
              </p:ext>
            </p:extLst>
          </p:nvPr>
        </p:nvGraphicFramePr>
        <p:xfrm>
          <a:off x="8470446" y="1504372"/>
          <a:ext cx="374650" cy="476827"/>
        </p:xfrm>
        <a:graphic>
          <a:graphicData uri="http://schemas.openxmlformats.org/presentationml/2006/ole">
            <mc:AlternateContent xmlns:mc="http://schemas.openxmlformats.org/markup-compatibility/2006">
              <mc:Choice xmlns:v="urn:schemas-microsoft-com:vml" Requires="v">
                <p:oleObj spid="_x0000_s101393" name="Equation" r:id="rId7" imgW="139680" imgH="177480" progId="Equation.DSMT4">
                  <p:embed/>
                </p:oleObj>
              </mc:Choice>
              <mc:Fallback>
                <p:oleObj name="Equation" r:id="rId7" imgW="139680" imgH="177480" progId="Equation.DSMT4">
                  <p:embed/>
                  <p:pic>
                    <p:nvPicPr>
                      <p:cNvPr id="0" name=""/>
                      <p:cNvPicPr/>
                      <p:nvPr/>
                    </p:nvPicPr>
                    <p:blipFill>
                      <a:blip r:embed="rId8"/>
                      <a:stretch>
                        <a:fillRect/>
                      </a:stretch>
                    </p:blipFill>
                    <p:spPr>
                      <a:xfrm>
                        <a:off x="8470446" y="1504372"/>
                        <a:ext cx="374650" cy="476827"/>
                      </a:xfrm>
                      <a:prstGeom prst="rect">
                        <a:avLst/>
                      </a:prstGeom>
                    </p:spPr>
                  </p:pic>
                </p:oleObj>
              </mc:Fallback>
            </mc:AlternateContent>
          </a:graphicData>
        </a:graphic>
      </p:graphicFrame>
    </p:spTree>
    <p:extLst>
      <p:ext uri="{BB962C8B-B14F-4D97-AF65-F5344CB8AC3E}">
        <p14:creationId xmlns:p14="http://schemas.microsoft.com/office/powerpoint/2010/main" val="4241652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9"/>
          <p:cNvSpPr txBox="1">
            <a:spLocks noChangeArrowheads="1"/>
          </p:cNvSpPr>
          <p:nvPr/>
        </p:nvSpPr>
        <p:spPr bwMode="auto">
          <a:xfrm>
            <a:off x="609600" y="228600"/>
            <a:ext cx="80772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en-US" altLang="zh-CN" sz="3200" b="1" dirty="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带电粒在电磁场中的运动</a:t>
            </a:r>
          </a:p>
        </p:txBody>
      </p:sp>
      <p:sp>
        <p:nvSpPr>
          <p:cNvPr id="6" name="矩形 5"/>
          <p:cNvSpPr/>
          <p:nvPr/>
        </p:nvSpPr>
        <p:spPr>
          <a:xfrm>
            <a:off x="228600" y="1219200"/>
            <a:ext cx="5105400" cy="5004575"/>
          </a:xfrm>
          <a:prstGeom prst="rect">
            <a:avLst/>
          </a:prstGeom>
        </p:spPr>
        <p:txBody>
          <a:bodyPr wrap="square">
            <a:spAutoFit/>
          </a:bodyPr>
          <a:lstStyle/>
          <a:p>
            <a:pPr algn="just">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带电粒子从狭缝</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进入磁场和电场重叠区后，受到电场力和洛伦兹力作用，如图，若</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为正，则洛伦兹力方向向上，电场力方向向下；若</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为负，这两种力均反向。另一条狭缝</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和速度</a:t>
            </a:r>
            <a:r>
              <a:rPr lang="en-US" altLang="zh-CN" sz="2800" b="1" i="1" dirty="0">
                <a:latin typeface="Book Antiqua" panose="02040602050305030304" pitchFamily="18" charset="0"/>
                <a:ea typeface="黑体" panose="02010609060101010101" pitchFamily="49" charset="-122"/>
                <a:cs typeface="Times New Roman" panose="02020603050405020304" pitchFamily="18" charset="0"/>
              </a:rPr>
              <a:t>v</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在同一直线上。可见，穿过狭缝</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的粒子轨迹不发生偏转，受力满足</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F</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q</a:t>
            </a:r>
            <a:r>
              <a:rPr lang="en-US" altLang="zh-CN" sz="2800" i="1" dirty="0" err="1">
                <a:latin typeface="Book Antiqua" panose="02040602050305030304" pitchFamily="18" charset="0"/>
                <a:ea typeface="黑体" panose="02010609060101010101" pitchFamily="49" charset="-122"/>
                <a:cs typeface="Times New Roman" panose="02020603050405020304" pitchFamily="18" charset="0"/>
              </a:rPr>
              <a:t>v</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B</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err="1">
                <a:latin typeface="Times New Roman" panose="02020603050405020304" pitchFamily="18" charset="0"/>
                <a:ea typeface="黑体" panose="02010609060101010101" pitchFamily="49" charset="-122"/>
                <a:cs typeface="Times New Roman" panose="02020603050405020304" pitchFamily="18" charset="0"/>
              </a:rPr>
              <a:t>qE</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，所以该装置选择的粒子速度为：</a:t>
            </a:r>
          </a:p>
        </p:txBody>
      </p:sp>
      <p:pic>
        <p:nvPicPr>
          <p:cNvPr id="7" name="Picture 3" descr="C:\Users\zhangru\Desktop\新教材ppt\上册整合后的图片\8.5.5b.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635344"/>
            <a:ext cx="2458630" cy="27080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016525613"/>
              </p:ext>
            </p:extLst>
          </p:nvPr>
        </p:nvGraphicFramePr>
        <p:xfrm>
          <a:off x="6248400" y="5029200"/>
          <a:ext cx="1524000" cy="1524000"/>
        </p:xfrm>
        <a:graphic>
          <a:graphicData uri="http://schemas.openxmlformats.org/presentationml/2006/ole">
            <mc:AlternateContent xmlns:mc="http://schemas.openxmlformats.org/markup-compatibility/2006">
              <mc:Choice xmlns:v="urn:schemas-microsoft-com:vml" Requires="v">
                <p:oleObj spid="_x0000_s96279" r:id="rId4" imgW="368140" imgH="355446" progId="Equation.DSMT4">
                  <p:embed/>
                </p:oleObj>
              </mc:Choice>
              <mc:Fallback>
                <p:oleObj r:id="rId4" imgW="368140" imgH="355446"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029200"/>
                        <a:ext cx="1524000" cy="152400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oleObj>
              </mc:Fallback>
            </mc:AlternateContent>
          </a:graphicData>
        </a:graphic>
      </p:graphicFrame>
    </p:spTree>
    <p:extLst>
      <p:ext uri="{BB962C8B-B14F-4D97-AF65-F5344CB8AC3E}">
        <p14:creationId xmlns:p14="http://schemas.microsoft.com/office/powerpoint/2010/main" val="223740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304800" y="1000780"/>
            <a:ext cx="3140075" cy="523220"/>
          </a:xfrm>
          <a:prstGeom prst="rect">
            <a:avLst/>
          </a:prstGeom>
          <a:noFill/>
          <a:ln w="9525">
            <a:noFill/>
            <a:miter lim="800000"/>
            <a:headEnd/>
            <a:tailEnd/>
          </a:ln>
          <a:effectLst/>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8.5.3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质谱仪</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8611" name="Object 3"/>
          <p:cNvGraphicFramePr>
            <a:graphicFrameLocks noChangeAspect="1"/>
          </p:cNvGraphicFramePr>
          <p:nvPr/>
        </p:nvGraphicFramePr>
        <p:xfrm>
          <a:off x="5486400" y="1219200"/>
          <a:ext cx="2819400" cy="1247775"/>
        </p:xfrm>
        <a:graphic>
          <a:graphicData uri="http://schemas.openxmlformats.org/presentationml/2006/ole">
            <mc:AlternateContent xmlns:mc="http://schemas.openxmlformats.org/markup-compatibility/2006">
              <mc:Choice xmlns:v="urn:schemas-microsoft-com:vml" Requires="v">
                <p:oleObj spid="_x0000_s62697" name="Equation" r:id="rId3" imgW="787320" imgH="419040" progId="Equation.3">
                  <p:embed/>
                </p:oleObj>
              </mc:Choice>
              <mc:Fallback>
                <p:oleObj name="Equation" r:id="rId3" imgW="787320" imgH="419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219200"/>
                        <a:ext cx="281940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68612" name="Object 4"/>
          <p:cNvGraphicFramePr>
            <a:graphicFrameLocks noChangeAspect="1"/>
          </p:cNvGraphicFramePr>
          <p:nvPr/>
        </p:nvGraphicFramePr>
        <p:xfrm>
          <a:off x="5715000" y="2667000"/>
          <a:ext cx="2438400" cy="1171575"/>
        </p:xfrm>
        <a:graphic>
          <a:graphicData uri="http://schemas.openxmlformats.org/presentationml/2006/ole">
            <mc:AlternateContent xmlns:mc="http://schemas.openxmlformats.org/markup-compatibility/2006">
              <mc:Choice xmlns:v="urn:schemas-microsoft-com:vml" Requires="v">
                <p:oleObj spid="_x0000_s62698" name="Equation" r:id="rId5" imgW="634680" imgH="393480" progId="Equation.3">
                  <p:embed/>
                </p:oleObj>
              </mc:Choice>
              <mc:Fallback>
                <p:oleObj name="Equation" r:id="rId5" imgW="63468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2667000"/>
                        <a:ext cx="2438400"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5334000" y="4038600"/>
            <a:ext cx="3429000" cy="2438400"/>
            <a:chOff x="3360" y="2352"/>
            <a:chExt cx="2160" cy="1536"/>
          </a:xfrm>
        </p:grpSpPr>
        <p:sp>
          <p:nvSpPr>
            <p:cNvPr id="68614" name="Rectangle 6"/>
            <p:cNvSpPr>
              <a:spLocks noChangeArrowheads="1"/>
            </p:cNvSpPr>
            <p:nvPr/>
          </p:nvSpPr>
          <p:spPr bwMode="auto">
            <a:xfrm>
              <a:off x="3360" y="2352"/>
              <a:ext cx="2160" cy="1536"/>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68615" name="Line 7"/>
            <p:cNvSpPr>
              <a:spLocks noChangeShapeType="1"/>
            </p:cNvSpPr>
            <p:nvPr/>
          </p:nvSpPr>
          <p:spPr bwMode="auto">
            <a:xfrm>
              <a:off x="3552" y="3183"/>
              <a:ext cx="1920" cy="0"/>
            </a:xfrm>
            <a:prstGeom prst="line">
              <a:avLst/>
            </a:prstGeom>
            <a:noFill/>
            <a:ln w="19050">
              <a:solidFill>
                <a:schemeClr val="tx1"/>
              </a:solidFill>
              <a:round/>
              <a:headEnd/>
              <a:tailEnd/>
            </a:ln>
            <a:effectLst/>
          </p:spPr>
          <p:txBody>
            <a:bodyPr wrap="none"/>
            <a:lstStyle/>
            <a:p>
              <a:endParaRPr lang="zh-CN" altLang="en-US"/>
            </a:p>
          </p:txBody>
        </p:sp>
        <p:sp>
          <p:nvSpPr>
            <p:cNvPr id="68616" name="Line 8"/>
            <p:cNvSpPr>
              <a:spLocks noChangeShapeType="1"/>
            </p:cNvSpPr>
            <p:nvPr/>
          </p:nvSpPr>
          <p:spPr bwMode="auto">
            <a:xfrm>
              <a:off x="3552" y="3399"/>
              <a:ext cx="1920" cy="0"/>
            </a:xfrm>
            <a:prstGeom prst="line">
              <a:avLst/>
            </a:prstGeom>
            <a:noFill/>
            <a:ln w="19050">
              <a:solidFill>
                <a:schemeClr val="tx1"/>
              </a:solidFill>
              <a:round/>
              <a:headEnd/>
              <a:tailEnd/>
            </a:ln>
            <a:effectLst/>
          </p:spPr>
          <p:txBody>
            <a:bodyPr wrap="none"/>
            <a:lstStyle/>
            <a:p>
              <a:endParaRPr lang="zh-CN" altLang="en-US"/>
            </a:p>
          </p:txBody>
        </p:sp>
        <p:sp>
          <p:nvSpPr>
            <p:cNvPr id="68617" name="Rectangle 9"/>
            <p:cNvSpPr>
              <a:spLocks noChangeArrowheads="1"/>
            </p:cNvSpPr>
            <p:nvPr/>
          </p:nvSpPr>
          <p:spPr bwMode="auto">
            <a:xfrm>
              <a:off x="4057" y="3183"/>
              <a:ext cx="51" cy="216"/>
            </a:xfrm>
            <a:prstGeom prst="rect">
              <a:avLst/>
            </a:prstGeom>
            <a:solidFill>
              <a:srgbClr val="CC0000"/>
            </a:solidFill>
            <a:ln w="9525">
              <a:solidFill>
                <a:srgbClr val="CC0000"/>
              </a:solidFill>
              <a:miter lim="800000"/>
              <a:headEnd/>
              <a:tailEnd/>
            </a:ln>
            <a:effectLst/>
          </p:spPr>
          <p:txBody>
            <a:bodyPr wrap="none" anchor="ctr"/>
            <a:lstStyle/>
            <a:p>
              <a:endParaRPr lang="zh-CN" altLang="en-US"/>
            </a:p>
          </p:txBody>
        </p:sp>
        <p:sp>
          <p:nvSpPr>
            <p:cNvPr id="68618" name="Line 10"/>
            <p:cNvSpPr>
              <a:spLocks noChangeShapeType="1"/>
            </p:cNvSpPr>
            <p:nvPr/>
          </p:nvSpPr>
          <p:spPr bwMode="auto">
            <a:xfrm>
              <a:off x="4461" y="3183"/>
              <a:ext cx="0" cy="216"/>
            </a:xfrm>
            <a:prstGeom prst="line">
              <a:avLst/>
            </a:prstGeom>
            <a:noFill/>
            <a:ln w="57150">
              <a:solidFill>
                <a:srgbClr val="FF9900"/>
              </a:solidFill>
              <a:round/>
              <a:headEnd/>
              <a:tailEnd/>
            </a:ln>
            <a:effectLst/>
          </p:spPr>
          <p:txBody>
            <a:bodyPr wrap="none"/>
            <a:lstStyle/>
            <a:p>
              <a:endParaRPr lang="zh-CN" altLang="en-US"/>
            </a:p>
          </p:txBody>
        </p:sp>
        <p:sp>
          <p:nvSpPr>
            <p:cNvPr id="68619" name="Line 11"/>
            <p:cNvSpPr>
              <a:spLocks noChangeShapeType="1"/>
            </p:cNvSpPr>
            <p:nvPr/>
          </p:nvSpPr>
          <p:spPr bwMode="auto">
            <a:xfrm>
              <a:off x="5068" y="3183"/>
              <a:ext cx="0" cy="216"/>
            </a:xfrm>
            <a:prstGeom prst="line">
              <a:avLst/>
            </a:prstGeom>
            <a:noFill/>
            <a:ln w="38100">
              <a:solidFill>
                <a:srgbClr val="0000FF"/>
              </a:solidFill>
              <a:round/>
              <a:headEnd/>
              <a:tailEnd/>
            </a:ln>
            <a:effectLst/>
          </p:spPr>
          <p:txBody>
            <a:bodyPr wrap="none"/>
            <a:lstStyle/>
            <a:p>
              <a:endParaRPr lang="zh-CN" altLang="en-US"/>
            </a:p>
          </p:txBody>
        </p:sp>
        <p:sp>
          <p:nvSpPr>
            <p:cNvPr id="68620" name="Line 12"/>
            <p:cNvSpPr>
              <a:spLocks noChangeShapeType="1"/>
            </p:cNvSpPr>
            <p:nvPr/>
          </p:nvSpPr>
          <p:spPr bwMode="auto">
            <a:xfrm>
              <a:off x="4765" y="3183"/>
              <a:ext cx="0" cy="216"/>
            </a:xfrm>
            <a:prstGeom prst="line">
              <a:avLst/>
            </a:prstGeom>
            <a:noFill/>
            <a:ln w="76200">
              <a:solidFill>
                <a:srgbClr val="9900CC"/>
              </a:solidFill>
              <a:round/>
              <a:headEnd/>
              <a:tailEnd/>
            </a:ln>
            <a:effectLst/>
          </p:spPr>
          <p:txBody>
            <a:bodyPr wrap="none"/>
            <a:lstStyle/>
            <a:p>
              <a:endParaRPr lang="zh-CN" altLang="en-US"/>
            </a:p>
          </p:txBody>
        </p:sp>
        <p:sp>
          <p:nvSpPr>
            <p:cNvPr id="68621" name="Line 13"/>
            <p:cNvSpPr>
              <a:spLocks noChangeShapeType="1"/>
            </p:cNvSpPr>
            <p:nvPr/>
          </p:nvSpPr>
          <p:spPr bwMode="auto">
            <a:xfrm flipH="1" flipV="1">
              <a:off x="4320" y="2727"/>
              <a:ext cx="141" cy="456"/>
            </a:xfrm>
            <a:prstGeom prst="line">
              <a:avLst/>
            </a:prstGeom>
            <a:noFill/>
            <a:ln w="12700">
              <a:solidFill>
                <a:schemeClr val="tx2"/>
              </a:solidFill>
              <a:round/>
              <a:headEnd/>
              <a:tailEnd/>
            </a:ln>
            <a:effectLst/>
          </p:spPr>
          <p:txBody>
            <a:bodyPr wrap="none"/>
            <a:lstStyle/>
            <a:p>
              <a:endParaRPr lang="zh-CN" altLang="en-US"/>
            </a:p>
          </p:txBody>
        </p:sp>
        <p:sp>
          <p:nvSpPr>
            <p:cNvPr id="68622" name="Line 14"/>
            <p:cNvSpPr>
              <a:spLocks noChangeShapeType="1"/>
            </p:cNvSpPr>
            <p:nvPr/>
          </p:nvSpPr>
          <p:spPr bwMode="auto">
            <a:xfrm flipH="1" flipV="1">
              <a:off x="4608" y="2727"/>
              <a:ext cx="0" cy="480"/>
            </a:xfrm>
            <a:prstGeom prst="line">
              <a:avLst/>
            </a:prstGeom>
            <a:noFill/>
            <a:ln w="12700">
              <a:solidFill>
                <a:schemeClr val="tx2"/>
              </a:solidFill>
              <a:round/>
              <a:headEnd/>
              <a:tailEnd/>
            </a:ln>
            <a:effectLst/>
          </p:spPr>
          <p:txBody>
            <a:bodyPr wrap="none"/>
            <a:lstStyle/>
            <a:p>
              <a:endParaRPr lang="zh-CN" altLang="en-US"/>
            </a:p>
          </p:txBody>
        </p:sp>
        <p:sp>
          <p:nvSpPr>
            <p:cNvPr id="68623" name="Line 15"/>
            <p:cNvSpPr>
              <a:spLocks noChangeShapeType="1"/>
            </p:cNvSpPr>
            <p:nvPr/>
          </p:nvSpPr>
          <p:spPr bwMode="auto">
            <a:xfrm flipV="1">
              <a:off x="4765" y="2727"/>
              <a:ext cx="83" cy="456"/>
            </a:xfrm>
            <a:prstGeom prst="line">
              <a:avLst/>
            </a:prstGeom>
            <a:noFill/>
            <a:ln w="12700">
              <a:solidFill>
                <a:schemeClr val="tx2"/>
              </a:solidFill>
              <a:round/>
              <a:headEnd/>
              <a:tailEnd/>
            </a:ln>
            <a:effectLst/>
          </p:spPr>
          <p:txBody>
            <a:bodyPr wrap="none"/>
            <a:lstStyle/>
            <a:p>
              <a:endParaRPr lang="zh-CN" altLang="en-US"/>
            </a:p>
          </p:txBody>
        </p:sp>
        <p:sp>
          <p:nvSpPr>
            <p:cNvPr id="68624" name="Line 16"/>
            <p:cNvSpPr>
              <a:spLocks noChangeShapeType="1"/>
            </p:cNvSpPr>
            <p:nvPr/>
          </p:nvSpPr>
          <p:spPr bwMode="auto">
            <a:xfrm flipV="1">
              <a:off x="5068" y="2727"/>
              <a:ext cx="164" cy="456"/>
            </a:xfrm>
            <a:prstGeom prst="line">
              <a:avLst/>
            </a:prstGeom>
            <a:noFill/>
            <a:ln w="12700">
              <a:solidFill>
                <a:schemeClr val="tx2"/>
              </a:solidFill>
              <a:round/>
              <a:headEnd/>
              <a:tailEnd/>
            </a:ln>
            <a:effectLst/>
          </p:spPr>
          <p:txBody>
            <a:bodyPr wrap="none"/>
            <a:lstStyle/>
            <a:p>
              <a:endParaRPr lang="zh-CN" altLang="en-US"/>
            </a:p>
          </p:txBody>
        </p:sp>
        <p:sp>
          <p:nvSpPr>
            <p:cNvPr id="68625" name="Line 17"/>
            <p:cNvSpPr>
              <a:spLocks noChangeShapeType="1"/>
            </p:cNvSpPr>
            <p:nvPr/>
          </p:nvSpPr>
          <p:spPr bwMode="auto">
            <a:xfrm flipH="1" flipV="1">
              <a:off x="3888" y="2775"/>
              <a:ext cx="169" cy="408"/>
            </a:xfrm>
            <a:prstGeom prst="line">
              <a:avLst/>
            </a:prstGeom>
            <a:noFill/>
            <a:ln w="12700">
              <a:solidFill>
                <a:schemeClr val="tx2"/>
              </a:solidFill>
              <a:round/>
              <a:headEnd/>
              <a:tailEnd/>
            </a:ln>
            <a:effectLst/>
          </p:spPr>
          <p:txBody>
            <a:bodyPr wrap="none"/>
            <a:lstStyle/>
            <a:p>
              <a:endParaRPr lang="zh-CN" altLang="en-US"/>
            </a:p>
          </p:txBody>
        </p:sp>
        <p:sp>
          <p:nvSpPr>
            <p:cNvPr id="68626" name="Text Box 18"/>
            <p:cNvSpPr txBox="1">
              <a:spLocks noChangeArrowheads="1"/>
            </p:cNvSpPr>
            <p:nvPr/>
          </p:nvSpPr>
          <p:spPr bwMode="auto">
            <a:xfrm>
              <a:off x="3692" y="2487"/>
              <a:ext cx="340" cy="327"/>
            </a:xfrm>
            <a:prstGeom prst="rect">
              <a:avLst/>
            </a:prstGeom>
            <a:noFill/>
            <a:ln w="9525">
              <a:noFill/>
              <a:miter lim="800000"/>
              <a:headEnd/>
              <a:tailEnd/>
            </a:ln>
            <a:effectLst/>
          </p:spPr>
          <p:txBody>
            <a:bodyPr wrap="none">
              <a:spAutoFit/>
            </a:bodyPr>
            <a:lstStyle/>
            <a:p>
              <a:r>
                <a:rPr lang="en-US" altLang="zh-CN" sz="2800">
                  <a:solidFill>
                    <a:srgbClr val="1C1C1C"/>
                  </a:solidFill>
                  <a:latin typeface="Times New Roman" pitchFamily="18" charset="0"/>
                </a:rPr>
                <a:t>70</a:t>
              </a:r>
            </a:p>
          </p:txBody>
        </p:sp>
        <p:sp>
          <p:nvSpPr>
            <p:cNvPr id="68627" name="Text Box 19"/>
            <p:cNvSpPr txBox="1">
              <a:spLocks noChangeArrowheads="1"/>
            </p:cNvSpPr>
            <p:nvPr/>
          </p:nvSpPr>
          <p:spPr bwMode="auto">
            <a:xfrm>
              <a:off x="4076" y="2448"/>
              <a:ext cx="340" cy="327"/>
            </a:xfrm>
            <a:prstGeom prst="rect">
              <a:avLst/>
            </a:prstGeom>
            <a:noFill/>
            <a:ln w="9525">
              <a:noFill/>
              <a:miter lim="800000"/>
              <a:headEnd/>
              <a:tailEnd/>
            </a:ln>
            <a:effectLst/>
          </p:spPr>
          <p:txBody>
            <a:bodyPr wrap="none">
              <a:spAutoFit/>
            </a:bodyPr>
            <a:lstStyle/>
            <a:p>
              <a:r>
                <a:rPr lang="en-US" altLang="zh-CN" sz="2800">
                  <a:solidFill>
                    <a:srgbClr val="1C1C1C"/>
                  </a:solidFill>
                  <a:latin typeface="Times New Roman" pitchFamily="18" charset="0"/>
                </a:rPr>
                <a:t>72</a:t>
              </a:r>
            </a:p>
          </p:txBody>
        </p:sp>
        <p:sp>
          <p:nvSpPr>
            <p:cNvPr id="68628" name="Text Box 20"/>
            <p:cNvSpPr txBox="1">
              <a:spLocks noChangeArrowheads="1"/>
            </p:cNvSpPr>
            <p:nvPr/>
          </p:nvSpPr>
          <p:spPr bwMode="auto">
            <a:xfrm>
              <a:off x="4416" y="2448"/>
              <a:ext cx="340" cy="327"/>
            </a:xfrm>
            <a:prstGeom prst="rect">
              <a:avLst/>
            </a:prstGeom>
            <a:noFill/>
            <a:ln w="9525">
              <a:noFill/>
              <a:miter lim="800000"/>
              <a:headEnd/>
              <a:tailEnd/>
            </a:ln>
            <a:effectLst/>
          </p:spPr>
          <p:txBody>
            <a:bodyPr wrap="none">
              <a:spAutoFit/>
            </a:bodyPr>
            <a:lstStyle/>
            <a:p>
              <a:r>
                <a:rPr lang="en-US" altLang="zh-CN" sz="2800">
                  <a:solidFill>
                    <a:srgbClr val="1C1C1C"/>
                  </a:solidFill>
                  <a:latin typeface="Times New Roman" pitchFamily="18" charset="0"/>
                </a:rPr>
                <a:t>73</a:t>
              </a:r>
            </a:p>
          </p:txBody>
        </p:sp>
        <p:sp>
          <p:nvSpPr>
            <p:cNvPr id="68629" name="Text Box 21"/>
            <p:cNvSpPr txBox="1">
              <a:spLocks noChangeArrowheads="1"/>
            </p:cNvSpPr>
            <p:nvPr/>
          </p:nvSpPr>
          <p:spPr bwMode="auto">
            <a:xfrm>
              <a:off x="4752" y="2448"/>
              <a:ext cx="340" cy="327"/>
            </a:xfrm>
            <a:prstGeom prst="rect">
              <a:avLst/>
            </a:prstGeom>
            <a:noFill/>
            <a:ln w="9525">
              <a:noFill/>
              <a:miter lim="800000"/>
              <a:headEnd/>
              <a:tailEnd/>
            </a:ln>
            <a:effectLst/>
          </p:spPr>
          <p:txBody>
            <a:bodyPr wrap="none">
              <a:spAutoFit/>
            </a:bodyPr>
            <a:lstStyle/>
            <a:p>
              <a:r>
                <a:rPr lang="en-US" altLang="zh-CN" sz="2800">
                  <a:solidFill>
                    <a:srgbClr val="1C1C1C"/>
                  </a:solidFill>
                  <a:latin typeface="Times New Roman" pitchFamily="18" charset="0"/>
                </a:rPr>
                <a:t>74</a:t>
              </a:r>
            </a:p>
          </p:txBody>
        </p:sp>
        <p:sp>
          <p:nvSpPr>
            <p:cNvPr id="68630" name="Text Box 22"/>
            <p:cNvSpPr txBox="1">
              <a:spLocks noChangeArrowheads="1"/>
            </p:cNvSpPr>
            <p:nvPr/>
          </p:nvSpPr>
          <p:spPr bwMode="auto">
            <a:xfrm>
              <a:off x="5132" y="2448"/>
              <a:ext cx="340" cy="327"/>
            </a:xfrm>
            <a:prstGeom prst="rect">
              <a:avLst/>
            </a:prstGeom>
            <a:noFill/>
            <a:ln w="9525">
              <a:noFill/>
              <a:miter lim="800000"/>
              <a:headEnd/>
              <a:tailEnd/>
            </a:ln>
            <a:effectLst/>
          </p:spPr>
          <p:txBody>
            <a:bodyPr wrap="none">
              <a:spAutoFit/>
            </a:bodyPr>
            <a:lstStyle/>
            <a:p>
              <a:r>
                <a:rPr lang="en-US" altLang="zh-CN" sz="2800">
                  <a:solidFill>
                    <a:srgbClr val="1C1C1C"/>
                  </a:solidFill>
                  <a:latin typeface="Times New Roman" pitchFamily="18" charset="0"/>
                </a:rPr>
                <a:t>76</a:t>
              </a:r>
            </a:p>
          </p:txBody>
        </p:sp>
        <p:sp>
          <p:nvSpPr>
            <p:cNvPr id="68631" name="Line 23"/>
            <p:cNvSpPr>
              <a:spLocks noChangeShapeType="1"/>
            </p:cNvSpPr>
            <p:nvPr/>
          </p:nvSpPr>
          <p:spPr bwMode="auto">
            <a:xfrm>
              <a:off x="4613" y="3183"/>
              <a:ext cx="0" cy="216"/>
            </a:xfrm>
            <a:prstGeom prst="line">
              <a:avLst/>
            </a:prstGeom>
            <a:noFill/>
            <a:ln w="57150">
              <a:solidFill>
                <a:srgbClr val="008000"/>
              </a:solidFill>
              <a:round/>
              <a:headEnd/>
              <a:tailEnd/>
            </a:ln>
            <a:effectLst/>
          </p:spPr>
          <p:txBody>
            <a:bodyPr wrap="none"/>
            <a:lstStyle/>
            <a:p>
              <a:endParaRPr lang="zh-CN" altLang="en-US"/>
            </a:p>
          </p:txBody>
        </p:sp>
        <p:sp>
          <p:nvSpPr>
            <p:cNvPr id="68632" name="Text Box 24"/>
            <p:cNvSpPr txBox="1">
              <a:spLocks noChangeArrowheads="1"/>
            </p:cNvSpPr>
            <p:nvPr/>
          </p:nvSpPr>
          <p:spPr bwMode="auto">
            <a:xfrm>
              <a:off x="3360" y="3552"/>
              <a:ext cx="2160" cy="333"/>
            </a:xfrm>
            <a:prstGeom prst="rect">
              <a:avLst/>
            </a:prstGeom>
            <a:gradFill rotWithShape="0">
              <a:gsLst>
                <a:gs pos="0">
                  <a:schemeClr val="folHlink"/>
                </a:gs>
                <a:gs pos="50000">
                  <a:schemeClr val="bg1"/>
                </a:gs>
                <a:gs pos="100000">
                  <a:schemeClr val="folHlink"/>
                </a:gs>
              </a:gsLst>
              <a:lin ang="5400000" scaled="1"/>
            </a:gradFill>
            <a:ln w="9525">
              <a:solidFill>
                <a:srgbClr val="990099"/>
              </a:solidFill>
              <a:miter lim="800000"/>
              <a:headEnd/>
              <a:tailEnd/>
            </a:ln>
            <a:effectLst/>
          </p:spPr>
          <p:txBody>
            <a:bodyPr>
              <a:spAutoFit/>
            </a:bodyPr>
            <a:lstStyle/>
            <a:p>
              <a:pPr algn="ctr"/>
              <a:r>
                <a:rPr lang="zh-CN" altLang="en-US" sz="2800" dirty="0">
                  <a:latin typeface="黑体" pitchFamily="49" charset="-122"/>
                  <a:ea typeface="黑体" pitchFamily="49" charset="-122"/>
                </a:rPr>
                <a:t>锗的质谱</a:t>
              </a:r>
            </a:p>
          </p:txBody>
        </p:sp>
      </p:grpSp>
      <p:grpSp>
        <p:nvGrpSpPr>
          <p:cNvPr id="3" name="Group 25"/>
          <p:cNvGrpSpPr>
            <a:grpSpLocks/>
          </p:cNvGrpSpPr>
          <p:nvPr/>
        </p:nvGrpSpPr>
        <p:grpSpPr bwMode="auto">
          <a:xfrm>
            <a:off x="457200" y="1676400"/>
            <a:ext cx="4419600" cy="4648200"/>
            <a:chOff x="288" y="912"/>
            <a:chExt cx="2784" cy="2928"/>
          </a:xfrm>
        </p:grpSpPr>
        <p:sp>
          <p:nvSpPr>
            <p:cNvPr id="68634" name="Rectangle 26"/>
            <p:cNvSpPr>
              <a:spLocks noChangeArrowheads="1"/>
            </p:cNvSpPr>
            <p:nvPr/>
          </p:nvSpPr>
          <p:spPr bwMode="auto">
            <a:xfrm>
              <a:off x="288" y="912"/>
              <a:ext cx="2784" cy="292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68635" name="Oval 27"/>
            <p:cNvSpPr>
              <a:spLocks noChangeArrowheads="1"/>
            </p:cNvSpPr>
            <p:nvPr/>
          </p:nvSpPr>
          <p:spPr bwMode="auto">
            <a:xfrm>
              <a:off x="643" y="1483"/>
              <a:ext cx="1955" cy="1764"/>
            </a:xfrm>
            <a:prstGeom prst="ellipse">
              <a:avLst/>
            </a:prstGeom>
            <a:solidFill>
              <a:schemeClr val="accent1">
                <a:alpha val="50000"/>
              </a:schemeClr>
            </a:solidFill>
            <a:ln w="25400">
              <a:solidFill>
                <a:schemeClr val="tx1"/>
              </a:solidFill>
              <a:round/>
              <a:headEnd/>
              <a:tailEnd/>
            </a:ln>
            <a:effectLst/>
          </p:spPr>
          <p:txBody>
            <a:bodyPr wrap="none" anchor="ctr"/>
            <a:lstStyle/>
            <a:p>
              <a:endParaRPr lang="zh-CN" altLang="en-US"/>
            </a:p>
          </p:txBody>
        </p:sp>
        <p:sp>
          <p:nvSpPr>
            <p:cNvPr id="68636" name="Oval 28"/>
            <p:cNvSpPr>
              <a:spLocks noChangeArrowheads="1"/>
            </p:cNvSpPr>
            <p:nvPr/>
          </p:nvSpPr>
          <p:spPr bwMode="auto">
            <a:xfrm>
              <a:off x="1132" y="1794"/>
              <a:ext cx="1249" cy="1141"/>
            </a:xfrm>
            <a:prstGeom prst="ellipse">
              <a:avLst/>
            </a:prstGeom>
            <a:noFill/>
            <a:ln w="25400">
              <a:solidFill>
                <a:srgbClr val="0000FF"/>
              </a:solidFill>
              <a:prstDash val="dash"/>
              <a:round/>
              <a:headEnd/>
              <a:tailEnd/>
            </a:ln>
            <a:effectLst/>
          </p:spPr>
          <p:txBody>
            <a:bodyPr wrap="none" anchor="ctr"/>
            <a:lstStyle/>
            <a:p>
              <a:endParaRPr lang="zh-CN" altLang="en-US"/>
            </a:p>
          </p:txBody>
        </p:sp>
        <p:sp>
          <p:nvSpPr>
            <p:cNvPr id="68637" name="Rectangle 29"/>
            <p:cNvSpPr>
              <a:spLocks noChangeArrowheads="1"/>
            </p:cNvSpPr>
            <p:nvPr/>
          </p:nvSpPr>
          <p:spPr bwMode="auto">
            <a:xfrm>
              <a:off x="480" y="1431"/>
              <a:ext cx="2336" cy="934"/>
            </a:xfrm>
            <a:prstGeom prst="rect">
              <a:avLst/>
            </a:prstGeom>
            <a:solidFill>
              <a:schemeClr val="bg1"/>
            </a:solidFill>
            <a:ln w="9525">
              <a:noFill/>
              <a:miter lim="800000"/>
              <a:headEnd/>
              <a:tailEnd/>
            </a:ln>
            <a:effectLst/>
          </p:spPr>
          <p:txBody>
            <a:bodyPr wrap="none" anchor="ctr"/>
            <a:lstStyle/>
            <a:p>
              <a:endParaRPr lang="zh-CN" altLang="en-US"/>
            </a:p>
          </p:txBody>
        </p:sp>
        <p:grpSp>
          <p:nvGrpSpPr>
            <p:cNvPr id="4" name="Group 30"/>
            <p:cNvGrpSpPr>
              <a:grpSpLocks/>
            </p:cNvGrpSpPr>
            <p:nvPr/>
          </p:nvGrpSpPr>
          <p:grpSpPr bwMode="auto">
            <a:xfrm>
              <a:off x="643" y="2133"/>
              <a:ext cx="1930" cy="1081"/>
              <a:chOff x="1248" y="2570"/>
              <a:chExt cx="1706" cy="1000"/>
            </a:xfrm>
          </p:grpSpPr>
          <p:sp>
            <p:nvSpPr>
              <p:cNvPr id="68639" name="Line 31"/>
              <p:cNvSpPr>
                <a:spLocks noChangeShapeType="1"/>
              </p:cNvSpPr>
              <p:nvPr/>
            </p:nvSpPr>
            <p:spPr bwMode="auto">
              <a:xfrm>
                <a:off x="1248" y="2736"/>
                <a:ext cx="960" cy="0"/>
              </a:xfrm>
              <a:prstGeom prst="line">
                <a:avLst/>
              </a:prstGeom>
              <a:noFill/>
              <a:ln w="38100">
                <a:solidFill>
                  <a:schemeClr val="tx1"/>
                </a:solidFill>
                <a:round/>
                <a:headEnd/>
                <a:tailEnd/>
              </a:ln>
              <a:effectLst/>
            </p:spPr>
            <p:txBody>
              <a:bodyPr wrap="none"/>
              <a:lstStyle/>
              <a:p>
                <a:endParaRPr lang="zh-CN" altLang="en-US"/>
              </a:p>
            </p:txBody>
          </p:sp>
          <p:grpSp>
            <p:nvGrpSpPr>
              <p:cNvPr id="5" name="Group 32"/>
              <p:cNvGrpSpPr>
                <a:grpSpLocks/>
              </p:cNvGrpSpPr>
              <p:nvPr/>
            </p:nvGrpSpPr>
            <p:grpSpPr bwMode="auto">
              <a:xfrm>
                <a:off x="1248" y="2592"/>
                <a:ext cx="359" cy="375"/>
                <a:chOff x="806" y="2236"/>
                <a:chExt cx="359" cy="375"/>
              </a:xfrm>
            </p:grpSpPr>
            <p:sp>
              <p:nvSpPr>
                <p:cNvPr id="68641" name="Text Box 33"/>
                <p:cNvSpPr txBox="1">
                  <a:spLocks noChangeArrowheads="1"/>
                </p:cNvSpPr>
                <p:nvPr/>
              </p:nvSpPr>
              <p:spPr bwMode="auto">
                <a:xfrm>
                  <a:off x="806" y="2236"/>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42" name="Text Box 34"/>
                <p:cNvSpPr txBox="1">
                  <a:spLocks noChangeArrowheads="1"/>
                </p:cNvSpPr>
                <p:nvPr/>
              </p:nvSpPr>
              <p:spPr bwMode="auto">
                <a:xfrm>
                  <a:off x="902" y="2238"/>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43" name="Text Box 35"/>
                <p:cNvSpPr txBox="1">
                  <a:spLocks noChangeArrowheads="1"/>
                </p:cNvSpPr>
                <p:nvPr/>
              </p:nvSpPr>
              <p:spPr bwMode="auto">
                <a:xfrm>
                  <a:off x="998" y="2238"/>
                  <a:ext cx="167"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6" name="Group 36"/>
              <p:cNvGrpSpPr>
                <a:grpSpLocks/>
              </p:cNvGrpSpPr>
              <p:nvPr/>
            </p:nvGrpSpPr>
            <p:grpSpPr bwMode="auto">
              <a:xfrm>
                <a:off x="1538" y="2570"/>
                <a:ext cx="357" cy="375"/>
                <a:chOff x="808" y="2236"/>
                <a:chExt cx="357" cy="375"/>
              </a:xfrm>
            </p:grpSpPr>
            <p:sp>
              <p:nvSpPr>
                <p:cNvPr id="68645" name="Text Box 37"/>
                <p:cNvSpPr txBox="1">
                  <a:spLocks noChangeArrowheads="1"/>
                </p:cNvSpPr>
                <p:nvPr/>
              </p:nvSpPr>
              <p:spPr bwMode="auto">
                <a:xfrm>
                  <a:off x="808" y="2236"/>
                  <a:ext cx="165"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46" name="Text Box 38"/>
                <p:cNvSpPr txBox="1">
                  <a:spLocks noChangeArrowheads="1"/>
                </p:cNvSpPr>
                <p:nvPr/>
              </p:nvSpPr>
              <p:spPr bwMode="auto">
                <a:xfrm>
                  <a:off x="904"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47" name="Text Box 39"/>
                <p:cNvSpPr txBox="1">
                  <a:spLocks noChangeArrowheads="1"/>
                </p:cNvSpPr>
                <p:nvPr/>
              </p:nvSpPr>
              <p:spPr bwMode="auto">
                <a:xfrm>
                  <a:off x="999"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sp>
            <p:nvSpPr>
              <p:cNvPr id="68648" name="Text Box 40"/>
              <p:cNvSpPr txBox="1">
                <a:spLocks noChangeArrowheads="1"/>
              </p:cNvSpPr>
              <p:nvPr/>
            </p:nvSpPr>
            <p:spPr bwMode="auto">
              <a:xfrm>
                <a:off x="2691" y="2570"/>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49" name="Text Box 41"/>
              <p:cNvSpPr txBox="1">
                <a:spLocks noChangeArrowheads="1"/>
              </p:cNvSpPr>
              <p:nvPr/>
            </p:nvSpPr>
            <p:spPr bwMode="auto">
              <a:xfrm>
                <a:off x="2788" y="2571"/>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nvGrpSpPr>
              <p:cNvPr id="7" name="Group 42"/>
              <p:cNvGrpSpPr>
                <a:grpSpLocks/>
              </p:cNvGrpSpPr>
              <p:nvPr/>
            </p:nvGrpSpPr>
            <p:grpSpPr bwMode="auto">
              <a:xfrm>
                <a:off x="2402" y="2570"/>
                <a:ext cx="362" cy="375"/>
                <a:chOff x="804" y="2236"/>
                <a:chExt cx="362" cy="375"/>
              </a:xfrm>
            </p:grpSpPr>
            <p:sp>
              <p:nvSpPr>
                <p:cNvPr id="68651" name="Text Box 43"/>
                <p:cNvSpPr txBox="1">
                  <a:spLocks noChangeArrowheads="1"/>
                </p:cNvSpPr>
                <p:nvPr/>
              </p:nvSpPr>
              <p:spPr bwMode="auto">
                <a:xfrm>
                  <a:off x="804" y="2236"/>
                  <a:ext cx="167"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52" name="Text Box 44"/>
                <p:cNvSpPr txBox="1">
                  <a:spLocks noChangeArrowheads="1"/>
                </p:cNvSpPr>
                <p:nvPr/>
              </p:nvSpPr>
              <p:spPr bwMode="auto">
                <a:xfrm>
                  <a:off x="902" y="2237"/>
                  <a:ext cx="167"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53" name="Text Box 45"/>
                <p:cNvSpPr txBox="1">
                  <a:spLocks noChangeArrowheads="1"/>
                </p:cNvSpPr>
                <p:nvPr/>
              </p:nvSpPr>
              <p:spPr bwMode="auto">
                <a:xfrm>
                  <a:off x="1000"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8" name="Group 46"/>
              <p:cNvGrpSpPr>
                <a:grpSpLocks/>
              </p:cNvGrpSpPr>
              <p:nvPr/>
            </p:nvGrpSpPr>
            <p:grpSpPr bwMode="auto">
              <a:xfrm>
                <a:off x="2112" y="2570"/>
                <a:ext cx="359" cy="375"/>
                <a:chOff x="806" y="2236"/>
                <a:chExt cx="359" cy="375"/>
              </a:xfrm>
            </p:grpSpPr>
            <p:sp>
              <p:nvSpPr>
                <p:cNvPr id="68655" name="Text Box 47"/>
                <p:cNvSpPr txBox="1">
                  <a:spLocks noChangeArrowheads="1"/>
                </p:cNvSpPr>
                <p:nvPr/>
              </p:nvSpPr>
              <p:spPr bwMode="auto">
                <a:xfrm>
                  <a:off x="806" y="2236"/>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56" name="Text Box 48"/>
                <p:cNvSpPr txBox="1">
                  <a:spLocks noChangeArrowheads="1"/>
                </p:cNvSpPr>
                <p:nvPr/>
              </p:nvSpPr>
              <p:spPr bwMode="auto">
                <a:xfrm>
                  <a:off x="902"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57" name="Text Box 49"/>
                <p:cNvSpPr txBox="1">
                  <a:spLocks noChangeArrowheads="1"/>
                </p:cNvSpPr>
                <p:nvPr/>
              </p:nvSpPr>
              <p:spPr bwMode="auto">
                <a:xfrm>
                  <a:off x="998" y="2237"/>
                  <a:ext cx="167"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9" name="Group 50"/>
              <p:cNvGrpSpPr>
                <a:grpSpLocks/>
              </p:cNvGrpSpPr>
              <p:nvPr/>
            </p:nvGrpSpPr>
            <p:grpSpPr bwMode="auto">
              <a:xfrm>
                <a:off x="1821" y="2570"/>
                <a:ext cx="363" cy="375"/>
                <a:chOff x="803" y="2236"/>
                <a:chExt cx="363" cy="375"/>
              </a:xfrm>
            </p:grpSpPr>
            <p:sp>
              <p:nvSpPr>
                <p:cNvPr id="68659" name="Text Box 51"/>
                <p:cNvSpPr txBox="1">
                  <a:spLocks noChangeArrowheads="1"/>
                </p:cNvSpPr>
                <p:nvPr/>
              </p:nvSpPr>
              <p:spPr bwMode="auto">
                <a:xfrm>
                  <a:off x="803" y="2236"/>
                  <a:ext cx="167"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60" name="Text Box 52"/>
                <p:cNvSpPr txBox="1">
                  <a:spLocks noChangeArrowheads="1"/>
                </p:cNvSpPr>
                <p:nvPr/>
              </p:nvSpPr>
              <p:spPr bwMode="auto">
                <a:xfrm>
                  <a:off x="901"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61" name="Text Box 53"/>
                <p:cNvSpPr txBox="1">
                  <a:spLocks noChangeArrowheads="1"/>
                </p:cNvSpPr>
                <p:nvPr/>
              </p:nvSpPr>
              <p:spPr bwMode="auto">
                <a:xfrm>
                  <a:off x="1000"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10" name="Group 54"/>
              <p:cNvGrpSpPr>
                <a:grpSpLocks/>
              </p:cNvGrpSpPr>
              <p:nvPr/>
            </p:nvGrpSpPr>
            <p:grpSpPr bwMode="auto">
              <a:xfrm>
                <a:off x="1347" y="2809"/>
                <a:ext cx="357" cy="376"/>
                <a:chOff x="805" y="2235"/>
                <a:chExt cx="357" cy="376"/>
              </a:xfrm>
            </p:grpSpPr>
            <p:sp>
              <p:nvSpPr>
                <p:cNvPr id="68663" name="Text Box 55"/>
                <p:cNvSpPr txBox="1">
                  <a:spLocks noChangeArrowheads="1"/>
                </p:cNvSpPr>
                <p:nvPr/>
              </p:nvSpPr>
              <p:spPr bwMode="auto">
                <a:xfrm>
                  <a:off x="805" y="2235"/>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64" name="Text Box 56"/>
                <p:cNvSpPr txBox="1">
                  <a:spLocks noChangeArrowheads="1"/>
                </p:cNvSpPr>
                <p:nvPr/>
              </p:nvSpPr>
              <p:spPr bwMode="auto">
                <a:xfrm>
                  <a:off x="898" y="2237"/>
                  <a:ext cx="167"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65" name="Text Box 57"/>
                <p:cNvSpPr txBox="1">
                  <a:spLocks noChangeArrowheads="1"/>
                </p:cNvSpPr>
                <p:nvPr/>
              </p:nvSpPr>
              <p:spPr bwMode="auto">
                <a:xfrm>
                  <a:off x="996"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11" name="Group 58"/>
              <p:cNvGrpSpPr>
                <a:grpSpLocks/>
              </p:cNvGrpSpPr>
              <p:nvPr/>
            </p:nvGrpSpPr>
            <p:grpSpPr bwMode="auto">
              <a:xfrm>
                <a:off x="1632" y="2809"/>
                <a:ext cx="359" cy="376"/>
                <a:chOff x="806" y="2235"/>
                <a:chExt cx="359" cy="376"/>
              </a:xfrm>
            </p:grpSpPr>
            <p:sp>
              <p:nvSpPr>
                <p:cNvPr id="68667" name="Text Box 59"/>
                <p:cNvSpPr txBox="1">
                  <a:spLocks noChangeArrowheads="1"/>
                </p:cNvSpPr>
                <p:nvPr/>
              </p:nvSpPr>
              <p:spPr bwMode="auto">
                <a:xfrm>
                  <a:off x="806" y="2235"/>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68" name="Text Box 60"/>
                <p:cNvSpPr txBox="1">
                  <a:spLocks noChangeArrowheads="1"/>
                </p:cNvSpPr>
                <p:nvPr/>
              </p:nvSpPr>
              <p:spPr bwMode="auto">
                <a:xfrm>
                  <a:off x="902"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69" name="Text Box 61"/>
                <p:cNvSpPr txBox="1">
                  <a:spLocks noChangeArrowheads="1"/>
                </p:cNvSpPr>
                <p:nvPr/>
              </p:nvSpPr>
              <p:spPr bwMode="auto">
                <a:xfrm>
                  <a:off x="999"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sp>
            <p:nvSpPr>
              <p:cNvPr id="68670" name="Text Box 62"/>
              <p:cNvSpPr txBox="1">
                <a:spLocks noChangeArrowheads="1"/>
              </p:cNvSpPr>
              <p:nvPr/>
            </p:nvSpPr>
            <p:spPr bwMode="auto">
              <a:xfrm>
                <a:off x="2783" y="2812"/>
                <a:ext cx="167"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nvGrpSpPr>
              <p:cNvPr id="12" name="Group 63"/>
              <p:cNvGrpSpPr>
                <a:grpSpLocks/>
              </p:cNvGrpSpPr>
              <p:nvPr/>
            </p:nvGrpSpPr>
            <p:grpSpPr bwMode="auto">
              <a:xfrm>
                <a:off x="2498" y="2831"/>
                <a:ext cx="357" cy="376"/>
                <a:chOff x="808" y="2235"/>
                <a:chExt cx="357" cy="376"/>
              </a:xfrm>
            </p:grpSpPr>
            <p:sp>
              <p:nvSpPr>
                <p:cNvPr id="68672" name="Text Box 64"/>
                <p:cNvSpPr txBox="1">
                  <a:spLocks noChangeArrowheads="1"/>
                </p:cNvSpPr>
                <p:nvPr/>
              </p:nvSpPr>
              <p:spPr bwMode="auto">
                <a:xfrm>
                  <a:off x="808" y="2235"/>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73" name="Text Box 65"/>
                <p:cNvSpPr txBox="1">
                  <a:spLocks noChangeArrowheads="1"/>
                </p:cNvSpPr>
                <p:nvPr/>
              </p:nvSpPr>
              <p:spPr bwMode="auto">
                <a:xfrm>
                  <a:off x="904"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74" name="Text Box 66"/>
                <p:cNvSpPr txBox="1">
                  <a:spLocks noChangeArrowheads="1"/>
                </p:cNvSpPr>
                <p:nvPr/>
              </p:nvSpPr>
              <p:spPr bwMode="auto">
                <a:xfrm>
                  <a:off x="999"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13" name="Group 67"/>
              <p:cNvGrpSpPr>
                <a:grpSpLocks/>
              </p:cNvGrpSpPr>
              <p:nvPr/>
            </p:nvGrpSpPr>
            <p:grpSpPr bwMode="auto">
              <a:xfrm>
                <a:off x="2208" y="2809"/>
                <a:ext cx="359" cy="376"/>
                <a:chOff x="806" y="2235"/>
                <a:chExt cx="359" cy="376"/>
              </a:xfrm>
            </p:grpSpPr>
            <p:sp>
              <p:nvSpPr>
                <p:cNvPr id="68676" name="Text Box 68"/>
                <p:cNvSpPr txBox="1">
                  <a:spLocks noChangeArrowheads="1"/>
                </p:cNvSpPr>
                <p:nvPr/>
              </p:nvSpPr>
              <p:spPr bwMode="auto">
                <a:xfrm>
                  <a:off x="806" y="2235"/>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77" name="Text Box 69"/>
                <p:cNvSpPr txBox="1">
                  <a:spLocks noChangeArrowheads="1"/>
                </p:cNvSpPr>
                <p:nvPr/>
              </p:nvSpPr>
              <p:spPr bwMode="auto">
                <a:xfrm>
                  <a:off x="902" y="2237"/>
                  <a:ext cx="167"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78" name="Text Box 70"/>
                <p:cNvSpPr txBox="1">
                  <a:spLocks noChangeArrowheads="1"/>
                </p:cNvSpPr>
                <p:nvPr/>
              </p:nvSpPr>
              <p:spPr bwMode="auto">
                <a:xfrm>
                  <a:off x="999"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14" name="Group 71"/>
              <p:cNvGrpSpPr>
                <a:grpSpLocks/>
              </p:cNvGrpSpPr>
              <p:nvPr/>
            </p:nvGrpSpPr>
            <p:grpSpPr bwMode="auto">
              <a:xfrm>
                <a:off x="1920" y="2809"/>
                <a:ext cx="358" cy="376"/>
                <a:chOff x="806" y="2235"/>
                <a:chExt cx="358" cy="376"/>
              </a:xfrm>
            </p:grpSpPr>
            <p:sp>
              <p:nvSpPr>
                <p:cNvPr id="68680" name="Text Box 72"/>
                <p:cNvSpPr txBox="1">
                  <a:spLocks noChangeArrowheads="1"/>
                </p:cNvSpPr>
                <p:nvPr/>
              </p:nvSpPr>
              <p:spPr bwMode="auto">
                <a:xfrm>
                  <a:off x="806" y="2235"/>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81" name="Text Box 73"/>
                <p:cNvSpPr txBox="1">
                  <a:spLocks noChangeArrowheads="1"/>
                </p:cNvSpPr>
                <p:nvPr/>
              </p:nvSpPr>
              <p:spPr bwMode="auto">
                <a:xfrm>
                  <a:off x="904"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82" name="Text Box 74"/>
                <p:cNvSpPr txBox="1">
                  <a:spLocks noChangeArrowheads="1"/>
                </p:cNvSpPr>
                <p:nvPr/>
              </p:nvSpPr>
              <p:spPr bwMode="auto">
                <a:xfrm>
                  <a:off x="998" y="2237"/>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sp>
            <p:nvSpPr>
              <p:cNvPr id="68683" name="Text Box 75"/>
              <p:cNvSpPr txBox="1">
                <a:spLocks noChangeArrowheads="1"/>
              </p:cNvSpPr>
              <p:nvPr/>
            </p:nvSpPr>
            <p:spPr bwMode="auto">
              <a:xfrm>
                <a:off x="1443" y="3002"/>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84" name="Text Box 76"/>
              <p:cNvSpPr txBox="1">
                <a:spLocks noChangeArrowheads="1"/>
              </p:cNvSpPr>
              <p:nvPr/>
            </p:nvSpPr>
            <p:spPr bwMode="auto">
              <a:xfrm>
                <a:off x="1538" y="3004"/>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nvGrpSpPr>
              <p:cNvPr id="15" name="Group 77"/>
              <p:cNvGrpSpPr>
                <a:grpSpLocks/>
              </p:cNvGrpSpPr>
              <p:nvPr/>
            </p:nvGrpSpPr>
            <p:grpSpPr bwMode="auto">
              <a:xfrm>
                <a:off x="1632" y="3002"/>
                <a:ext cx="359" cy="375"/>
                <a:chOff x="806" y="2236"/>
                <a:chExt cx="359" cy="375"/>
              </a:xfrm>
            </p:grpSpPr>
            <p:sp>
              <p:nvSpPr>
                <p:cNvPr id="68686" name="Text Box 78"/>
                <p:cNvSpPr txBox="1">
                  <a:spLocks noChangeArrowheads="1"/>
                </p:cNvSpPr>
                <p:nvPr/>
              </p:nvSpPr>
              <p:spPr bwMode="auto">
                <a:xfrm>
                  <a:off x="806" y="2236"/>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87" name="Text Box 79"/>
                <p:cNvSpPr txBox="1">
                  <a:spLocks noChangeArrowheads="1"/>
                </p:cNvSpPr>
                <p:nvPr/>
              </p:nvSpPr>
              <p:spPr bwMode="auto">
                <a:xfrm>
                  <a:off x="902" y="2238"/>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88" name="Text Box 80"/>
                <p:cNvSpPr txBox="1">
                  <a:spLocks noChangeArrowheads="1"/>
                </p:cNvSpPr>
                <p:nvPr/>
              </p:nvSpPr>
              <p:spPr bwMode="auto">
                <a:xfrm>
                  <a:off x="999" y="2238"/>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sp>
            <p:nvSpPr>
              <p:cNvPr id="68689" name="Text Box 81"/>
              <p:cNvSpPr txBox="1">
                <a:spLocks noChangeArrowheads="1"/>
              </p:cNvSpPr>
              <p:nvPr/>
            </p:nvSpPr>
            <p:spPr bwMode="auto">
              <a:xfrm>
                <a:off x="2500" y="3002"/>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90" name="Text Box 82"/>
              <p:cNvSpPr txBox="1">
                <a:spLocks noChangeArrowheads="1"/>
              </p:cNvSpPr>
              <p:nvPr/>
            </p:nvSpPr>
            <p:spPr bwMode="auto">
              <a:xfrm>
                <a:off x="2597" y="3004"/>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nvGrpSpPr>
              <p:cNvPr id="16" name="Group 83"/>
              <p:cNvGrpSpPr>
                <a:grpSpLocks/>
              </p:cNvGrpSpPr>
              <p:nvPr/>
            </p:nvGrpSpPr>
            <p:grpSpPr bwMode="auto">
              <a:xfrm>
                <a:off x="2208" y="3002"/>
                <a:ext cx="359" cy="375"/>
                <a:chOff x="806" y="2236"/>
                <a:chExt cx="359" cy="375"/>
              </a:xfrm>
            </p:grpSpPr>
            <p:sp>
              <p:nvSpPr>
                <p:cNvPr id="68692" name="Text Box 84"/>
                <p:cNvSpPr txBox="1">
                  <a:spLocks noChangeArrowheads="1"/>
                </p:cNvSpPr>
                <p:nvPr/>
              </p:nvSpPr>
              <p:spPr bwMode="auto">
                <a:xfrm>
                  <a:off x="806" y="2236"/>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93" name="Text Box 85"/>
                <p:cNvSpPr txBox="1">
                  <a:spLocks noChangeArrowheads="1"/>
                </p:cNvSpPr>
                <p:nvPr/>
              </p:nvSpPr>
              <p:spPr bwMode="auto">
                <a:xfrm>
                  <a:off x="902" y="2238"/>
                  <a:ext cx="167"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94" name="Text Box 86"/>
                <p:cNvSpPr txBox="1">
                  <a:spLocks noChangeArrowheads="1"/>
                </p:cNvSpPr>
                <p:nvPr/>
              </p:nvSpPr>
              <p:spPr bwMode="auto">
                <a:xfrm>
                  <a:off x="999" y="2238"/>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17" name="Group 87"/>
              <p:cNvGrpSpPr>
                <a:grpSpLocks/>
              </p:cNvGrpSpPr>
              <p:nvPr/>
            </p:nvGrpSpPr>
            <p:grpSpPr bwMode="auto">
              <a:xfrm>
                <a:off x="1920" y="3002"/>
                <a:ext cx="358" cy="375"/>
                <a:chOff x="806" y="2236"/>
                <a:chExt cx="358" cy="375"/>
              </a:xfrm>
            </p:grpSpPr>
            <p:sp>
              <p:nvSpPr>
                <p:cNvPr id="68696" name="Text Box 88"/>
                <p:cNvSpPr txBox="1">
                  <a:spLocks noChangeArrowheads="1"/>
                </p:cNvSpPr>
                <p:nvPr/>
              </p:nvSpPr>
              <p:spPr bwMode="auto">
                <a:xfrm>
                  <a:off x="806" y="2236"/>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97" name="Text Box 89"/>
                <p:cNvSpPr txBox="1">
                  <a:spLocks noChangeArrowheads="1"/>
                </p:cNvSpPr>
                <p:nvPr/>
              </p:nvSpPr>
              <p:spPr bwMode="auto">
                <a:xfrm>
                  <a:off x="904" y="2238"/>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698" name="Text Box 90"/>
                <p:cNvSpPr txBox="1">
                  <a:spLocks noChangeArrowheads="1"/>
                </p:cNvSpPr>
                <p:nvPr/>
              </p:nvSpPr>
              <p:spPr bwMode="auto">
                <a:xfrm>
                  <a:off x="998" y="2238"/>
                  <a:ext cx="166" cy="373"/>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18" name="Group 91"/>
              <p:cNvGrpSpPr>
                <a:grpSpLocks/>
              </p:cNvGrpSpPr>
              <p:nvPr/>
            </p:nvGrpSpPr>
            <p:grpSpPr bwMode="auto">
              <a:xfrm>
                <a:off x="1637" y="3194"/>
                <a:ext cx="357" cy="376"/>
                <a:chOff x="807" y="2236"/>
                <a:chExt cx="357" cy="376"/>
              </a:xfrm>
            </p:grpSpPr>
            <p:sp>
              <p:nvSpPr>
                <p:cNvPr id="68700" name="Text Box 92"/>
                <p:cNvSpPr txBox="1">
                  <a:spLocks noChangeArrowheads="1"/>
                </p:cNvSpPr>
                <p:nvPr/>
              </p:nvSpPr>
              <p:spPr bwMode="auto">
                <a:xfrm>
                  <a:off x="807" y="2236"/>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701" name="Text Box 93"/>
                <p:cNvSpPr txBox="1">
                  <a:spLocks noChangeArrowheads="1"/>
                </p:cNvSpPr>
                <p:nvPr/>
              </p:nvSpPr>
              <p:spPr bwMode="auto">
                <a:xfrm>
                  <a:off x="904" y="2238"/>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702" name="Text Box 94"/>
                <p:cNvSpPr txBox="1">
                  <a:spLocks noChangeArrowheads="1"/>
                </p:cNvSpPr>
                <p:nvPr/>
              </p:nvSpPr>
              <p:spPr bwMode="auto">
                <a:xfrm>
                  <a:off x="998" y="2238"/>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19" name="Group 95"/>
              <p:cNvGrpSpPr>
                <a:grpSpLocks/>
              </p:cNvGrpSpPr>
              <p:nvPr/>
            </p:nvGrpSpPr>
            <p:grpSpPr bwMode="auto">
              <a:xfrm>
                <a:off x="2208" y="3194"/>
                <a:ext cx="359" cy="376"/>
                <a:chOff x="806" y="2236"/>
                <a:chExt cx="359" cy="376"/>
              </a:xfrm>
            </p:grpSpPr>
            <p:sp>
              <p:nvSpPr>
                <p:cNvPr id="68704" name="Text Box 96"/>
                <p:cNvSpPr txBox="1">
                  <a:spLocks noChangeArrowheads="1"/>
                </p:cNvSpPr>
                <p:nvPr/>
              </p:nvSpPr>
              <p:spPr bwMode="auto">
                <a:xfrm>
                  <a:off x="806" y="2236"/>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705" name="Text Box 97"/>
                <p:cNvSpPr txBox="1">
                  <a:spLocks noChangeArrowheads="1"/>
                </p:cNvSpPr>
                <p:nvPr/>
              </p:nvSpPr>
              <p:spPr bwMode="auto">
                <a:xfrm>
                  <a:off x="902" y="2238"/>
                  <a:ext cx="167"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706" name="Text Box 98"/>
                <p:cNvSpPr txBox="1">
                  <a:spLocks noChangeArrowheads="1"/>
                </p:cNvSpPr>
                <p:nvPr/>
              </p:nvSpPr>
              <p:spPr bwMode="auto">
                <a:xfrm>
                  <a:off x="999" y="2238"/>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nvGrpSpPr>
              <p:cNvPr id="20" name="Group 99"/>
              <p:cNvGrpSpPr>
                <a:grpSpLocks/>
              </p:cNvGrpSpPr>
              <p:nvPr/>
            </p:nvGrpSpPr>
            <p:grpSpPr bwMode="auto">
              <a:xfrm>
                <a:off x="1920" y="3194"/>
                <a:ext cx="358" cy="376"/>
                <a:chOff x="806" y="2236"/>
                <a:chExt cx="358" cy="376"/>
              </a:xfrm>
            </p:grpSpPr>
            <p:sp>
              <p:nvSpPr>
                <p:cNvPr id="68708" name="Text Box 100"/>
                <p:cNvSpPr txBox="1">
                  <a:spLocks noChangeArrowheads="1"/>
                </p:cNvSpPr>
                <p:nvPr/>
              </p:nvSpPr>
              <p:spPr bwMode="auto">
                <a:xfrm>
                  <a:off x="806" y="2236"/>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709" name="Text Box 101"/>
                <p:cNvSpPr txBox="1">
                  <a:spLocks noChangeArrowheads="1"/>
                </p:cNvSpPr>
                <p:nvPr/>
              </p:nvSpPr>
              <p:spPr bwMode="auto">
                <a:xfrm>
                  <a:off x="904" y="2238"/>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sp>
              <p:nvSpPr>
                <p:cNvPr id="68710" name="Text Box 102"/>
                <p:cNvSpPr txBox="1">
                  <a:spLocks noChangeArrowheads="1"/>
                </p:cNvSpPr>
                <p:nvPr/>
              </p:nvSpPr>
              <p:spPr bwMode="auto">
                <a:xfrm>
                  <a:off x="998" y="2238"/>
                  <a:ext cx="166" cy="374"/>
                </a:xfrm>
                <a:prstGeom prst="rect">
                  <a:avLst/>
                </a:prstGeom>
                <a:noFill/>
                <a:ln w="9525">
                  <a:noFill/>
                  <a:miter lim="800000"/>
                  <a:headEnd/>
                  <a:tailEnd/>
                </a:ln>
                <a:effectLst/>
              </p:spPr>
              <p:txBody>
                <a:bodyPr wrap="none">
                  <a:spAutoFit/>
                </a:bodyPr>
                <a:lstStyle/>
                <a:p>
                  <a:r>
                    <a:rPr lang="en-US" altLang="zh-CN" sz="3600" b="1">
                      <a:solidFill>
                        <a:srgbClr val="CC0000"/>
                      </a:solidFill>
                      <a:latin typeface="Times New Roman" pitchFamily="18" charset="0"/>
                    </a:rPr>
                    <a:t>.</a:t>
                  </a:r>
                </a:p>
              </p:txBody>
            </p:sp>
          </p:grpSp>
        </p:grpSp>
        <p:sp>
          <p:nvSpPr>
            <p:cNvPr id="68711" name="Line 103"/>
            <p:cNvSpPr>
              <a:spLocks noChangeShapeType="1"/>
            </p:cNvSpPr>
            <p:nvPr/>
          </p:nvSpPr>
          <p:spPr bwMode="auto">
            <a:xfrm>
              <a:off x="2544" y="1950"/>
              <a:ext cx="326" cy="0"/>
            </a:xfrm>
            <a:prstGeom prst="line">
              <a:avLst/>
            </a:prstGeom>
            <a:noFill/>
            <a:ln w="28575">
              <a:solidFill>
                <a:schemeClr val="tx2"/>
              </a:solidFill>
              <a:round/>
              <a:headEnd/>
              <a:tailEnd/>
            </a:ln>
            <a:effectLst/>
          </p:spPr>
          <p:txBody>
            <a:bodyPr wrap="none"/>
            <a:lstStyle/>
            <a:p>
              <a:endParaRPr lang="zh-CN" altLang="en-US"/>
            </a:p>
          </p:txBody>
        </p:sp>
        <p:sp>
          <p:nvSpPr>
            <p:cNvPr id="68712" name="Line 104"/>
            <p:cNvSpPr>
              <a:spLocks noChangeShapeType="1"/>
            </p:cNvSpPr>
            <p:nvPr/>
          </p:nvSpPr>
          <p:spPr bwMode="auto">
            <a:xfrm>
              <a:off x="1892" y="1950"/>
              <a:ext cx="326" cy="0"/>
            </a:xfrm>
            <a:prstGeom prst="line">
              <a:avLst/>
            </a:prstGeom>
            <a:noFill/>
            <a:ln w="28575">
              <a:solidFill>
                <a:schemeClr val="tx2"/>
              </a:solidFill>
              <a:round/>
              <a:headEnd/>
              <a:tailEnd/>
            </a:ln>
            <a:effectLst/>
          </p:spPr>
          <p:txBody>
            <a:bodyPr wrap="none"/>
            <a:lstStyle/>
            <a:p>
              <a:endParaRPr lang="zh-CN" altLang="en-US"/>
            </a:p>
          </p:txBody>
        </p:sp>
        <p:sp>
          <p:nvSpPr>
            <p:cNvPr id="68713" name="Text Box 105"/>
            <p:cNvSpPr txBox="1">
              <a:spLocks noChangeArrowheads="1"/>
            </p:cNvSpPr>
            <p:nvPr/>
          </p:nvSpPr>
          <p:spPr bwMode="auto">
            <a:xfrm>
              <a:off x="2177" y="1431"/>
              <a:ext cx="180" cy="365"/>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14" name="Text Box 106"/>
            <p:cNvSpPr txBox="1">
              <a:spLocks noChangeArrowheads="1"/>
            </p:cNvSpPr>
            <p:nvPr/>
          </p:nvSpPr>
          <p:spPr bwMode="auto">
            <a:xfrm>
              <a:off x="2286" y="1431"/>
              <a:ext cx="180" cy="365"/>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15" name="Text Box 107"/>
            <p:cNvSpPr txBox="1">
              <a:spLocks noChangeArrowheads="1"/>
            </p:cNvSpPr>
            <p:nvPr/>
          </p:nvSpPr>
          <p:spPr bwMode="auto">
            <a:xfrm>
              <a:off x="2394" y="1431"/>
              <a:ext cx="180" cy="365"/>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16" name="Text Box 108"/>
            <p:cNvSpPr txBox="1">
              <a:spLocks noChangeArrowheads="1"/>
            </p:cNvSpPr>
            <p:nvPr/>
          </p:nvSpPr>
          <p:spPr bwMode="auto">
            <a:xfrm>
              <a:off x="2164" y="1607"/>
              <a:ext cx="180" cy="365"/>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17" name="Text Box 109"/>
            <p:cNvSpPr txBox="1">
              <a:spLocks noChangeArrowheads="1"/>
            </p:cNvSpPr>
            <p:nvPr/>
          </p:nvSpPr>
          <p:spPr bwMode="auto">
            <a:xfrm>
              <a:off x="2273" y="1607"/>
              <a:ext cx="180" cy="365"/>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18" name="Text Box 110"/>
            <p:cNvSpPr txBox="1">
              <a:spLocks noChangeArrowheads="1"/>
            </p:cNvSpPr>
            <p:nvPr/>
          </p:nvSpPr>
          <p:spPr bwMode="auto">
            <a:xfrm>
              <a:off x="2381" y="1607"/>
              <a:ext cx="180" cy="365"/>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19" name="Text Box 111"/>
            <p:cNvSpPr txBox="1">
              <a:spLocks noChangeArrowheads="1"/>
            </p:cNvSpPr>
            <p:nvPr/>
          </p:nvSpPr>
          <p:spPr bwMode="auto">
            <a:xfrm>
              <a:off x="2164" y="1794"/>
              <a:ext cx="180" cy="365"/>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20" name="Text Box 112"/>
            <p:cNvSpPr txBox="1">
              <a:spLocks noChangeArrowheads="1"/>
            </p:cNvSpPr>
            <p:nvPr/>
          </p:nvSpPr>
          <p:spPr bwMode="auto">
            <a:xfrm>
              <a:off x="2273" y="1794"/>
              <a:ext cx="180" cy="365"/>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21" name="Text Box 113"/>
            <p:cNvSpPr txBox="1">
              <a:spLocks noChangeArrowheads="1"/>
            </p:cNvSpPr>
            <p:nvPr/>
          </p:nvSpPr>
          <p:spPr bwMode="auto">
            <a:xfrm>
              <a:off x="2381" y="1794"/>
              <a:ext cx="180" cy="365"/>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22" name="Text Box 114"/>
            <p:cNvSpPr txBox="1">
              <a:spLocks noChangeArrowheads="1"/>
            </p:cNvSpPr>
            <p:nvPr/>
          </p:nvSpPr>
          <p:spPr bwMode="auto">
            <a:xfrm>
              <a:off x="2164" y="1970"/>
              <a:ext cx="180" cy="364"/>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23" name="Text Box 115"/>
            <p:cNvSpPr txBox="1">
              <a:spLocks noChangeArrowheads="1"/>
            </p:cNvSpPr>
            <p:nvPr/>
          </p:nvSpPr>
          <p:spPr bwMode="auto">
            <a:xfrm>
              <a:off x="2273" y="1970"/>
              <a:ext cx="180" cy="364"/>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24" name="Text Box 116"/>
            <p:cNvSpPr txBox="1">
              <a:spLocks noChangeArrowheads="1"/>
            </p:cNvSpPr>
            <p:nvPr/>
          </p:nvSpPr>
          <p:spPr bwMode="auto">
            <a:xfrm>
              <a:off x="2381" y="1970"/>
              <a:ext cx="180" cy="364"/>
            </a:xfrm>
            <a:prstGeom prst="rect">
              <a:avLst/>
            </a:prstGeom>
            <a:noFill/>
            <a:ln w="9525">
              <a:noFill/>
              <a:miter lim="800000"/>
              <a:headEnd/>
              <a:tailEnd/>
            </a:ln>
            <a:effectLst/>
          </p:spPr>
          <p:txBody>
            <a:bodyPr wrap="none">
              <a:spAutoFit/>
            </a:bodyPr>
            <a:lstStyle/>
            <a:p>
              <a:r>
                <a:rPr lang="en-US" altLang="zh-CN" sz="3200" b="1">
                  <a:solidFill>
                    <a:srgbClr val="9900CC"/>
                  </a:solidFill>
                  <a:latin typeface="Times New Roman" pitchFamily="18" charset="0"/>
                </a:rPr>
                <a:t>.</a:t>
              </a:r>
            </a:p>
          </p:txBody>
        </p:sp>
        <p:sp>
          <p:nvSpPr>
            <p:cNvPr id="68725" name="Line 117"/>
            <p:cNvSpPr>
              <a:spLocks noChangeShapeType="1"/>
            </p:cNvSpPr>
            <p:nvPr/>
          </p:nvSpPr>
          <p:spPr bwMode="auto">
            <a:xfrm>
              <a:off x="643" y="2365"/>
              <a:ext cx="1683" cy="0"/>
            </a:xfrm>
            <a:prstGeom prst="line">
              <a:avLst/>
            </a:prstGeom>
            <a:noFill/>
            <a:ln w="28575">
              <a:solidFill>
                <a:srgbClr val="008000"/>
              </a:solidFill>
              <a:round/>
              <a:headEnd/>
              <a:tailEnd/>
            </a:ln>
            <a:effectLst/>
          </p:spPr>
          <p:txBody>
            <a:bodyPr wrap="none"/>
            <a:lstStyle/>
            <a:p>
              <a:endParaRPr lang="zh-CN" altLang="en-US"/>
            </a:p>
          </p:txBody>
        </p:sp>
        <p:sp>
          <p:nvSpPr>
            <p:cNvPr id="68726" name="Line 118"/>
            <p:cNvSpPr>
              <a:spLocks noChangeShapeType="1"/>
            </p:cNvSpPr>
            <p:nvPr/>
          </p:nvSpPr>
          <p:spPr bwMode="auto">
            <a:xfrm flipH="1">
              <a:off x="2435" y="2365"/>
              <a:ext cx="163" cy="0"/>
            </a:xfrm>
            <a:prstGeom prst="line">
              <a:avLst/>
            </a:prstGeom>
            <a:noFill/>
            <a:ln w="28575">
              <a:solidFill>
                <a:srgbClr val="008000"/>
              </a:solidFill>
              <a:round/>
              <a:headEnd/>
              <a:tailEnd/>
            </a:ln>
            <a:effectLst/>
          </p:spPr>
          <p:txBody>
            <a:bodyPr wrap="none"/>
            <a:lstStyle/>
            <a:p>
              <a:endParaRPr lang="zh-CN" altLang="en-US"/>
            </a:p>
          </p:txBody>
        </p:sp>
        <p:graphicFrame>
          <p:nvGraphicFramePr>
            <p:cNvPr id="68727" name="Object 119"/>
            <p:cNvGraphicFramePr>
              <a:graphicFrameLocks noChangeAspect="1"/>
            </p:cNvGraphicFramePr>
            <p:nvPr/>
          </p:nvGraphicFramePr>
          <p:xfrm>
            <a:off x="1892" y="1587"/>
            <a:ext cx="285" cy="354"/>
          </p:xfrm>
          <a:graphic>
            <a:graphicData uri="http://schemas.openxmlformats.org/presentationml/2006/ole">
              <mc:AlternateContent xmlns:mc="http://schemas.openxmlformats.org/markup-compatibility/2006">
                <mc:Choice xmlns:v="urn:schemas-microsoft-com:vml" Requires="v">
                  <p:oleObj spid="_x0000_s62699" name="Equation" r:id="rId7" imgW="164880" imgH="215640" progId="Equation.3">
                    <p:embed/>
                  </p:oleObj>
                </mc:Choice>
                <mc:Fallback>
                  <p:oleObj name="Equation" r:id="rId7" imgW="164880" imgH="215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2" y="1587"/>
                          <a:ext cx="285"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728" name="Object 120"/>
            <p:cNvGraphicFramePr>
              <a:graphicFrameLocks noChangeAspect="1"/>
            </p:cNvGraphicFramePr>
            <p:nvPr/>
          </p:nvGraphicFramePr>
          <p:xfrm>
            <a:off x="2614" y="1595"/>
            <a:ext cx="272" cy="355"/>
          </p:xfrm>
          <a:graphic>
            <a:graphicData uri="http://schemas.openxmlformats.org/presentationml/2006/ole">
              <mc:AlternateContent xmlns:mc="http://schemas.openxmlformats.org/markup-compatibility/2006">
                <mc:Choice xmlns:v="urn:schemas-microsoft-com:vml" Requires="v">
                  <p:oleObj spid="_x0000_s62700" name="Equation" r:id="rId9" imgW="177480" imgH="215640" progId="Equation.3">
                    <p:embed/>
                  </p:oleObj>
                </mc:Choice>
                <mc:Fallback>
                  <p:oleObj name="Equation" r:id="rId9" imgW="177480" imgH="2156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4" y="1595"/>
                          <a:ext cx="272"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729" name="Text Box 121"/>
            <p:cNvSpPr txBox="1">
              <a:spLocks noChangeArrowheads="1"/>
            </p:cNvSpPr>
            <p:nvPr/>
          </p:nvSpPr>
          <p:spPr bwMode="auto">
            <a:xfrm>
              <a:off x="2707" y="1846"/>
              <a:ext cx="262" cy="365"/>
            </a:xfrm>
            <a:prstGeom prst="rect">
              <a:avLst/>
            </a:prstGeom>
            <a:noFill/>
            <a:ln w="9525">
              <a:noFill/>
              <a:miter lim="800000"/>
              <a:headEnd/>
              <a:tailEnd/>
            </a:ln>
            <a:effectLst/>
          </p:spPr>
          <p:txBody>
            <a:bodyPr wrap="none">
              <a:spAutoFit/>
            </a:bodyPr>
            <a:lstStyle/>
            <a:p>
              <a:r>
                <a:rPr lang="en-US" altLang="zh-CN" sz="3200" b="1">
                  <a:solidFill>
                    <a:srgbClr val="CC0000"/>
                  </a:solidFill>
                  <a:latin typeface="Times New Roman" pitchFamily="18" charset="0"/>
                </a:rPr>
                <a:t>+</a:t>
              </a:r>
            </a:p>
          </p:txBody>
        </p:sp>
        <p:sp>
          <p:nvSpPr>
            <p:cNvPr id="68730" name="Text Box 122"/>
            <p:cNvSpPr txBox="1">
              <a:spLocks noChangeArrowheads="1"/>
            </p:cNvSpPr>
            <p:nvPr/>
          </p:nvSpPr>
          <p:spPr bwMode="auto">
            <a:xfrm>
              <a:off x="1838" y="1794"/>
              <a:ext cx="201" cy="365"/>
            </a:xfrm>
            <a:prstGeom prst="rect">
              <a:avLst/>
            </a:prstGeom>
            <a:noFill/>
            <a:ln w="9525">
              <a:noFill/>
              <a:miter lim="800000"/>
              <a:headEnd/>
              <a:tailEnd/>
            </a:ln>
            <a:effectLst/>
          </p:spPr>
          <p:txBody>
            <a:bodyPr wrap="none">
              <a:spAutoFit/>
            </a:bodyPr>
            <a:lstStyle/>
            <a:p>
              <a:r>
                <a:rPr lang="en-US" altLang="zh-CN" sz="3200" b="1">
                  <a:solidFill>
                    <a:srgbClr val="CC0000"/>
                  </a:solidFill>
                  <a:latin typeface="Times New Roman" pitchFamily="18" charset="0"/>
                </a:rPr>
                <a:t>-</a:t>
              </a:r>
            </a:p>
          </p:txBody>
        </p:sp>
        <p:graphicFrame>
          <p:nvGraphicFramePr>
            <p:cNvPr id="68731" name="Object 123"/>
            <p:cNvGraphicFramePr>
              <a:graphicFrameLocks noChangeAspect="1"/>
            </p:cNvGraphicFramePr>
            <p:nvPr/>
          </p:nvGraphicFramePr>
          <p:xfrm>
            <a:off x="2578" y="1224"/>
            <a:ext cx="347" cy="466"/>
          </p:xfrm>
          <a:graphic>
            <a:graphicData uri="http://schemas.openxmlformats.org/presentationml/2006/ole">
              <mc:AlternateContent xmlns:mc="http://schemas.openxmlformats.org/markup-compatibility/2006">
                <mc:Choice xmlns:v="urn:schemas-microsoft-com:vml" Requires="v">
                  <p:oleObj spid="_x0000_s62701" name="Equation" r:id="rId11" imgW="152280" imgH="215640" progId="Equation.3">
                    <p:embed/>
                  </p:oleObj>
                </mc:Choice>
                <mc:Fallback>
                  <p:oleObj name="Equation" r:id="rId11" imgW="152280" imgH="21564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8" y="1224"/>
                          <a:ext cx="347" cy="4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732" name="Object 124"/>
            <p:cNvGraphicFramePr>
              <a:graphicFrameLocks noChangeAspect="1"/>
            </p:cNvGraphicFramePr>
            <p:nvPr/>
          </p:nvGraphicFramePr>
          <p:xfrm>
            <a:off x="2598" y="2054"/>
            <a:ext cx="299" cy="427"/>
          </p:xfrm>
          <a:graphic>
            <a:graphicData uri="http://schemas.openxmlformats.org/presentationml/2006/ole">
              <mc:AlternateContent xmlns:mc="http://schemas.openxmlformats.org/markup-compatibility/2006">
                <mc:Choice xmlns:v="urn:schemas-microsoft-com:vml" Requires="v">
                  <p:oleObj spid="_x0000_s62702" name="Equation" r:id="rId13" imgW="152280" imgH="228600" progId="Equation.3">
                    <p:embed/>
                  </p:oleObj>
                </mc:Choice>
                <mc:Fallback>
                  <p:oleObj name="Equation" r:id="rId13" imgW="152280" imgH="22860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8" y="2054"/>
                          <a:ext cx="299" cy="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733" name="Object 125"/>
            <p:cNvGraphicFramePr>
              <a:graphicFrameLocks noChangeAspect="1"/>
            </p:cNvGraphicFramePr>
            <p:nvPr/>
          </p:nvGraphicFramePr>
          <p:xfrm>
            <a:off x="2569" y="912"/>
            <a:ext cx="317" cy="467"/>
          </p:xfrm>
          <a:graphic>
            <a:graphicData uri="http://schemas.openxmlformats.org/presentationml/2006/ole">
              <mc:AlternateContent xmlns:mc="http://schemas.openxmlformats.org/markup-compatibility/2006">
                <mc:Choice xmlns:v="urn:schemas-microsoft-com:vml" Requires="v">
                  <p:oleObj spid="_x0000_s62703" name="Equation" r:id="rId15" imgW="139680" imgH="215640" progId="Equation.3">
                    <p:embed/>
                  </p:oleObj>
                </mc:Choice>
                <mc:Fallback>
                  <p:oleObj name="Equation" r:id="rId15" imgW="139680" imgH="21564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69" y="912"/>
                          <a:ext cx="317" cy="4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734" name="Line 126"/>
            <p:cNvSpPr>
              <a:spLocks noChangeShapeType="1"/>
            </p:cNvSpPr>
            <p:nvPr/>
          </p:nvSpPr>
          <p:spPr bwMode="auto">
            <a:xfrm flipV="1">
              <a:off x="2381" y="1275"/>
              <a:ext cx="0" cy="1090"/>
            </a:xfrm>
            <a:prstGeom prst="line">
              <a:avLst/>
            </a:prstGeom>
            <a:noFill/>
            <a:ln w="28575">
              <a:solidFill>
                <a:srgbClr val="0000FF"/>
              </a:solidFill>
              <a:prstDash val="dash"/>
              <a:round/>
              <a:headEnd/>
              <a:tailEnd/>
            </a:ln>
            <a:effectLst/>
          </p:spPr>
          <p:txBody>
            <a:bodyPr wrap="none"/>
            <a:lstStyle/>
            <a:p>
              <a:endParaRPr lang="zh-CN" altLang="en-US"/>
            </a:p>
          </p:txBody>
        </p:sp>
        <p:sp>
          <p:nvSpPr>
            <p:cNvPr id="68735" name="Line 127"/>
            <p:cNvSpPr>
              <a:spLocks noChangeShapeType="1"/>
            </p:cNvSpPr>
            <p:nvPr/>
          </p:nvSpPr>
          <p:spPr bwMode="auto">
            <a:xfrm>
              <a:off x="2218" y="1587"/>
              <a:ext cx="108" cy="0"/>
            </a:xfrm>
            <a:prstGeom prst="line">
              <a:avLst/>
            </a:prstGeom>
            <a:noFill/>
            <a:ln w="28575">
              <a:solidFill>
                <a:srgbClr val="008000"/>
              </a:solidFill>
              <a:round/>
              <a:headEnd/>
              <a:tailEnd/>
            </a:ln>
            <a:effectLst/>
          </p:spPr>
          <p:txBody>
            <a:bodyPr wrap="none"/>
            <a:lstStyle/>
            <a:p>
              <a:endParaRPr lang="zh-CN" altLang="en-US"/>
            </a:p>
          </p:txBody>
        </p:sp>
        <p:sp>
          <p:nvSpPr>
            <p:cNvPr id="68736" name="Line 128"/>
            <p:cNvSpPr>
              <a:spLocks noChangeShapeType="1"/>
            </p:cNvSpPr>
            <p:nvPr/>
          </p:nvSpPr>
          <p:spPr bwMode="auto">
            <a:xfrm>
              <a:off x="2435" y="1587"/>
              <a:ext cx="109" cy="0"/>
            </a:xfrm>
            <a:prstGeom prst="line">
              <a:avLst/>
            </a:prstGeom>
            <a:noFill/>
            <a:ln w="28575">
              <a:solidFill>
                <a:srgbClr val="008000"/>
              </a:solidFill>
              <a:round/>
              <a:headEnd/>
              <a:tailEnd/>
            </a:ln>
            <a:effectLst/>
          </p:spPr>
          <p:txBody>
            <a:bodyPr wrap="none"/>
            <a:lstStyle/>
            <a:p>
              <a:endParaRPr lang="zh-CN" altLang="en-US"/>
            </a:p>
          </p:txBody>
        </p:sp>
        <p:sp>
          <p:nvSpPr>
            <p:cNvPr id="68737" name="Line 129"/>
            <p:cNvSpPr>
              <a:spLocks noChangeShapeType="1"/>
            </p:cNvSpPr>
            <p:nvPr/>
          </p:nvSpPr>
          <p:spPr bwMode="auto">
            <a:xfrm>
              <a:off x="2218" y="1379"/>
              <a:ext cx="108" cy="0"/>
            </a:xfrm>
            <a:prstGeom prst="line">
              <a:avLst/>
            </a:prstGeom>
            <a:noFill/>
            <a:ln w="28575">
              <a:solidFill>
                <a:srgbClr val="008000"/>
              </a:solidFill>
              <a:round/>
              <a:headEnd/>
              <a:tailEnd/>
            </a:ln>
            <a:effectLst/>
          </p:spPr>
          <p:txBody>
            <a:bodyPr wrap="none"/>
            <a:lstStyle/>
            <a:p>
              <a:endParaRPr lang="zh-CN" altLang="en-US"/>
            </a:p>
          </p:txBody>
        </p:sp>
        <p:sp>
          <p:nvSpPr>
            <p:cNvPr id="68738" name="Line 130"/>
            <p:cNvSpPr>
              <a:spLocks noChangeShapeType="1"/>
            </p:cNvSpPr>
            <p:nvPr/>
          </p:nvSpPr>
          <p:spPr bwMode="auto">
            <a:xfrm>
              <a:off x="2435" y="1379"/>
              <a:ext cx="109" cy="0"/>
            </a:xfrm>
            <a:prstGeom prst="line">
              <a:avLst/>
            </a:prstGeom>
            <a:noFill/>
            <a:ln w="28575">
              <a:solidFill>
                <a:srgbClr val="008000"/>
              </a:solidFill>
              <a:round/>
              <a:headEnd/>
              <a:tailEnd/>
            </a:ln>
            <a:effectLst/>
          </p:spPr>
          <p:txBody>
            <a:bodyPr wrap="none"/>
            <a:lstStyle/>
            <a:p>
              <a:endParaRPr lang="zh-CN" altLang="en-US"/>
            </a:p>
          </p:txBody>
        </p:sp>
        <p:sp>
          <p:nvSpPr>
            <p:cNvPr id="68739" name="Rectangle 131"/>
            <p:cNvSpPr>
              <a:spLocks noChangeArrowheads="1"/>
            </p:cNvSpPr>
            <p:nvPr/>
          </p:nvSpPr>
          <p:spPr bwMode="auto">
            <a:xfrm>
              <a:off x="2164" y="1613"/>
              <a:ext cx="434" cy="726"/>
            </a:xfrm>
            <a:prstGeom prst="rect">
              <a:avLst/>
            </a:prstGeom>
            <a:noFill/>
            <a:ln w="12700">
              <a:solidFill>
                <a:schemeClr val="tx1"/>
              </a:solidFill>
              <a:prstDash val="dash"/>
              <a:miter lim="800000"/>
              <a:headEnd/>
              <a:tailEnd/>
            </a:ln>
            <a:effectLst/>
          </p:spPr>
          <p:txBody>
            <a:bodyPr wrap="none" anchor="ctr"/>
            <a:lstStyle/>
            <a:p>
              <a:endParaRPr lang="zh-CN" altLang="en-US"/>
            </a:p>
          </p:txBody>
        </p:sp>
        <p:sp>
          <p:nvSpPr>
            <p:cNvPr id="68740" name="Text Box 132"/>
            <p:cNvSpPr txBox="1">
              <a:spLocks noChangeArrowheads="1"/>
            </p:cNvSpPr>
            <p:nvPr/>
          </p:nvSpPr>
          <p:spPr bwMode="auto">
            <a:xfrm>
              <a:off x="579" y="1209"/>
              <a:ext cx="1629" cy="327"/>
            </a:xfrm>
            <a:prstGeom prst="rect">
              <a:avLst/>
            </a:prstGeom>
            <a:noFill/>
            <a:ln w="9525">
              <a:noFill/>
              <a:miter lim="800000"/>
              <a:headEnd/>
              <a:tailEnd/>
            </a:ln>
            <a:effectLst/>
          </p:spPr>
          <p:txBody>
            <a:bodyPr>
              <a:spAutoFit/>
            </a:bodyPr>
            <a:lstStyle/>
            <a:p>
              <a:r>
                <a:rPr lang="zh-CN" altLang="en-US" sz="2800" dirty="0">
                  <a:solidFill>
                    <a:srgbClr val="1C1C1C"/>
                  </a:solidFill>
                  <a:latin typeface="黑体" pitchFamily="49" charset="-122"/>
                  <a:ea typeface="黑体" pitchFamily="49" charset="-122"/>
                </a:rPr>
                <a:t>速度选择器</a:t>
              </a:r>
            </a:p>
          </p:txBody>
        </p:sp>
        <p:sp>
          <p:nvSpPr>
            <p:cNvPr id="68741" name="AutoShape 133"/>
            <p:cNvSpPr>
              <a:spLocks noChangeArrowheads="1"/>
            </p:cNvSpPr>
            <p:nvPr/>
          </p:nvSpPr>
          <p:spPr bwMode="auto">
            <a:xfrm>
              <a:off x="582" y="1224"/>
              <a:ext cx="1229" cy="311"/>
            </a:xfrm>
            <a:prstGeom prst="wedgeRectCallout">
              <a:avLst>
                <a:gd name="adj1" fmla="val 77583"/>
                <a:gd name="adj2" fmla="val 101125"/>
              </a:avLst>
            </a:prstGeom>
            <a:noFill/>
            <a:ln w="19050">
              <a:solidFill>
                <a:srgbClr val="9900CC"/>
              </a:solidFill>
              <a:miter lim="800000"/>
              <a:headEnd/>
              <a:tailEnd/>
            </a:ln>
            <a:effectLst/>
          </p:spPr>
          <p:txBody>
            <a:bodyPr/>
            <a:lstStyle/>
            <a:p>
              <a:pPr algn="ctr"/>
              <a:endParaRPr lang="zh-CN" altLang="zh-CN" sz="2800" b="1">
                <a:solidFill>
                  <a:srgbClr val="9900CC"/>
                </a:solidFill>
                <a:latin typeface="Times New Roman" pitchFamily="18" charset="0"/>
              </a:endParaRPr>
            </a:p>
          </p:txBody>
        </p:sp>
        <p:sp>
          <p:nvSpPr>
            <p:cNvPr id="68742" name="Text Box 134"/>
            <p:cNvSpPr txBox="1">
              <a:spLocks noChangeArrowheads="1"/>
            </p:cNvSpPr>
            <p:nvPr/>
          </p:nvSpPr>
          <p:spPr bwMode="auto">
            <a:xfrm>
              <a:off x="671" y="1876"/>
              <a:ext cx="1537" cy="327"/>
            </a:xfrm>
            <a:prstGeom prst="rect">
              <a:avLst/>
            </a:prstGeom>
            <a:noFill/>
            <a:ln w="9525">
              <a:noFill/>
              <a:miter lim="800000"/>
              <a:headEnd/>
              <a:tailEnd/>
            </a:ln>
            <a:effectLst/>
          </p:spPr>
          <p:txBody>
            <a:bodyPr>
              <a:spAutoFit/>
            </a:bodyPr>
            <a:lstStyle/>
            <a:p>
              <a:r>
                <a:rPr lang="zh-CN" altLang="en-US" sz="2800" dirty="0">
                  <a:latin typeface="黑体" pitchFamily="49" charset="-122"/>
                  <a:ea typeface="黑体" pitchFamily="49" charset="-122"/>
                </a:rPr>
                <a:t>照相底片</a:t>
              </a:r>
            </a:p>
          </p:txBody>
        </p:sp>
        <p:sp>
          <p:nvSpPr>
            <p:cNvPr id="68743" name="AutoShape 135"/>
            <p:cNvSpPr>
              <a:spLocks noChangeArrowheads="1"/>
            </p:cNvSpPr>
            <p:nvPr/>
          </p:nvSpPr>
          <p:spPr bwMode="auto">
            <a:xfrm>
              <a:off x="633" y="1898"/>
              <a:ext cx="1076" cy="311"/>
            </a:xfrm>
            <a:prstGeom prst="wedgeRectCallout">
              <a:avLst>
                <a:gd name="adj1" fmla="val 40611"/>
                <a:gd name="adj2" fmla="val 78940"/>
              </a:avLst>
            </a:prstGeom>
            <a:noFill/>
            <a:ln w="19050">
              <a:solidFill>
                <a:srgbClr val="9900CC"/>
              </a:solidFill>
              <a:miter lim="800000"/>
              <a:headEnd/>
              <a:tailEnd/>
            </a:ln>
            <a:effectLst/>
          </p:spPr>
          <p:txBody>
            <a:bodyPr/>
            <a:lstStyle/>
            <a:p>
              <a:pPr algn="ctr"/>
              <a:endParaRPr lang="zh-CN" altLang="zh-CN" sz="2800" b="1">
                <a:solidFill>
                  <a:srgbClr val="9900CC"/>
                </a:solidFill>
                <a:latin typeface="Times New Roman" pitchFamily="18" charset="0"/>
              </a:endParaRPr>
            </a:p>
          </p:txBody>
        </p:sp>
        <p:sp>
          <p:nvSpPr>
            <p:cNvPr id="68744" name="Line 136"/>
            <p:cNvSpPr>
              <a:spLocks noChangeShapeType="1"/>
            </p:cNvSpPr>
            <p:nvPr/>
          </p:nvSpPr>
          <p:spPr bwMode="auto">
            <a:xfrm flipV="1">
              <a:off x="2218" y="1639"/>
              <a:ext cx="0" cy="674"/>
            </a:xfrm>
            <a:prstGeom prst="line">
              <a:avLst/>
            </a:prstGeom>
            <a:noFill/>
            <a:ln w="57150">
              <a:solidFill>
                <a:srgbClr val="FF9900"/>
              </a:solidFill>
              <a:round/>
              <a:headEnd/>
              <a:tailEnd/>
            </a:ln>
            <a:effectLst/>
          </p:spPr>
          <p:txBody>
            <a:bodyPr wrap="none"/>
            <a:lstStyle/>
            <a:p>
              <a:endParaRPr lang="zh-CN" altLang="en-US"/>
            </a:p>
          </p:txBody>
        </p:sp>
        <p:sp>
          <p:nvSpPr>
            <p:cNvPr id="68745" name="Line 137"/>
            <p:cNvSpPr>
              <a:spLocks noChangeShapeType="1"/>
            </p:cNvSpPr>
            <p:nvPr/>
          </p:nvSpPr>
          <p:spPr bwMode="auto">
            <a:xfrm flipV="1">
              <a:off x="2544" y="1639"/>
              <a:ext cx="0" cy="674"/>
            </a:xfrm>
            <a:prstGeom prst="line">
              <a:avLst/>
            </a:prstGeom>
            <a:noFill/>
            <a:ln w="57150">
              <a:solidFill>
                <a:srgbClr val="FF9900"/>
              </a:solidFill>
              <a:round/>
              <a:headEnd/>
              <a:tailEnd/>
            </a:ln>
            <a:effectLst/>
          </p:spPr>
          <p:txBody>
            <a:bodyPr wrap="none"/>
            <a:lstStyle/>
            <a:p>
              <a:endParaRPr lang="zh-CN" altLang="en-US"/>
            </a:p>
          </p:txBody>
        </p:sp>
        <p:sp>
          <p:nvSpPr>
            <p:cNvPr id="68746" name="Text Box 138"/>
            <p:cNvSpPr txBox="1">
              <a:spLocks noChangeArrowheads="1"/>
            </p:cNvSpPr>
            <p:nvPr/>
          </p:nvSpPr>
          <p:spPr bwMode="auto">
            <a:xfrm>
              <a:off x="288" y="3504"/>
              <a:ext cx="2784"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spAutoFit/>
            </a:bodyPr>
            <a:lstStyle/>
            <a:p>
              <a:pPr algn="ctr"/>
              <a:r>
                <a:rPr lang="zh-CN" altLang="en-US" sz="2800" dirty="0">
                  <a:latin typeface="黑体" pitchFamily="49" charset="-122"/>
                  <a:ea typeface="黑体" pitchFamily="49" charset="-122"/>
                </a:rPr>
                <a:t>质谱仪的示意图</a:t>
              </a:r>
            </a:p>
          </p:txBody>
        </p:sp>
      </p:grpSp>
      <p:sp>
        <p:nvSpPr>
          <p:cNvPr id="68747" name="Text Box 139"/>
          <p:cNvSpPr txBox="1">
            <a:spLocks noChangeArrowheads="1"/>
          </p:cNvSpPr>
          <p:nvPr/>
        </p:nvSpPr>
        <p:spPr bwMode="auto">
          <a:xfrm>
            <a:off x="609600" y="228600"/>
            <a:ext cx="80772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en-US" altLang="zh-CN" sz="3200" b="1" dirty="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带电粒在电磁场中的运动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8611"/>
                                        </p:tgtEl>
                                        <p:attrNameLst>
                                          <p:attrName>style.visibility</p:attrName>
                                        </p:attrNameLst>
                                      </p:cBhvr>
                                      <p:to>
                                        <p:strVal val="visible"/>
                                      </p:to>
                                    </p:set>
                                    <p:animEffect transition="in" filter="blinds(horizontal)">
                                      <p:cBhvr>
                                        <p:cTn id="12" dur="500"/>
                                        <p:tgtEl>
                                          <p:spTgt spid="686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8612"/>
                                        </p:tgtEl>
                                        <p:attrNameLst>
                                          <p:attrName>style.visibility</p:attrName>
                                        </p:attrNameLst>
                                      </p:cBhvr>
                                      <p:to>
                                        <p:strVal val="visible"/>
                                      </p:to>
                                    </p:set>
                                    <p:animEffect transition="in" filter="blinds(horizontal)">
                                      <p:cBhvr>
                                        <p:cTn id="17" dur="500"/>
                                        <p:tgtEl>
                                          <p:spTgt spid="686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5800" y="1066800"/>
            <a:ext cx="7848600" cy="3276600"/>
            <a:chOff x="432" y="480"/>
            <a:chExt cx="4944" cy="2064"/>
          </a:xfrm>
        </p:grpSpPr>
        <p:sp>
          <p:nvSpPr>
            <p:cNvPr id="74755" name="Rectangle 3"/>
            <p:cNvSpPr>
              <a:spLocks noChangeArrowheads="1"/>
            </p:cNvSpPr>
            <p:nvPr/>
          </p:nvSpPr>
          <p:spPr bwMode="auto">
            <a:xfrm>
              <a:off x="432" y="480"/>
              <a:ext cx="4944" cy="206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74756" name="AutoShape 4"/>
            <p:cNvSpPr>
              <a:spLocks noChangeArrowheads="1"/>
            </p:cNvSpPr>
            <p:nvPr/>
          </p:nvSpPr>
          <p:spPr bwMode="auto">
            <a:xfrm>
              <a:off x="1200" y="1392"/>
              <a:ext cx="2400" cy="816"/>
            </a:xfrm>
            <a:prstGeom prst="cube">
              <a:avLst>
                <a:gd name="adj" fmla="val 82639"/>
              </a:avLst>
            </a:prstGeom>
            <a:solidFill>
              <a:srgbClr val="CCFFFF">
                <a:alpha val="50000"/>
              </a:srgbClr>
            </a:solidFill>
            <a:ln w="19050">
              <a:solidFill>
                <a:srgbClr val="6600FF"/>
              </a:solidFill>
              <a:miter lim="800000"/>
              <a:headEnd/>
              <a:tailEnd/>
            </a:ln>
            <a:effectLst/>
          </p:spPr>
          <p:txBody>
            <a:bodyPr wrap="none" anchor="ctr"/>
            <a:lstStyle/>
            <a:p>
              <a:endParaRPr lang="zh-CN" altLang="en-US"/>
            </a:p>
          </p:txBody>
        </p:sp>
        <p:sp>
          <p:nvSpPr>
            <p:cNvPr id="74757" name="Line 5"/>
            <p:cNvSpPr>
              <a:spLocks noChangeShapeType="1"/>
            </p:cNvSpPr>
            <p:nvPr/>
          </p:nvSpPr>
          <p:spPr bwMode="auto">
            <a:xfrm flipH="1">
              <a:off x="1872" y="1536"/>
              <a:ext cx="1728" cy="0"/>
            </a:xfrm>
            <a:prstGeom prst="line">
              <a:avLst/>
            </a:prstGeom>
            <a:noFill/>
            <a:ln w="12700">
              <a:solidFill>
                <a:srgbClr val="6600FF"/>
              </a:solidFill>
              <a:prstDash val="dash"/>
              <a:round/>
              <a:headEnd type="none" w="sm" len="lg"/>
              <a:tailEnd type="none" w="sm" len="lg"/>
            </a:ln>
            <a:effectLst/>
          </p:spPr>
          <p:txBody>
            <a:bodyPr wrap="none" anchor="ctr"/>
            <a:lstStyle/>
            <a:p>
              <a:endParaRPr lang="zh-CN" altLang="en-US"/>
            </a:p>
          </p:txBody>
        </p:sp>
        <p:sp>
          <p:nvSpPr>
            <p:cNvPr id="74758" name="Line 6"/>
            <p:cNvSpPr>
              <a:spLocks noChangeShapeType="1"/>
            </p:cNvSpPr>
            <p:nvPr/>
          </p:nvSpPr>
          <p:spPr bwMode="auto">
            <a:xfrm flipV="1">
              <a:off x="1200" y="1536"/>
              <a:ext cx="672" cy="672"/>
            </a:xfrm>
            <a:prstGeom prst="line">
              <a:avLst/>
            </a:prstGeom>
            <a:noFill/>
            <a:ln w="12700">
              <a:solidFill>
                <a:srgbClr val="6600FF"/>
              </a:solidFill>
              <a:prstDash val="dash"/>
              <a:round/>
              <a:headEnd type="none" w="sm" len="lg"/>
              <a:tailEnd type="none" w="sm" len="lg"/>
            </a:ln>
            <a:effectLst/>
          </p:spPr>
          <p:txBody>
            <a:bodyPr wrap="none" anchor="ctr"/>
            <a:lstStyle/>
            <a:p>
              <a:endParaRPr lang="zh-CN" altLang="en-US"/>
            </a:p>
          </p:txBody>
        </p:sp>
        <p:sp>
          <p:nvSpPr>
            <p:cNvPr id="74759" name="Line 7"/>
            <p:cNvSpPr>
              <a:spLocks noChangeShapeType="1"/>
            </p:cNvSpPr>
            <p:nvPr/>
          </p:nvSpPr>
          <p:spPr bwMode="auto">
            <a:xfrm>
              <a:off x="1488" y="1152"/>
              <a:ext cx="0" cy="240"/>
            </a:xfrm>
            <a:prstGeom prst="line">
              <a:avLst/>
            </a:prstGeom>
            <a:noFill/>
            <a:ln w="12700">
              <a:solidFill>
                <a:srgbClr val="0000FF"/>
              </a:solidFill>
              <a:round/>
              <a:headEnd type="none" w="sm" len="lg"/>
              <a:tailEnd type="triangle" w="sm" len="lg"/>
            </a:ln>
            <a:effectLst/>
          </p:spPr>
          <p:txBody>
            <a:bodyPr wrap="none" anchor="ctr"/>
            <a:lstStyle/>
            <a:p>
              <a:endParaRPr lang="zh-CN" altLang="en-US"/>
            </a:p>
          </p:txBody>
        </p:sp>
        <p:sp>
          <p:nvSpPr>
            <p:cNvPr id="74760" name="Line 8"/>
            <p:cNvSpPr>
              <a:spLocks noChangeShapeType="1"/>
            </p:cNvSpPr>
            <p:nvPr/>
          </p:nvSpPr>
          <p:spPr bwMode="auto">
            <a:xfrm flipV="1">
              <a:off x="1488" y="1536"/>
              <a:ext cx="0" cy="192"/>
            </a:xfrm>
            <a:prstGeom prst="line">
              <a:avLst/>
            </a:prstGeom>
            <a:noFill/>
            <a:ln w="12700">
              <a:solidFill>
                <a:srgbClr val="0000FF"/>
              </a:solidFill>
              <a:round/>
              <a:headEnd type="none" w="sm" len="lg"/>
              <a:tailEnd type="triangle" w="sm" len="lg"/>
            </a:ln>
            <a:effectLst/>
          </p:spPr>
          <p:txBody>
            <a:bodyPr wrap="none" anchor="ctr"/>
            <a:lstStyle/>
            <a:p>
              <a:endParaRPr lang="zh-CN" altLang="en-US"/>
            </a:p>
          </p:txBody>
        </p:sp>
        <p:graphicFrame>
          <p:nvGraphicFramePr>
            <p:cNvPr id="74761" name="Object 9"/>
            <p:cNvGraphicFramePr>
              <a:graphicFrameLocks noChangeAspect="1"/>
            </p:cNvGraphicFramePr>
            <p:nvPr/>
          </p:nvGraphicFramePr>
          <p:xfrm>
            <a:off x="1440" y="1296"/>
            <a:ext cx="204" cy="272"/>
          </p:xfrm>
          <a:graphic>
            <a:graphicData uri="http://schemas.openxmlformats.org/presentationml/2006/ole">
              <mc:AlternateContent xmlns:mc="http://schemas.openxmlformats.org/markup-compatibility/2006">
                <mc:Choice xmlns:v="urn:schemas-microsoft-com:vml" Requires="v">
                  <p:oleObj spid="_x0000_s65026" name="Equation" r:id="rId3" imgW="190440" imgH="253800" progId="Equation.3">
                    <p:embed/>
                  </p:oleObj>
                </mc:Choice>
                <mc:Fallback>
                  <p:oleObj name="Equation" r:id="rId3" imgW="190440" imgH="253800" progId="Equation.3">
                    <p:embed/>
                    <p:pic>
                      <p:nvPicPr>
                        <p:cNvPr id="0" name="Picture 1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296"/>
                          <a:ext cx="20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0"/>
            <p:cNvGrpSpPr>
              <a:grpSpLocks/>
            </p:cNvGrpSpPr>
            <p:nvPr/>
          </p:nvGrpSpPr>
          <p:grpSpPr bwMode="auto">
            <a:xfrm>
              <a:off x="2245" y="768"/>
              <a:ext cx="271" cy="576"/>
              <a:chOff x="2245" y="720"/>
              <a:chExt cx="271" cy="624"/>
            </a:xfrm>
          </p:grpSpPr>
          <p:sp>
            <p:nvSpPr>
              <p:cNvPr id="74763" name="Line 11"/>
              <p:cNvSpPr>
                <a:spLocks noChangeShapeType="1"/>
              </p:cNvSpPr>
              <p:nvPr/>
            </p:nvSpPr>
            <p:spPr bwMode="auto">
              <a:xfrm flipV="1">
                <a:off x="2245" y="720"/>
                <a:ext cx="0" cy="624"/>
              </a:xfrm>
              <a:prstGeom prst="line">
                <a:avLst/>
              </a:prstGeom>
              <a:noFill/>
              <a:ln w="38100">
                <a:solidFill>
                  <a:srgbClr val="D60093"/>
                </a:solidFill>
                <a:round/>
                <a:headEnd type="none" w="sm" len="lg"/>
                <a:tailEnd type="triangle" w="sm" len="lg"/>
              </a:ln>
              <a:effectLst/>
            </p:spPr>
            <p:txBody>
              <a:bodyPr wrap="none" anchor="ctr"/>
              <a:lstStyle/>
              <a:p>
                <a:endParaRPr lang="zh-CN" altLang="en-US"/>
              </a:p>
            </p:txBody>
          </p:sp>
          <p:graphicFrame>
            <p:nvGraphicFramePr>
              <p:cNvPr id="74764" name="Object 12"/>
              <p:cNvGraphicFramePr>
                <a:graphicFrameLocks noChangeAspect="1"/>
              </p:cNvGraphicFramePr>
              <p:nvPr/>
            </p:nvGraphicFramePr>
            <p:xfrm>
              <a:off x="2304" y="720"/>
              <a:ext cx="212" cy="263"/>
            </p:xfrm>
            <a:graphic>
              <a:graphicData uri="http://schemas.openxmlformats.org/presentationml/2006/ole">
                <mc:AlternateContent xmlns:mc="http://schemas.openxmlformats.org/markup-compatibility/2006">
                  <mc:Choice xmlns:v="urn:schemas-microsoft-com:vml" Requires="v">
                    <p:oleObj spid="_x0000_s65027" name="公式" r:id="rId5" imgW="215640" imgH="266400" progId="Equation.3">
                      <p:embed/>
                    </p:oleObj>
                  </mc:Choice>
                  <mc:Fallback>
                    <p:oleObj name="公式" r:id="rId5" imgW="215640" imgH="266400" progId="Equation.3">
                      <p:embed/>
                      <p:pic>
                        <p:nvPicPr>
                          <p:cNvPr id="0" name="Picture 17"/>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 y="720"/>
                            <a:ext cx="212"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4765" name="Line 13"/>
            <p:cNvSpPr>
              <a:spLocks noChangeShapeType="1"/>
            </p:cNvSpPr>
            <p:nvPr/>
          </p:nvSpPr>
          <p:spPr bwMode="auto">
            <a:xfrm flipH="1">
              <a:off x="624" y="1392"/>
              <a:ext cx="672" cy="672"/>
            </a:xfrm>
            <a:prstGeom prst="line">
              <a:avLst/>
            </a:prstGeom>
            <a:noFill/>
            <a:ln w="19050">
              <a:solidFill>
                <a:srgbClr val="0000FF"/>
              </a:solidFill>
              <a:prstDash val="dash"/>
              <a:round/>
              <a:headEnd type="triangle" w="sm" len="lg"/>
              <a:tailEnd type="triangle" w="sm" len="lg"/>
            </a:ln>
            <a:effectLst/>
          </p:spPr>
          <p:txBody>
            <a:bodyPr wrap="none" anchor="ctr"/>
            <a:lstStyle/>
            <a:p>
              <a:endParaRPr lang="zh-CN" altLang="en-US"/>
            </a:p>
          </p:txBody>
        </p:sp>
        <p:sp>
          <p:nvSpPr>
            <p:cNvPr id="74766" name="Line 14"/>
            <p:cNvSpPr>
              <a:spLocks noChangeShapeType="1"/>
            </p:cNvSpPr>
            <p:nvPr/>
          </p:nvSpPr>
          <p:spPr bwMode="auto">
            <a:xfrm flipH="1">
              <a:off x="1104" y="1776"/>
              <a:ext cx="384" cy="0"/>
            </a:xfrm>
            <a:prstGeom prst="line">
              <a:avLst/>
            </a:prstGeom>
            <a:noFill/>
            <a:ln w="57150">
              <a:solidFill>
                <a:srgbClr val="FF0000"/>
              </a:solidFill>
              <a:round/>
              <a:headEnd type="none" w="sm" len="lg"/>
              <a:tailEnd type="triangle" w="sm" len="lg"/>
            </a:ln>
            <a:effectLst/>
          </p:spPr>
          <p:txBody>
            <a:bodyPr wrap="none" anchor="ctr"/>
            <a:lstStyle/>
            <a:p>
              <a:endParaRPr lang="zh-CN" altLang="en-US"/>
            </a:p>
          </p:txBody>
        </p:sp>
        <p:sp>
          <p:nvSpPr>
            <p:cNvPr id="74767" name="Line 15"/>
            <p:cNvSpPr>
              <a:spLocks noChangeShapeType="1"/>
            </p:cNvSpPr>
            <p:nvPr/>
          </p:nvSpPr>
          <p:spPr bwMode="auto">
            <a:xfrm flipH="1">
              <a:off x="3264" y="1824"/>
              <a:ext cx="432" cy="0"/>
            </a:xfrm>
            <a:prstGeom prst="line">
              <a:avLst/>
            </a:prstGeom>
            <a:noFill/>
            <a:ln w="57150">
              <a:solidFill>
                <a:srgbClr val="FF0000"/>
              </a:solidFill>
              <a:round/>
              <a:headEnd type="none" w="sm" len="lg"/>
              <a:tailEnd type="triangle" w="sm" len="lg"/>
            </a:ln>
            <a:effectLst/>
          </p:spPr>
          <p:txBody>
            <a:bodyPr wrap="none" anchor="ctr"/>
            <a:lstStyle/>
            <a:p>
              <a:endParaRPr lang="zh-CN" altLang="en-US"/>
            </a:p>
          </p:txBody>
        </p:sp>
        <p:sp>
          <p:nvSpPr>
            <p:cNvPr id="74768" name="Text Box 16"/>
            <p:cNvSpPr txBox="1">
              <a:spLocks noChangeArrowheads="1"/>
            </p:cNvSpPr>
            <p:nvPr/>
          </p:nvSpPr>
          <p:spPr bwMode="auto">
            <a:xfrm>
              <a:off x="3360" y="1824"/>
              <a:ext cx="336" cy="288"/>
            </a:xfrm>
            <a:prstGeom prst="rect">
              <a:avLst/>
            </a:prstGeom>
            <a:noFill/>
            <a:ln w="9525">
              <a:noFill/>
              <a:miter lim="800000"/>
              <a:headEnd/>
              <a:tailEnd/>
            </a:ln>
            <a:effectLst/>
          </p:spPr>
          <p:txBody>
            <a:bodyPr>
              <a:spAutoFit/>
            </a:bodyPr>
            <a:lstStyle/>
            <a:p>
              <a:pPr>
                <a:spcBef>
                  <a:spcPct val="50000"/>
                </a:spcBef>
              </a:pPr>
              <a:r>
                <a:rPr lang="en-US" altLang="zh-CN" sz="2400" i="1">
                  <a:solidFill>
                    <a:srgbClr val="FF0000"/>
                  </a:solidFill>
                  <a:latin typeface="Times New Roman" pitchFamily="18" charset="0"/>
                </a:rPr>
                <a:t>I</a:t>
              </a:r>
            </a:p>
          </p:txBody>
        </p:sp>
        <p:sp>
          <p:nvSpPr>
            <p:cNvPr id="74769" name="Line 17"/>
            <p:cNvSpPr>
              <a:spLocks noChangeShapeType="1"/>
            </p:cNvSpPr>
            <p:nvPr/>
          </p:nvSpPr>
          <p:spPr bwMode="auto">
            <a:xfrm flipH="1" flipV="1">
              <a:off x="1104" y="1536"/>
              <a:ext cx="768" cy="0"/>
            </a:xfrm>
            <a:prstGeom prst="line">
              <a:avLst/>
            </a:prstGeom>
            <a:noFill/>
            <a:ln w="12700">
              <a:solidFill>
                <a:schemeClr val="tx1"/>
              </a:solidFill>
              <a:prstDash val="dash"/>
              <a:round/>
              <a:headEnd type="none" w="sm" len="lg"/>
              <a:tailEnd type="none" w="sm" len="lg"/>
            </a:ln>
            <a:effectLst/>
          </p:spPr>
          <p:txBody>
            <a:bodyPr wrap="none" anchor="ctr"/>
            <a:lstStyle/>
            <a:p>
              <a:endParaRPr lang="zh-CN" altLang="en-US"/>
            </a:p>
          </p:txBody>
        </p:sp>
        <p:sp>
          <p:nvSpPr>
            <p:cNvPr id="74770" name="Line 18"/>
            <p:cNvSpPr>
              <a:spLocks noChangeShapeType="1"/>
            </p:cNvSpPr>
            <p:nvPr/>
          </p:nvSpPr>
          <p:spPr bwMode="auto">
            <a:xfrm flipH="1">
              <a:off x="1104" y="1392"/>
              <a:ext cx="768" cy="0"/>
            </a:xfrm>
            <a:prstGeom prst="line">
              <a:avLst/>
            </a:prstGeom>
            <a:noFill/>
            <a:ln w="12700">
              <a:solidFill>
                <a:schemeClr val="tx1"/>
              </a:solidFill>
              <a:prstDash val="dash"/>
              <a:round/>
              <a:headEnd type="none" w="sm" len="lg"/>
              <a:tailEnd type="none" w="sm" len="lg"/>
            </a:ln>
            <a:effectLst/>
          </p:spPr>
          <p:txBody>
            <a:bodyPr wrap="none" anchor="ctr"/>
            <a:lstStyle/>
            <a:p>
              <a:endParaRPr lang="zh-CN" altLang="en-US"/>
            </a:p>
          </p:txBody>
        </p:sp>
        <p:sp>
          <p:nvSpPr>
            <p:cNvPr id="74771" name="Line 19"/>
            <p:cNvSpPr>
              <a:spLocks noChangeShapeType="1"/>
            </p:cNvSpPr>
            <p:nvPr/>
          </p:nvSpPr>
          <p:spPr bwMode="auto">
            <a:xfrm flipH="1">
              <a:off x="528" y="2064"/>
              <a:ext cx="672" cy="0"/>
            </a:xfrm>
            <a:prstGeom prst="line">
              <a:avLst/>
            </a:prstGeom>
            <a:noFill/>
            <a:ln w="12700">
              <a:solidFill>
                <a:schemeClr val="tx1"/>
              </a:solidFill>
              <a:prstDash val="dash"/>
              <a:round/>
              <a:headEnd type="none" w="sm" len="lg"/>
              <a:tailEnd type="none" w="sm" len="lg"/>
            </a:ln>
            <a:effectLst/>
          </p:spPr>
          <p:txBody>
            <a:bodyPr wrap="none" anchor="ctr"/>
            <a:lstStyle/>
            <a:p>
              <a:endParaRPr lang="zh-CN" altLang="en-US"/>
            </a:p>
          </p:txBody>
        </p:sp>
        <p:sp>
          <p:nvSpPr>
            <p:cNvPr id="74772" name="Line 20"/>
            <p:cNvSpPr>
              <a:spLocks noChangeShapeType="1"/>
            </p:cNvSpPr>
            <p:nvPr/>
          </p:nvSpPr>
          <p:spPr bwMode="auto">
            <a:xfrm>
              <a:off x="1872" y="1392"/>
              <a:ext cx="0" cy="144"/>
            </a:xfrm>
            <a:prstGeom prst="line">
              <a:avLst/>
            </a:prstGeom>
            <a:noFill/>
            <a:ln w="12700">
              <a:solidFill>
                <a:srgbClr val="6600FF"/>
              </a:solidFill>
              <a:prstDash val="dash"/>
              <a:round/>
              <a:headEnd type="none" w="sm" len="lg"/>
              <a:tailEnd type="none" w="sm" len="lg"/>
            </a:ln>
            <a:effectLst/>
          </p:spPr>
          <p:txBody>
            <a:bodyPr wrap="none" anchor="ctr"/>
            <a:lstStyle/>
            <a:p>
              <a:endParaRPr lang="zh-CN" altLang="en-US"/>
            </a:p>
          </p:txBody>
        </p:sp>
        <p:graphicFrame>
          <p:nvGraphicFramePr>
            <p:cNvPr id="74773" name="Object 21"/>
            <p:cNvGraphicFramePr>
              <a:graphicFrameLocks noChangeAspect="1"/>
            </p:cNvGraphicFramePr>
            <p:nvPr/>
          </p:nvGraphicFramePr>
          <p:xfrm>
            <a:off x="864" y="1440"/>
            <a:ext cx="187" cy="288"/>
          </p:xfrm>
          <a:graphic>
            <a:graphicData uri="http://schemas.openxmlformats.org/presentationml/2006/ole">
              <mc:AlternateContent xmlns:mc="http://schemas.openxmlformats.org/markup-compatibility/2006">
                <mc:Choice xmlns:v="urn:schemas-microsoft-com:vml" Requires="v">
                  <p:oleObj spid="_x0000_s65028" name="Equation" r:id="rId7" imgW="164880" imgH="253800" progId="Equation.3">
                    <p:embed/>
                  </p:oleObj>
                </mc:Choice>
                <mc:Fallback>
                  <p:oleObj name="Equation" r:id="rId7" imgW="164880" imgH="253800" progId="Equation.3">
                    <p:embed/>
                    <p:pic>
                      <p:nvPicPr>
                        <p:cNvPr id="0" name="Picture 16"/>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 y="1440"/>
                          <a:ext cx="18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22"/>
          <p:cNvGrpSpPr>
            <a:grpSpLocks/>
          </p:cNvGrpSpPr>
          <p:nvPr/>
        </p:nvGrpSpPr>
        <p:grpSpPr bwMode="auto">
          <a:xfrm>
            <a:off x="3810000" y="2057400"/>
            <a:ext cx="3429000" cy="2133600"/>
            <a:chOff x="2400" y="1104"/>
            <a:chExt cx="2160" cy="1344"/>
          </a:xfrm>
        </p:grpSpPr>
        <p:sp>
          <p:nvSpPr>
            <p:cNvPr id="74775" name="Line 23"/>
            <p:cNvSpPr>
              <a:spLocks noChangeShapeType="1"/>
            </p:cNvSpPr>
            <p:nvPr/>
          </p:nvSpPr>
          <p:spPr bwMode="auto">
            <a:xfrm flipV="1">
              <a:off x="3120" y="1152"/>
              <a:ext cx="180" cy="240"/>
            </a:xfrm>
            <a:prstGeom prst="line">
              <a:avLst/>
            </a:prstGeom>
            <a:noFill/>
            <a:ln w="28575">
              <a:solidFill>
                <a:schemeClr val="tx1"/>
              </a:solidFill>
              <a:round/>
              <a:headEnd type="none" w="sm" len="lg"/>
              <a:tailEnd type="none" w="sm" len="lg"/>
            </a:ln>
            <a:effectLst/>
          </p:spPr>
          <p:txBody>
            <a:bodyPr wrap="none" anchor="ctr"/>
            <a:lstStyle/>
            <a:p>
              <a:endParaRPr lang="zh-CN" altLang="en-US"/>
            </a:p>
          </p:txBody>
        </p:sp>
        <p:sp>
          <p:nvSpPr>
            <p:cNvPr id="74776" name="Line 24"/>
            <p:cNvSpPr>
              <a:spLocks noChangeShapeType="1"/>
            </p:cNvSpPr>
            <p:nvPr/>
          </p:nvSpPr>
          <p:spPr bwMode="auto">
            <a:xfrm flipH="1">
              <a:off x="2400" y="2160"/>
              <a:ext cx="180" cy="240"/>
            </a:xfrm>
            <a:prstGeom prst="line">
              <a:avLst/>
            </a:prstGeom>
            <a:noFill/>
            <a:ln w="28575">
              <a:solidFill>
                <a:schemeClr val="tx1"/>
              </a:solidFill>
              <a:round/>
              <a:headEnd type="none" w="sm" len="lg"/>
              <a:tailEnd type="none" w="sm" len="lg"/>
            </a:ln>
            <a:effectLst/>
          </p:spPr>
          <p:txBody>
            <a:bodyPr wrap="none" anchor="ctr"/>
            <a:lstStyle/>
            <a:p>
              <a:endParaRPr lang="zh-CN" altLang="en-US"/>
            </a:p>
          </p:txBody>
        </p:sp>
        <p:grpSp>
          <p:nvGrpSpPr>
            <p:cNvPr id="5" name="Group 25"/>
            <p:cNvGrpSpPr>
              <a:grpSpLocks/>
            </p:cNvGrpSpPr>
            <p:nvPr/>
          </p:nvGrpSpPr>
          <p:grpSpPr bwMode="auto">
            <a:xfrm>
              <a:off x="2400" y="2352"/>
              <a:ext cx="1440" cy="96"/>
              <a:chOff x="2256" y="2544"/>
              <a:chExt cx="1536" cy="96"/>
            </a:xfrm>
          </p:grpSpPr>
          <p:sp>
            <p:nvSpPr>
              <p:cNvPr id="74778" name="Line 26"/>
              <p:cNvSpPr>
                <a:spLocks noChangeShapeType="1"/>
              </p:cNvSpPr>
              <p:nvPr/>
            </p:nvSpPr>
            <p:spPr bwMode="auto">
              <a:xfrm>
                <a:off x="2256" y="2592"/>
                <a:ext cx="1440" cy="0"/>
              </a:xfrm>
              <a:prstGeom prst="line">
                <a:avLst/>
              </a:prstGeom>
              <a:noFill/>
              <a:ln w="28575">
                <a:solidFill>
                  <a:schemeClr val="tx1"/>
                </a:solidFill>
                <a:round/>
                <a:headEnd type="none" w="sm" len="lg"/>
                <a:tailEnd type="none" w="sm" len="lg"/>
              </a:ln>
              <a:effectLst/>
            </p:spPr>
            <p:txBody>
              <a:bodyPr wrap="none" anchor="ctr"/>
              <a:lstStyle/>
              <a:p>
                <a:endParaRPr lang="zh-CN" altLang="en-US"/>
              </a:p>
            </p:txBody>
          </p:sp>
          <p:sp>
            <p:nvSpPr>
              <p:cNvPr id="74779" name="Oval 27"/>
              <p:cNvSpPr>
                <a:spLocks noChangeArrowheads="1"/>
              </p:cNvSpPr>
              <p:nvPr/>
            </p:nvSpPr>
            <p:spPr bwMode="auto">
              <a:xfrm>
                <a:off x="3696" y="2544"/>
                <a:ext cx="96" cy="96"/>
              </a:xfrm>
              <a:prstGeom prst="ellipse">
                <a:avLst/>
              </a:prstGeom>
              <a:noFill/>
              <a:ln w="28575">
                <a:solidFill>
                  <a:schemeClr val="tx1"/>
                </a:solidFill>
                <a:round/>
                <a:headEnd/>
                <a:tailEnd/>
              </a:ln>
              <a:effectLst/>
            </p:spPr>
            <p:txBody>
              <a:bodyPr wrap="none" anchor="ctr"/>
              <a:lstStyle/>
              <a:p>
                <a:endParaRPr lang="zh-CN" altLang="en-US"/>
              </a:p>
            </p:txBody>
          </p:sp>
        </p:grpSp>
        <p:grpSp>
          <p:nvGrpSpPr>
            <p:cNvPr id="6" name="Group 28"/>
            <p:cNvGrpSpPr>
              <a:grpSpLocks/>
            </p:cNvGrpSpPr>
            <p:nvPr/>
          </p:nvGrpSpPr>
          <p:grpSpPr bwMode="auto">
            <a:xfrm>
              <a:off x="3300" y="1104"/>
              <a:ext cx="1260" cy="96"/>
              <a:chOff x="3408" y="1104"/>
              <a:chExt cx="1344" cy="96"/>
            </a:xfrm>
          </p:grpSpPr>
          <p:sp>
            <p:nvSpPr>
              <p:cNvPr id="74781" name="Line 29"/>
              <p:cNvSpPr>
                <a:spLocks noChangeShapeType="1"/>
              </p:cNvSpPr>
              <p:nvPr/>
            </p:nvSpPr>
            <p:spPr bwMode="auto">
              <a:xfrm>
                <a:off x="3408" y="1152"/>
                <a:ext cx="1248" cy="0"/>
              </a:xfrm>
              <a:prstGeom prst="line">
                <a:avLst/>
              </a:prstGeom>
              <a:noFill/>
              <a:ln w="28575">
                <a:solidFill>
                  <a:schemeClr val="tx1"/>
                </a:solidFill>
                <a:round/>
                <a:headEnd type="none" w="sm" len="lg"/>
                <a:tailEnd type="none" w="sm" len="lg"/>
              </a:ln>
              <a:effectLst/>
            </p:spPr>
            <p:txBody>
              <a:bodyPr wrap="none" anchor="ctr"/>
              <a:lstStyle/>
              <a:p>
                <a:endParaRPr lang="zh-CN" altLang="en-US"/>
              </a:p>
            </p:txBody>
          </p:sp>
          <p:sp>
            <p:nvSpPr>
              <p:cNvPr id="74782" name="Oval 30"/>
              <p:cNvSpPr>
                <a:spLocks noChangeArrowheads="1"/>
              </p:cNvSpPr>
              <p:nvPr/>
            </p:nvSpPr>
            <p:spPr bwMode="auto">
              <a:xfrm>
                <a:off x="4656" y="1104"/>
                <a:ext cx="96" cy="96"/>
              </a:xfrm>
              <a:prstGeom prst="ellipse">
                <a:avLst/>
              </a:prstGeom>
              <a:noFill/>
              <a:ln w="28575">
                <a:solidFill>
                  <a:schemeClr val="tx1"/>
                </a:solidFill>
                <a:round/>
                <a:headEnd/>
                <a:tailEnd/>
              </a:ln>
              <a:effectLst/>
            </p:spPr>
            <p:txBody>
              <a:bodyPr wrap="none" anchor="ctr"/>
              <a:lstStyle/>
              <a:p>
                <a:endParaRPr lang="zh-CN" altLang="en-US"/>
              </a:p>
            </p:txBody>
          </p:sp>
        </p:grpSp>
        <p:graphicFrame>
          <p:nvGraphicFramePr>
            <p:cNvPr id="74783" name="Object 31"/>
            <p:cNvGraphicFramePr>
              <a:graphicFrameLocks noChangeAspect="1"/>
            </p:cNvGraphicFramePr>
            <p:nvPr/>
          </p:nvGraphicFramePr>
          <p:xfrm>
            <a:off x="3792" y="1632"/>
            <a:ext cx="333" cy="384"/>
          </p:xfrm>
          <a:graphic>
            <a:graphicData uri="http://schemas.openxmlformats.org/presentationml/2006/ole">
              <mc:AlternateContent xmlns:mc="http://schemas.openxmlformats.org/markup-compatibility/2006">
                <mc:Choice xmlns:v="urn:schemas-microsoft-com:vml" Requires="v">
                  <p:oleObj spid="_x0000_s65029" name="Equation" r:id="rId9" imgW="393480" imgH="368280" progId="Equation.3">
                    <p:embed/>
                  </p:oleObj>
                </mc:Choice>
                <mc:Fallback>
                  <p:oleObj name="Equation" r:id="rId9" imgW="393480" imgH="368280" progId="Equation.3">
                    <p:embed/>
                    <p:pic>
                      <p:nvPicPr>
                        <p:cNvPr id="0" name="Picture 14"/>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 y="1632"/>
                          <a:ext cx="333"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84" name="Line 32"/>
            <p:cNvSpPr>
              <a:spLocks noChangeShapeType="1"/>
            </p:cNvSpPr>
            <p:nvPr/>
          </p:nvSpPr>
          <p:spPr bwMode="auto">
            <a:xfrm flipV="1">
              <a:off x="3975" y="1152"/>
              <a:ext cx="315" cy="480"/>
            </a:xfrm>
            <a:prstGeom prst="line">
              <a:avLst/>
            </a:prstGeom>
            <a:noFill/>
            <a:ln w="34925">
              <a:solidFill>
                <a:srgbClr val="FF00FF"/>
              </a:solidFill>
              <a:round/>
              <a:headEnd/>
              <a:tailEnd type="triangle" w="sm" len="lg"/>
            </a:ln>
            <a:effectLst/>
          </p:spPr>
          <p:txBody>
            <a:bodyPr wrap="none"/>
            <a:lstStyle/>
            <a:p>
              <a:endParaRPr lang="zh-CN" altLang="en-US"/>
            </a:p>
          </p:txBody>
        </p:sp>
        <p:sp>
          <p:nvSpPr>
            <p:cNvPr id="74785" name="Line 33"/>
            <p:cNvSpPr>
              <a:spLocks noChangeShapeType="1"/>
            </p:cNvSpPr>
            <p:nvPr/>
          </p:nvSpPr>
          <p:spPr bwMode="auto">
            <a:xfrm flipH="1">
              <a:off x="3570" y="1920"/>
              <a:ext cx="270" cy="480"/>
            </a:xfrm>
            <a:prstGeom prst="line">
              <a:avLst/>
            </a:prstGeom>
            <a:noFill/>
            <a:ln w="34925">
              <a:solidFill>
                <a:srgbClr val="FF00FF"/>
              </a:solidFill>
              <a:round/>
              <a:headEnd/>
              <a:tailEnd type="triangle" w="sm" len="lg"/>
            </a:ln>
            <a:effectLst/>
          </p:spPr>
          <p:txBody>
            <a:bodyPr wrap="none"/>
            <a:lstStyle/>
            <a:p>
              <a:endParaRPr lang="zh-CN" altLang="en-US"/>
            </a:p>
          </p:txBody>
        </p:sp>
      </p:grpSp>
      <p:grpSp>
        <p:nvGrpSpPr>
          <p:cNvPr id="7" name="Group 34"/>
          <p:cNvGrpSpPr>
            <a:grpSpLocks/>
          </p:cNvGrpSpPr>
          <p:nvPr/>
        </p:nvGrpSpPr>
        <p:grpSpPr bwMode="auto">
          <a:xfrm>
            <a:off x="4724400" y="1066800"/>
            <a:ext cx="3581400" cy="1101725"/>
            <a:chOff x="2976" y="554"/>
            <a:chExt cx="2256" cy="694"/>
          </a:xfrm>
        </p:grpSpPr>
        <p:graphicFrame>
          <p:nvGraphicFramePr>
            <p:cNvPr id="74787" name="Object 35"/>
            <p:cNvGraphicFramePr>
              <a:graphicFrameLocks noChangeAspect="1"/>
            </p:cNvGraphicFramePr>
            <p:nvPr/>
          </p:nvGraphicFramePr>
          <p:xfrm>
            <a:off x="3956" y="554"/>
            <a:ext cx="1276" cy="694"/>
          </p:xfrm>
          <a:graphic>
            <a:graphicData uri="http://schemas.openxmlformats.org/presentationml/2006/ole">
              <mc:AlternateContent xmlns:mc="http://schemas.openxmlformats.org/markup-compatibility/2006">
                <mc:Choice xmlns:v="urn:schemas-microsoft-com:vml" Requires="v">
                  <p:oleObj spid="_x0000_s65030" name="Equation" r:id="rId11" imgW="774360" imgH="393480" progId="Equation.3">
                    <p:embed/>
                  </p:oleObj>
                </mc:Choice>
                <mc:Fallback>
                  <p:oleObj name="Equation" r:id="rId11" imgW="774360" imgH="393480" progId="Equation.3">
                    <p:embed/>
                    <p:pic>
                      <p:nvPicPr>
                        <p:cNvPr id="0"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6" y="554"/>
                          <a:ext cx="1276" cy="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74788" name="Text Box 36"/>
            <p:cNvSpPr txBox="1">
              <a:spLocks noChangeArrowheads="1"/>
            </p:cNvSpPr>
            <p:nvPr/>
          </p:nvSpPr>
          <p:spPr bwMode="auto">
            <a:xfrm>
              <a:off x="2976" y="720"/>
              <a:ext cx="1728"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FF0000"/>
                  </a:solidFill>
                  <a:latin typeface="Times New Roman" pitchFamily="18" charset="0"/>
                  <a:ea typeface="黑体" pitchFamily="2" charset="-122"/>
                </a:rPr>
                <a:t>霍耳电压</a:t>
              </a:r>
            </a:p>
          </p:txBody>
        </p:sp>
      </p:grpSp>
      <p:graphicFrame>
        <p:nvGraphicFramePr>
          <p:cNvPr id="74789" name="Object 37"/>
          <p:cNvGraphicFramePr>
            <a:graphicFrameLocks noChangeAspect="1"/>
          </p:cNvGraphicFramePr>
          <p:nvPr>
            <p:extLst>
              <p:ext uri="{D42A27DB-BD31-4B8C-83A1-F6EECF244321}">
                <p14:modId xmlns:p14="http://schemas.microsoft.com/office/powerpoint/2010/main" val="2816642896"/>
              </p:ext>
            </p:extLst>
          </p:nvPr>
        </p:nvGraphicFramePr>
        <p:xfrm>
          <a:off x="762000" y="4572000"/>
          <a:ext cx="2514600" cy="755650"/>
        </p:xfrm>
        <a:graphic>
          <a:graphicData uri="http://schemas.openxmlformats.org/presentationml/2006/ole">
            <mc:AlternateContent xmlns:mc="http://schemas.openxmlformats.org/markup-compatibility/2006">
              <mc:Choice xmlns:v="urn:schemas-microsoft-com:vml" Requires="v">
                <p:oleObj spid="_x0000_s65031" name="Equation" r:id="rId13" imgW="761760" imgH="228600" progId="Equation.3">
                  <p:embed/>
                </p:oleObj>
              </mc:Choice>
              <mc:Fallback>
                <p:oleObj name="Equation" r:id="rId13" imgW="761760" imgH="228600" progId="Equation.3">
                  <p:embed/>
                  <p:pic>
                    <p:nvPicPr>
                      <p:cNvPr id="0" name="Picture 2"/>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000" y="4572000"/>
                        <a:ext cx="2514600"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90" name="Object 38"/>
          <p:cNvGraphicFramePr>
            <a:graphicFrameLocks noChangeAspect="1"/>
          </p:cNvGraphicFramePr>
          <p:nvPr>
            <p:extLst>
              <p:ext uri="{D42A27DB-BD31-4B8C-83A1-F6EECF244321}">
                <p14:modId xmlns:p14="http://schemas.microsoft.com/office/powerpoint/2010/main" val="3721481448"/>
              </p:ext>
            </p:extLst>
          </p:nvPr>
        </p:nvGraphicFramePr>
        <p:xfrm>
          <a:off x="914400" y="5289550"/>
          <a:ext cx="1981200" cy="730250"/>
        </p:xfrm>
        <a:graphic>
          <a:graphicData uri="http://schemas.openxmlformats.org/presentationml/2006/ole">
            <mc:AlternateContent xmlns:mc="http://schemas.openxmlformats.org/markup-compatibility/2006">
              <mc:Choice xmlns:v="urn:schemas-microsoft-com:vml" Requires="v">
                <p:oleObj spid="_x0000_s65032" name="Equation" r:id="rId15" imgW="622080" imgH="228600" progId="Equation.3">
                  <p:embed/>
                </p:oleObj>
              </mc:Choice>
              <mc:Fallback>
                <p:oleObj name="Equation" r:id="rId15" imgW="622080" imgH="228600" progId="Equation.3">
                  <p:embed/>
                  <p:pic>
                    <p:nvPicPr>
                      <p:cNvPr id="0"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4400" y="5289550"/>
                        <a:ext cx="198120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91" name="Object 39"/>
          <p:cNvGraphicFramePr>
            <a:graphicFrameLocks noChangeAspect="1"/>
          </p:cNvGraphicFramePr>
          <p:nvPr>
            <p:extLst>
              <p:ext uri="{D42A27DB-BD31-4B8C-83A1-F6EECF244321}">
                <p14:modId xmlns:p14="http://schemas.microsoft.com/office/powerpoint/2010/main" val="2417816300"/>
              </p:ext>
            </p:extLst>
          </p:nvPr>
        </p:nvGraphicFramePr>
        <p:xfrm>
          <a:off x="838200" y="6057900"/>
          <a:ext cx="2209800" cy="723900"/>
        </p:xfrm>
        <a:graphic>
          <a:graphicData uri="http://schemas.openxmlformats.org/presentationml/2006/ole">
            <mc:AlternateContent xmlns:mc="http://schemas.openxmlformats.org/markup-compatibility/2006">
              <mc:Choice xmlns:v="urn:schemas-microsoft-com:vml" Requires="v">
                <p:oleObj spid="_x0000_s65033" name="Equation" r:id="rId17" imgW="698400" imgH="228600" progId="Equation.3">
                  <p:embed/>
                </p:oleObj>
              </mc:Choice>
              <mc:Fallback>
                <p:oleObj name="Equation" r:id="rId17" imgW="698400" imgH="228600" progId="Equation.3">
                  <p:embed/>
                  <p:pic>
                    <p:nvPicPr>
                      <p:cNvPr id="0"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8200" y="6057900"/>
                        <a:ext cx="22098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92" name="Object 40"/>
          <p:cNvGraphicFramePr>
            <a:graphicFrameLocks noChangeAspect="1"/>
          </p:cNvGraphicFramePr>
          <p:nvPr>
            <p:extLst>
              <p:ext uri="{D42A27DB-BD31-4B8C-83A1-F6EECF244321}">
                <p14:modId xmlns:p14="http://schemas.microsoft.com/office/powerpoint/2010/main" val="3356738236"/>
              </p:ext>
            </p:extLst>
          </p:nvPr>
        </p:nvGraphicFramePr>
        <p:xfrm>
          <a:off x="3505200" y="5500688"/>
          <a:ext cx="1905000" cy="1204912"/>
        </p:xfrm>
        <a:graphic>
          <a:graphicData uri="http://schemas.openxmlformats.org/presentationml/2006/ole">
            <mc:AlternateContent xmlns:mc="http://schemas.openxmlformats.org/markup-compatibility/2006">
              <mc:Choice xmlns:v="urn:schemas-microsoft-com:vml" Requires="v">
                <p:oleObj spid="_x0000_s65034" name="Equation" r:id="rId19" imgW="660240" imgH="419040" progId="Equation.3">
                  <p:embed/>
                </p:oleObj>
              </mc:Choice>
              <mc:Fallback>
                <p:oleObj name="Equation" r:id="rId19" imgW="660240" imgH="419040" progId="Equation.3">
                  <p:embed/>
                  <p:pic>
                    <p:nvPicPr>
                      <p:cNvPr id="0"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05200" y="5500688"/>
                        <a:ext cx="1905000" cy="1204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41"/>
          <p:cNvGrpSpPr>
            <a:grpSpLocks/>
          </p:cNvGrpSpPr>
          <p:nvPr/>
        </p:nvGrpSpPr>
        <p:grpSpPr bwMode="auto">
          <a:xfrm>
            <a:off x="5715000" y="5405438"/>
            <a:ext cx="2819400" cy="1223962"/>
            <a:chOff x="3552" y="3120"/>
            <a:chExt cx="1872" cy="771"/>
          </a:xfrm>
        </p:grpSpPr>
        <p:sp>
          <p:nvSpPr>
            <p:cNvPr id="74794" name="Rectangle 42"/>
            <p:cNvSpPr>
              <a:spLocks noChangeArrowheads="1"/>
            </p:cNvSpPr>
            <p:nvPr/>
          </p:nvSpPr>
          <p:spPr bwMode="auto">
            <a:xfrm>
              <a:off x="3552" y="3168"/>
              <a:ext cx="1872" cy="720"/>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wrap="none" anchor="ctr"/>
            <a:lstStyle/>
            <a:p>
              <a:endParaRPr lang="zh-CN" altLang="en-US"/>
            </a:p>
          </p:txBody>
        </p:sp>
        <p:graphicFrame>
          <p:nvGraphicFramePr>
            <p:cNvPr id="74795" name="Object 43"/>
            <p:cNvGraphicFramePr>
              <a:graphicFrameLocks noChangeAspect="1"/>
            </p:cNvGraphicFramePr>
            <p:nvPr/>
          </p:nvGraphicFramePr>
          <p:xfrm>
            <a:off x="4176" y="3120"/>
            <a:ext cx="1152" cy="771"/>
          </p:xfrm>
          <a:graphic>
            <a:graphicData uri="http://schemas.openxmlformats.org/presentationml/2006/ole">
              <mc:AlternateContent xmlns:mc="http://schemas.openxmlformats.org/markup-compatibility/2006">
                <mc:Choice xmlns:v="urn:schemas-microsoft-com:vml" Requires="v">
                  <p:oleObj spid="_x0000_s65035" name="Equation" r:id="rId21" imgW="558720" imgH="419040" progId="Equation.3">
                    <p:embed/>
                  </p:oleObj>
                </mc:Choice>
                <mc:Fallback>
                  <p:oleObj name="Equation" r:id="rId21" imgW="558720" imgH="419040" progId="Equation.3">
                    <p:embed/>
                    <p:pic>
                      <p:nvPicPr>
                        <p:cNvPr id="0" name="Picture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76" y="3120"/>
                          <a:ext cx="1152" cy="771"/>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74796" name="Rectangle 44"/>
            <p:cNvSpPr>
              <a:spLocks noChangeArrowheads="1"/>
            </p:cNvSpPr>
            <p:nvPr/>
          </p:nvSpPr>
          <p:spPr bwMode="auto">
            <a:xfrm>
              <a:off x="3600" y="3216"/>
              <a:ext cx="720" cy="596"/>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00000"/>
                  </a:solidFill>
                  <a:latin typeface="Times New Roman" pitchFamily="18" charset="0"/>
                  <a:ea typeface="黑体" pitchFamily="2" charset="-122"/>
                </a:rPr>
                <a:t>霍耳系数</a:t>
              </a:r>
            </a:p>
          </p:txBody>
        </p:sp>
      </p:grpSp>
      <p:grpSp>
        <p:nvGrpSpPr>
          <p:cNvPr id="9" name="Group 45"/>
          <p:cNvGrpSpPr>
            <a:grpSpLocks/>
          </p:cNvGrpSpPr>
          <p:nvPr/>
        </p:nvGrpSpPr>
        <p:grpSpPr bwMode="auto">
          <a:xfrm>
            <a:off x="2716213" y="2692400"/>
            <a:ext cx="1706562" cy="660400"/>
            <a:chOff x="1711" y="1504"/>
            <a:chExt cx="1075" cy="416"/>
          </a:xfrm>
        </p:grpSpPr>
        <p:sp>
          <p:nvSpPr>
            <p:cNvPr id="74798" name="Oval 46"/>
            <p:cNvSpPr>
              <a:spLocks noChangeArrowheads="1"/>
            </p:cNvSpPr>
            <p:nvPr/>
          </p:nvSpPr>
          <p:spPr bwMode="auto">
            <a:xfrm>
              <a:off x="2373" y="1680"/>
              <a:ext cx="192" cy="192"/>
            </a:xfrm>
            <a:prstGeom prst="ellipse">
              <a:avLst/>
            </a:prstGeom>
            <a:solidFill>
              <a:schemeClr val="accent2"/>
            </a:solidFill>
            <a:ln w="28575">
              <a:solidFill>
                <a:srgbClr val="FF0066"/>
              </a:solidFill>
              <a:round/>
              <a:headEnd/>
              <a:tailEnd/>
            </a:ln>
            <a:effectLst/>
          </p:spPr>
          <p:txBody>
            <a:bodyPr wrap="none" anchor="ctr"/>
            <a:lstStyle/>
            <a:p>
              <a:endParaRPr lang="zh-CN" altLang="en-US"/>
            </a:p>
          </p:txBody>
        </p:sp>
        <p:grpSp>
          <p:nvGrpSpPr>
            <p:cNvPr id="10" name="Group 47"/>
            <p:cNvGrpSpPr>
              <a:grpSpLocks/>
            </p:cNvGrpSpPr>
            <p:nvPr/>
          </p:nvGrpSpPr>
          <p:grpSpPr bwMode="auto">
            <a:xfrm>
              <a:off x="1711" y="1504"/>
              <a:ext cx="1075" cy="416"/>
              <a:chOff x="1711" y="1504"/>
              <a:chExt cx="1075" cy="416"/>
            </a:xfrm>
          </p:grpSpPr>
          <p:sp>
            <p:nvSpPr>
              <p:cNvPr id="74800" name="Text Box 48"/>
              <p:cNvSpPr txBox="1">
                <a:spLocks noChangeArrowheads="1"/>
              </p:cNvSpPr>
              <p:nvPr/>
            </p:nvSpPr>
            <p:spPr bwMode="auto">
              <a:xfrm>
                <a:off x="2352" y="1632"/>
                <a:ext cx="336" cy="288"/>
              </a:xfrm>
              <a:prstGeom prst="rect">
                <a:avLst/>
              </a:prstGeom>
              <a:noFill/>
              <a:ln w="9525">
                <a:noFill/>
                <a:miter lim="800000"/>
                <a:headEnd/>
                <a:tailEnd/>
              </a:ln>
              <a:effectLst/>
            </p:spPr>
            <p:txBody>
              <a:bodyPr>
                <a:spAutoFit/>
              </a:bodyPr>
              <a:lstStyle/>
              <a:p>
                <a:pPr>
                  <a:spcBef>
                    <a:spcPct val="50000"/>
                  </a:spcBef>
                </a:pPr>
                <a:r>
                  <a:rPr lang="en-US" altLang="zh-CN" sz="2400" b="1">
                    <a:solidFill>
                      <a:srgbClr val="FF0000"/>
                    </a:solidFill>
                    <a:latin typeface="Times New Roman" pitchFamily="18" charset="0"/>
                  </a:rPr>
                  <a:t>+</a:t>
                </a:r>
                <a:endParaRPr lang="en-US" altLang="zh-CN" sz="2400" b="1">
                  <a:latin typeface="Times New Roman" pitchFamily="18" charset="0"/>
                </a:endParaRPr>
              </a:p>
            </p:txBody>
          </p:sp>
          <p:graphicFrame>
            <p:nvGraphicFramePr>
              <p:cNvPr id="74801" name="Object 49"/>
              <p:cNvGraphicFramePr>
                <a:graphicFrameLocks noChangeAspect="1"/>
              </p:cNvGraphicFramePr>
              <p:nvPr/>
            </p:nvGraphicFramePr>
            <p:xfrm>
              <a:off x="2565" y="1632"/>
              <a:ext cx="221" cy="288"/>
            </p:xfrm>
            <a:graphic>
              <a:graphicData uri="http://schemas.openxmlformats.org/presentationml/2006/ole">
                <mc:AlternateContent xmlns:mc="http://schemas.openxmlformats.org/markup-compatibility/2006">
                  <mc:Choice xmlns:v="urn:schemas-microsoft-com:vml" Requires="v">
                    <p:oleObj spid="_x0000_s65036" name="公式" r:id="rId23" imgW="126720" imgH="164880" progId="Equation.3">
                      <p:embed/>
                    </p:oleObj>
                  </mc:Choice>
                  <mc:Fallback>
                    <p:oleObj name="公式" r:id="rId23" imgW="126720" imgH="164880" progId="Equation.3">
                      <p:embed/>
                      <p:pic>
                        <p:nvPicPr>
                          <p:cNvPr id="0" name="Picture 10"/>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5" y="1632"/>
                            <a:ext cx="221"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802" name="Line 50"/>
              <p:cNvSpPr>
                <a:spLocks noChangeShapeType="1"/>
              </p:cNvSpPr>
              <p:nvPr/>
            </p:nvSpPr>
            <p:spPr bwMode="auto">
              <a:xfrm flipH="1">
                <a:off x="1989" y="1776"/>
                <a:ext cx="384" cy="0"/>
              </a:xfrm>
              <a:prstGeom prst="line">
                <a:avLst/>
              </a:prstGeom>
              <a:noFill/>
              <a:ln w="38100">
                <a:solidFill>
                  <a:srgbClr val="FF3399"/>
                </a:solidFill>
                <a:round/>
                <a:headEnd type="none" w="sm" len="lg"/>
                <a:tailEnd type="triangle" w="sm" len="lg"/>
              </a:ln>
              <a:effectLst/>
            </p:spPr>
            <p:txBody>
              <a:bodyPr wrap="none" anchor="ctr"/>
              <a:lstStyle/>
              <a:p>
                <a:endParaRPr lang="zh-CN" altLang="en-US"/>
              </a:p>
            </p:txBody>
          </p:sp>
          <p:graphicFrame>
            <p:nvGraphicFramePr>
              <p:cNvPr id="74803" name="Object 51"/>
              <p:cNvGraphicFramePr>
                <a:graphicFrameLocks noChangeAspect="1"/>
              </p:cNvGraphicFramePr>
              <p:nvPr/>
            </p:nvGraphicFramePr>
            <p:xfrm>
              <a:off x="1711" y="1504"/>
              <a:ext cx="255" cy="416"/>
            </p:xfrm>
            <a:graphic>
              <a:graphicData uri="http://schemas.openxmlformats.org/presentationml/2006/ole">
                <mc:AlternateContent xmlns:mc="http://schemas.openxmlformats.org/markup-compatibility/2006">
                  <mc:Choice xmlns:v="urn:schemas-microsoft-com:vml" Requires="v">
                    <p:oleObj spid="_x0000_s65037" name="Equation" r:id="rId25" imgW="304560" imgH="380880" progId="Equation.3">
                      <p:embed/>
                    </p:oleObj>
                  </mc:Choice>
                  <mc:Fallback>
                    <p:oleObj name="Equation" r:id="rId25" imgW="304560" imgH="380880" progId="Equation.3">
                      <p:embed/>
                      <p:pic>
                        <p:nvPicPr>
                          <p:cNvPr id="0" name="Picture 11"/>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11" y="1504"/>
                            <a:ext cx="255" cy="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1" name="Group 52"/>
          <p:cNvGrpSpPr>
            <a:grpSpLocks/>
          </p:cNvGrpSpPr>
          <p:nvPr/>
        </p:nvGrpSpPr>
        <p:grpSpPr bwMode="auto">
          <a:xfrm>
            <a:off x="1905000" y="2362200"/>
            <a:ext cx="4800600" cy="1585913"/>
            <a:chOff x="1200" y="1305"/>
            <a:chExt cx="3024" cy="999"/>
          </a:xfrm>
        </p:grpSpPr>
        <p:sp>
          <p:nvSpPr>
            <p:cNvPr id="74805" name="Text Box 53"/>
            <p:cNvSpPr txBox="1">
              <a:spLocks noChangeArrowheads="1"/>
            </p:cNvSpPr>
            <p:nvPr/>
          </p:nvSpPr>
          <p:spPr bwMode="auto">
            <a:xfrm>
              <a:off x="1872" y="1305"/>
              <a:ext cx="2352"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FF0000"/>
                  </a:solidFill>
                  <a:latin typeface="Times New Roman" pitchFamily="18" charset="0"/>
                </a:rPr>
                <a:t>+    +    +</a:t>
              </a:r>
              <a:r>
                <a:rPr lang="en-US" altLang="zh-CN" sz="2800" b="1">
                  <a:solidFill>
                    <a:srgbClr val="BC7000"/>
                  </a:solidFill>
                  <a:latin typeface="Times New Roman" pitchFamily="18" charset="0"/>
                </a:rPr>
                <a:t>    </a:t>
              </a:r>
              <a:r>
                <a:rPr lang="en-US" altLang="zh-CN" sz="2800" b="1">
                  <a:solidFill>
                    <a:srgbClr val="FF0000"/>
                  </a:solidFill>
                  <a:latin typeface="Times New Roman" pitchFamily="18" charset="0"/>
                </a:rPr>
                <a:t>+</a:t>
              </a:r>
              <a:r>
                <a:rPr lang="en-US" altLang="zh-CN" sz="2800" b="1">
                  <a:solidFill>
                    <a:srgbClr val="BC7000"/>
                  </a:solidFill>
                  <a:latin typeface="Times New Roman" pitchFamily="18" charset="0"/>
                </a:rPr>
                <a:t>    </a:t>
              </a:r>
              <a:r>
                <a:rPr lang="en-US" altLang="zh-CN" sz="2800" b="1">
                  <a:solidFill>
                    <a:srgbClr val="FF0000"/>
                  </a:solidFill>
                  <a:latin typeface="Times New Roman" pitchFamily="18" charset="0"/>
                </a:rPr>
                <a:t>+</a:t>
              </a:r>
            </a:p>
          </p:txBody>
        </p:sp>
        <p:sp>
          <p:nvSpPr>
            <p:cNvPr id="74806" name="Text Box 54"/>
            <p:cNvSpPr txBox="1">
              <a:spLocks noChangeArrowheads="1"/>
            </p:cNvSpPr>
            <p:nvPr/>
          </p:nvSpPr>
          <p:spPr bwMode="auto">
            <a:xfrm>
              <a:off x="1200" y="1900"/>
              <a:ext cx="2592" cy="404"/>
            </a:xfrm>
            <a:prstGeom prst="rect">
              <a:avLst/>
            </a:prstGeom>
            <a:noFill/>
            <a:ln w="9525">
              <a:noFill/>
              <a:miter lim="800000"/>
              <a:headEnd/>
              <a:tailEnd/>
            </a:ln>
            <a:effectLst/>
          </p:spPr>
          <p:txBody>
            <a:bodyPr>
              <a:spAutoFit/>
            </a:bodyPr>
            <a:lstStyle/>
            <a:p>
              <a:pPr>
                <a:spcBef>
                  <a:spcPct val="50000"/>
                </a:spcBef>
              </a:pPr>
              <a:r>
                <a:rPr lang="en-US" altLang="zh-CN" sz="3600" b="1">
                  <a:solidFill>
                    <a:srgbClr val="0000FF"/>
                  </a:solidFill>
                  <a:latin typeface="Times New Roman" pitchFamily="18" charset="0"/>
                </a:rPr>
                <a:t> -   -   -    -    -</a:t>
              </a:r>
            </a:p>
          </p:txBody>
        </p:sp>
      </p:grpSp>
      <p:grpSp>
        <p:nvGrpSpPr>
          <p:cNvPr id="12" name="Group 55"/>
          <p:cNvGrpSpPr>
            <a:grpSpLocks/>
          </p:cNvGrpSpPr>
          <p:nvPr/>
        </p:nvGrpSpPr>
        <p:grpSpPr bwMode="auto">
          <a:xfrm>
            <a:off x="3117850" y="3276600"/>
            <a:ext cx="774700" cy="1006475"/>
            <a:chOff x="1964" y="1872"/>
            <a:chExt cx="488" cy="634"/>
          </a:xfrm>
        </p:grpSpPr>
        <p:sp>
          <p:nvSpPr>
            <p:cNvPr id="74808" name="Line 56"/>
            <p:cNvSpPr>
              <a:spLocks noChangeShapeType="1"/>
            </p:cNvSpPr>
            <p:nvPr/>
          </p:nvSpPr>
          <p:spPr bwMode="auto">
            <a:xfrm flipH="1">
              <a:off x="2164" y="1872"/>
              <a:ext cx="288" cy="288"/>
            </a:xfrm>
            <a:prstGeom prst="line">
              <a:avLst/>
            </a:prstGeom>
            <a:noFill/>
            <a:ln w="38100">
              <a:solidFill>
                <a:srgbClr val="009900"/>
              </a:solidFill>
              <a:round/>
              <a:headEnd type="none" w="sm" len="lg"/>
              <a:tailEnd type="triangle" w="sm" len="lg"/>
            </a:ln>
            <a:effectLst/>
          </p:spPr>
          <p:txBody>
            <a:bodyPr wrap="none" anchor="ctr"/>
            <a:lstStyle/>
            <a:p>
              <a:endParaRPr lang="zh-CN" altLang="en-US"/>
            </a:p>
          </p:txBody>
        </p:sp>
        <p:graphicFrame>
          <p:nvGraphicFramePr>
            <p:cNvPr id="74809" name="Object 57"/>
            <p:cNvGraphicFramePr>
              <a:graphicFrameLocks noChangeAspect="1"/>
            </p:cNvGraphicFramePr>
            <p:nvPr/>
          </p:nvGraphicFramePr>
          <p:xfrm>
            <a:off x="1964" y="2112"/>
            <a:ext cx="292" cy="394"/>
          </p:xfrm>
          <a:graphic>
            <a:graphicData uri="http://schemas.openxmlformats.org/presentationml/2006/ole">
              <mc:AlternateContent xmlns:mc="http://schemas.openxmlformats.org/markup-compatibility/2006">
                <mc:Choice xmlns:v="urn:schemas-microsoft-com:vml" Requires="v">
                  <p:oleObj spid="_x0000_s65038" name="Equation" r:id="rId27" imgW="291960" imgH="393480" progId="Equation.3">
                    <p:embed/>
                  </p:oleObj>
                </mc:Choice>
                <mc:Fallback>
                  <p:oleObj name="Equation" r:id="rId27" imgW="291960" imgH="393480" progId="Equation.3">
                    <p:embed/>
                    <p:pic>
                      <p:nvPicPr>
                        <p:cNvPr id="0" name="Picture 9"/>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64" y="2112"/>
                          <a:ext cx="292" cy="3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58"/>
          <p:cNvGrpSpPr>
            <a:grpSpLocks/>
          </p:cNvGrpSpPr>
          <p:nvPr/>
        </p:nvGrpSpPr>
        <p:grpSpPr bwMode="auto">
          <a:xfrm>
            <a:off x="4038600" y="1981200"/>
            <a:ext cx="609600" cy="1066800"/>
            <a:chOff x="2544" y="1056"/>
            <a:chExt cx="384" cy="672"/>
          </a:xfrm>
        </p:grpSpPr>
        <p:sp>
          <p:nvSpPr>
            <p:cNvPr id="74811" name="Line 59"/>
            <p:cNvSpPr>
              <a:spLocks noChangeShapeType="1"/>
            </p:cNvSpPr>
            <p:nvPr/>
          </p:nvSpPr>
          <p:spPr bwMode="auto">
            <a:xfrm flipV="1">
              <a:off x="2544" y="1440"/>
              <a:ext cx="288" cy="288"/>
            </a:xfrm>
            <a:prstGeom prst="line">
              <a:avLst/>
            </a:prstGeom>
            <a:noFill/>
            <a:ln w="38100">
              <a:solidFill>
                <a:srgbClr val="990099"/>
              </a:solidFill>
              <a:round/>
              <a:headEnd type="none" w="sm" len="lg"/>
              <a:tailEnd type="triangle" w="sm" len="lg"/>
            </a:ln>
            <a:effectLst/>
          </p:spPr>
          <p:txBody>
            <a:bodyPr wrap="none" anchor="ctr"/>
            <a:lstStyle/>
            <a:p>
              <a:endParaRPr lang="zh-CN" altLang="en-US"/>
            </a:p>
          </p:txBody>
        </p:sp>
        <p:graphicFrame>
          <p:nvGraphicFramePr>
            <p:cNvPr id="74812" name="Object 60"/>
            <p:cNvGraphicFramePr>
              <a:graphicFrameLocks noChangeAspect="1"/>
            </p:cNvGraphicFramePr>
            <p:nvPr/>
          </p:nvGraphicFramePr>
          <p:xfrm>
            <a:off x="2569" y="1056"/>
            <a:ext cx="359" cy="384"/>
          </p:xfrm>
          <a:graphic>
            <a:graphicData uri="http://schemas.openxmlformats.org/presentationml/2006/ole">
              <mc:AlternateContent xmlns:mc="http://schemas.openxmlformats.org/markup-compatibility/2006">
                <mc:Choice xmlns:v="urn:schemas-microsoft-com:vml" Requires="v">
                  <p:oleObj spid="_x0000_s65039" name="Equation" r:id="rId29" imgW="355320" imgH="380880" progId="Equation.3">
                    <p:embed/>
                  </p:oleObj>
                </mc:Choice>
                <mc:Fallback>
                  <p:oleObj name="Equation" r:id="rId29" imgW="355320" imgH="380880" progId="Equation.3">
                    <p:embed/>
                    <p:pic>
                      <p:nvPicPr>
                        <p:cNvPr id="0" name="Picture 8"/>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69" y="1056"/>
                          <a:ext cx="359"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Group 61"/>
          <p:cNvGrpSpPr>
            <a:grpSpLocks/>
          </p:cNvGrpSpPr>
          <p:nvPr/>
        </p:nvGrpSpPr>
        <p:grpSpPr bwMode="auto">
          <a:xfrm>
            <a:off x="4114800" y="4648200"/>
            <a:ext cx="4191000" cy="685800"/>
            <a:chOff x="2400" y="2552"/>
            <a:chExt cx="2256" cy="424"/>
          </a:xfrm>
        </p:grpSpPr>
        <p:graphicFrame>
          <p:nvGraphicFramePr>
            <p:cNvPr id="74814" name="Object 62"/>
            <p:cNvGraphicFramePr>
              <a:graphicFrameLocks noChangeAspect="1"/>
            </p:cNvGraphicFramePr>
            <p:nvPr/>
          </p:nvGraphicFramePr>
          <p:xfrm>
            <a:off x="3504" y="2553"/>
            <a:ext cx="1152" cy="423"/>
          </p:xfrm>
          <a:graphic>
            <a:graphicData uri="http://schemas.openxmlformats.org/presentationml/2006/ole">
              <mc:AlternateContent xmlns:mc="http://schemas.openxmlformats.org/markup-compatibility/2006">
                <mc:Choice xmlns:v="urn:schemas-microsoft-com:vml" Requires="v">
                  <p:oleObj spid="_x0000_s65040" name="Equation" r:id="rId31" imgW="622080" imgH="228600" progId="Equation.3">
                    <p:embed/>
                  </p:oleObj>
                </mc:Choice>
                <mc:Fallback>
                  <p:oleObj name="Equation" r:id="rId31" imgW="622080" imgH="228600" progId="Equation.3">
                    <p:embed/>
                    <p:pic>
                      <p:nvPicPr>
                        <p:cNvPr id="0" name="Picture 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04" y="2553"/>
                          <a:ext cx="1152" cy="4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815" name="Object 63"/>
            <p:cNvGraphicFramePr>
              <a:graphicFrameLocks noChangeAspect="1"/>
            </p:cNvGraphicFramePr>
            <p:nvPr/>
          </p:nvGraphicFramePr>
          <p:xfrm>
            <a:off x="2400" y="2552"/>
            <a:ext cx="1200" cy="424"/>
          </p:xfrm>
          <a:graphic>
            <a:graphicData uri="http://schemas.openxmlformats.org/presentationml/2006/ole">
              <mc:AlternateContent xmlns:mc="http://schemas.openxmlformats.org/markup-compatibility/2006">
                <mc:Choice xmlns:v="urn:schemas-microsoft-com:vml" Requires="v">
                  <p:oleObj spid="_x0000_s65041" name="Equation" r:id="rId33" imgW="647640" imgH="228600" progId="Equation.3">
                    <p:embed/>
                  </p:oleObj>
                </mc:Choice>
                <mc:Fallback>
                  <p:oleObj name="Equation" r:id="rId33" imgW="647640" imgH="228600" progId="Equation.3">
                    <p:embed/>
                    <p:pic>
                      <p:nvPicPr>
                        <p:cNvPr id="0" name="Picture 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400" y="2552"/>
                          <a:ext cx="1200" cy="4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8" name="Text Box 3"/>
          <p:cNvSpPr txBox="1">
            <a:spLocks noChangeArrowheads="1"/>
          </p:cNvSpPr>
          <p:nvPr/>
        </p:nvSpPr>
        <p:spPr bwMode="auto">
          <a:xfrm>
            <a:off x="669925" y="1078026"/>
            <a:ext cx="3749675" cy="519112"/>
          </a:xfrm>
          <a:prstGeom prst="rect">
            <a:avLst/>
          </a:prstGeom>
          <a:noFill/>
          <a:ln w="9525">
            <a:noFill/>
            <a:miter lim="800000"/>
            <a:headEnd/>
            <a:tailEnd/>
          </a:ln>
          <a:effectLst/>
        </p:spPr>
        <p:txBody>
          <a:bodyPr>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8.5.4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霍尔效应</a:t>
            </a:r>
            <a:endParaRPr lang="zh-CN" altLang="en-US" sz="2800" dirty="0">
              <a:solidFill>
                <a:srgbClr val="C00000"/>
              </a:solidFill>
              <a:latin typeface="黑体" pitchFamily="49" charset="-122"/>
              <a:ea typeface="黑体" pitchFamily="49" charset="-122"/>
            </a:endParaRPr>
          </a:p>
        </p:txBody>
      </p:sp>
      <p:sp>
        <p:nvSpPr>
          <p:cNvPr id="65" name="Text Box 139"/>
          <p:cNvSpPr txBox="1">
            <a:spLocks noChangeArrowheads="1"/>
          </p:cNvSpPr>
          <p:nvPr/>
        </p:nvSpPr>
        <p:spPr bwMode="auto">
          <a:xfrm>
            <a:off x="609600" y="177225"/>
            <a:ext cx="5486400"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en-US" altLang="zh-CN" sz="3200" b="1" dirty="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带电粒在电磁场中的运动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upRigh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ox(ou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strips(down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ox(ou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4789"/>
                                        </p:tgtEl>
                                        <p:attrNameLst>
                                          <p:attrName>style.visibility</p:attrName>
                                        </p:attrNameLst>
                                      </p:cBhvr>
                                      <p:to>
                                        <p:strVal val="visible"/>
                                      </p:to>
                                    </p:set>
                                    <p:animEffect transition="in" filter="blinds(horizontal)">
                                      <p:cBhvr>
                                        <p:cTn id="35" dur="500"/>
                                        <p:tgtEl>
                                          <p:spTgt spid="7478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4790"/>
                                        </p:tgtEl>
                                        <p:attrNameLst>
                                          <p:attrName>style.visibility</p:attrName>
                                        </p:attrNameLst>
                                      </p:cBhvr>
                                      <p:to>
                                        <p:strVal val="visible"/>
                                      </p:to>
                                    </p:set>
                                    <p:animEffect transition="in" filter="blinds(horizontal)">
                                      <p:cBhvr>
                                        <p:cTn id="40" dur="500"/>
                                        <p:tgtEl>
                                          <p:spTgt spid="7479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4791"/>
                                        </p:tgtEl>
                                        <p:attrNameLst>
                                          <p:attrName>style.visibility</p:attrName>
                                        </p:attrNameLst>
                                      </p:cBhvr>
                                      <p:to>
                                        <p:strVal val="visible"/>
                                      </p:to>
                                    </p:set>
                                    <p:animEffect transition="in" filter="blinds(horizontal)">
                                      <p:cBhvr>
                                        <p:cTn id="45" dur="500"/>
                                        <p:tgtEl>
                                          <p:spTgt spid="74791"/>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checkerboard(across)">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74792"/>
                                        </p:tgtEl>
                                        <p:attrNameLst>
                                          <p:attrName>style.visibility</p:attrName>
                                        </p:attrNameLst>
                                      </p:cBhvr>
                                      <p:to>
                                        <p:strVal val="visible"/>
                                      </p:to>
                                    </p:set>
                                    <p:animEffect transition="in" filter="blinds(horizontal)">
                                      <p:cBhvr>
                                        <p:cTn id="55" dur="500"/>
                                        <p:tgtEl>
                                          <p:spTgt spid="7479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blinds(horizontal)">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ntr" presetSubtype="1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3400" y="2286000"/>
            <a:ext cx="8229600" cy="2667000"/>
            <a:chOff x="336" y="1248"/>
            <a:chExt cx="5184" cy="1680"/>
          </a:xfrm>
        </p:grpSpPr>
        <p:sp>
          <p:nvSpPr>
            <p:cNvPr id="75779" name="Rectangle 3"/>
            <p:cNvSpPr>
              <a:spLocks noChangeArrowheads="1"/>
            </p:cNvSpPr>
            <p:nvPr/>
          </p:nvSpPr>
          <p:spPr bwMode="auto">
            <a:xfrm>
              <a:off x="336" y="1248"/>
              <a:ext cx="5184" cy="1680"/>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75780" name="Line 4"/>
            <p:cNvSpPr>
              <a:spLocks noChangeShapeType="1"/>
            </p:cNvSpPr>
            <p:nvPr/>
          </p:nvSpPr>
          <p:spPr bwMode="auto">
            <a:xfrm flipH="1">
              <a:off x="528" y="2016"/>
              <a:ext cx="288" cy="0"/>
            </a:xfrm>
            <a:prstGeom prst="line">
              <a:avLst/>
            </a:prstGeom>
            <a:noFill/>
            <a:ln w="38100">
              <a:solidFill>
                <a:srgbClr val="0000FF"/>
              </a:solidFill>
              <a:round/>
              <a:headEnd type="none" w="sm" len="lg"/>
              <a:tailEnd type="triangle" w="sm" len="lg"/>
            </a:ln>
            <a:effectLst/>
          </p:spPr>
          <p:txBody>
            <a:bodyPr wrap="none" anchor="ctr"/>
            <a:lstStyle/>
            <a:p>
              <a:endParaRPr lang="zh-CN" altLang="en-US"/>
            </a:p>
          </p:txBody>
        </p:sp>
        <p:grpSp>
          <p:nvGrpSpPr>
            <p:cNvPr id="3" name="Group 5"/>
            <p:cNvGrpSpPr>
              <a:grpSpLocks/>
            </p:cNvGrpSpPr>
            <p:nvPr/>
          </p:nvGrpSpPr>
          <p:grpSpPr bwMode="auto">
            <a:xfrm>
              <a:off x="672" y="1776"/>
              <a:ext cx="1392" cy="528"/>
              <a:chOff x="1536" y="2352"/>
              <a:chExt cx="1392" cy="528"/>
            </a:xfrm>
          </p:grpSpPr>
          <p:sp>
            <p:nvSpPr>
              <p:cNvPr id="75782" name="AutoShape 6"/>
              <p:cNvSpPr>
                <a:spLocks noChangeArrowheads="1"/>
              </p:cNvSpPr>
              <p:nvPr/>
            </p:nvSpPr>
            <p:spPr bwMode="auto">
              <a:xfrm>
                <a:off x="1536" y="2352"/>
                <a:ext cx="1392" cy="528"/>
              </a:xfrm>
              <a:prstGeom prst="cube">
                <a:avLst>
                  <a:gd name="adj" fmla="val 70644"/>
                </a:avLst>
              </a:prstGeom>
              <a:gradFill rotWithShape="0">
                <a:gsLst>
                  <a:gs pos="0">
                    <a:schemeClr val="accent2"/>
                  </a:gs>
                  <a:gs pos="100000">
                    <a:schemeClr val="bg1"/>
                  </a:gs>
                </a:gsLst>
                <a:lin ang="5400000" scaled="1"/>
              </a:gradFill>
              <a:ln w="19050">
                <a:solidFill>
                  <a:srgbClr val="0000FF"/>
                </a:solidFill>
                <a:miter lim="800000"/>
                <a:headEnd/>
                <a:tailEnd/>
              </a:ln>
              <a:effectLst/>
            </p:spPr>
            <p:txBody>
              <a:bodyPr wrap="none" anchor="ctr"/>
              <a:lstStyle/>
              <a:p>
                <a:endParaRPr lang="zh-CN" altLang="en-US"/>
              </a:p>
            </p:txBody>
          </p:sp>
          <p:sp>
            <p:nvSpPr>
              <p:cNvPr id="75783" name="Line 7"/>
              <p:cNvSpPr>
                <a:spLocks noChangeShapeType="1"/>
              </p:cNvSpPr>
              <p:nvPr/>
            </p:nvSpPr>
            <p:spPr bwMode="auto">
              <a:xfrm flipH="1">
                <a:off x="1920" y="2496"/>
                <a:ext cx="1008" cy="0"/>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75784" name="Line 8"/>
              <p:cNvSpPr>
                <a:spLocks noChangeShapeType="1"/>
              </p:cNvSpPr>
              <p:nvPr/>
            </p:nvSpPr>
            <p:spPr bwMode="auto">
              <a:xfrm flipV="1">
                <a:off x="1536" y="2496"/>
                <a:ext cx="384" cy="384"/>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75785" name="Line 9"/>
              <p:cNvSpPr>
                <a:spLocks noChangeShapeType="1"/>
              </p:cNvSpPr>
              <p:nvPr/>
            </p:nvSpPr>
            <p:spPr bwMode="auto">
              <a:xfrm>
                <a:off x="1920" y="2352"/>
                <a:ext cx="0" cy="144"/>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grpSp>
        <p:sp>
          <p:nvSpPr>
            <p:cNvPr id="75786" name="Line 10"/>
            <p:cNvSpPr>
              <a:spLocks noChangeShapeType="1"/>
            </p:cNvSpPr>
            <p:nvPr/>
          </p:nvSpPr>
          <p:spPr bwMode="auto">
            <a:xfrm flipH="1">
              <a:off x="1872" y="2064"/>
              <a:ext cx="288" cy="0"/>
            </a:xfrm>
            <a:prstGeom prst="line">
              <a:avLst/>
            </a:prstGeom>
            <a:noFill/>
            <a:ln w="38100">
              <a:solidFill>
                <a:srgbClr val="0000FF"/>
              </a:solidFill>
              <a:round/>
              <a:headEnd type="none" w="sm" len="lg"/>
              <a:tailEnd type="triangle" w="sm" len="lg"/>
            </a:ln>
            <a:effectLst/>
          </p:spPr>
          <p:txBody>
            <a:bodyPr wrap="none" anchor="ctr"/>
            <a:lstStyle/>
            <a:p>
              <a:endParaRPr lang="zh-CN" altLang="en-US"/>
            </a:p>
          </p:txBody>
        </p:sp>
        <p:sp>
          <p:nvSpPr>
            <p:cNvPr id="75787" name="Text Box 11"/>
            <p:cNvSpPr txBox="1">
              <a:spLocks noChangeArrowheads="1"/>
            </p:cNvSpPr>
            <p:nvPr/>
          </p:nvSpPr>
          <p:spPr bwMode="auto">
            <a:xfrm>
              <a:off x="384" y="1824"/>
              <a:ext cx="240" cy="327"/>
            </a:xfrm>
            <a:prstGeom prst="rect">
              <a:avLst/>
            </a:prstGeom>
            <a:noFill/>
            <a:ln w="9525">
              <a:noFill/>
              <a:miter lim="800000"/>
              <a:headEnd/>
              <a:tailEnd/>
            </a:ln>
            <a:effectLst/>
          </p:spPr>
          <p:txBody>
            <a:bodyPr>
              <a:spAutoFit/>
            </a:bodyPr>
            <a:lstStyle/>
            <a:p>
              <a:pPr>
                <a:spcBef>
                  <a:spcPct val="50000"/>
                </a:spcBef>
              </a:pPr>
              <a:r>
                <a:rPr lang="en-US" altLang="zh-CN" sz="2800" b="1" i="1">
                  <a:solidFill>
                    <a:srgbClr val="0000FF"/>
                  </a:solidFill>
                  <a:latin typeface="Times New Roman" pitchFamily="18" charset="0"/>
                </a:rPr>
                <a:t>I</a:t>
              </a:r>
            </a:p>
          </p:txBody>
        </p:sp>
        <p:sp>
          <p:nvSpPr>
            <p:cNvPr id="75788" name="Oval 12"/>
            <p:cNvSpPr>
              <a:spLocks noChangeArrowheads="1"/>
            </p:cNvSpPr>
            <p:nvPr/>
          </p:nvSpPr>
          <p:spPr bwMode="auto">
            <a:xfrm>
              <a:off x="1444" y="1968"/>
              <a:ext cx="144" cy="144"/>
            </a:xfrm>
            <a:prstGeom prst="ellipse">
              <a:avLst/>
            </a:prstGeom>
            <a:gradFill rotWithShape="0">
              <a:gsLst>
                <a:gs pos="0">
                  <a:schemeClr val="accent1"/>
                </a:gs>
                <a:gs pos="100000">
                  <a:schemeClr val="accent1">
                    <a:gamma/>
                    <a:shade val="76078"/>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sp>
          <p:nvSpPr>
            <p:cNvPr id="75789" name="Text Box 13"/>
            <p:cNvSpPr txBox="1">
              <a:spLocks noChangeArrowheads="1"/>
            </p:cNvSpPr>
            <p:nvPr/>
          </p:nvSpPr>
          <p:spPr bwMode="auto">
            <a:xfrm>
              <a:off x="1392" y="1872"/>
              <a:ext cx="576"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FF0000"/>
                  </a:solidFill>
                  <a:latin typeface="Times New Roman" pitchFamily="18" charset="0"/>
                </a:rPr>
                <a:t>+</a:t>
              </a:r>
              <a:endParaRPr lang="en-US" altLang="zh-CN" sz="2800" b="1">
                <a:latin typeface="Times New Roman" pitchFamily="18" charset="0"/>
              </a:endParaRPr>
            </a:p>
          </p:txBody>
        </p:sp>
        <p:sp>
          <p:nvSpPr>
            <p:cNvPr id="75790" name="Freeform 14"/>
            <p:cNvSpPr>
              <a:spLocks/>
            </p:cNvSpPr>
            <p:nvPr/>
          </p:nvSpPr>
          <p:spPr bwMode="auto">
            <a:xfrm>
              <a:off x="1156" y="2016"/>
              <a:ext cx="308" cy="1"/>
            </a:xfrm>
            <a:custGeom>
              <a:avLst/>
              <a:gdLst/>
              <a:ahLst/>
              <a:cxnLst>
                <a:cxn ang="0">
                  <a:pos x="308" y="0"/>
                </a:cxn>
                <a:cxn ang="0">
                  <a:pos x="0" y="1"/>
                </a:cxn>
              </a:cxnLst>
              <a:rect l="0" t="0" r="r" b="b"/>
              <a:pathLst>
                <a:path w="308" h="1">
                  <a:moveTo>
                    <a:pt x="308" y="0"/>
                  </a:moveTo>
                  <a:lnTo>
                    <a:pt x="0" y="1"/>
                  </a:lnTo>
                </a:path>
              </a:pathLst>
            </a:custGeom>
            <a:noFill/>
            <a:ln w="28575">
              <a:solidFill>
                <a:srgbClr val="0000FF"/>
              </a:solidFill>
              <a:round/>
              <a:headEnd type="none" w="sm" len="lg"/>
              <a:tailEnd type="triangle" w="sm" len="lg"/>
            </a:ln>
            <a:effectLst/>
          </p:spPr>
          <p:txBody>
            <a:bodyPr wrap="none" anchor="ctr"/>
            <a:lstStyle/>
            <a:p>
              <a:endParaRPr lang="zh-CN" altLang="en-US"/>
            </a:p>
          </p:txBody>
        </p:sp>
        <p:sp>
          <p:nvSpPr>
            <p:cNvPr id="75791" name="Line 15"/>
            <p:cNvSpPr>
              <a:spLocks noChangeShapeType="1"/>
            </p:cNvSpPr>
            <p:nvPr/>
          </p:nvSpPr>
          <p:spPr bwMode="auto">
            <a:xfrm flipV="1">
              <a:off x="1536" y="1728"/>
              <a:ext cx="240" cy="240"/>
            </a:xfrm>
            <a:prstGeom prst="line">
              <a:avLst/>
            </a:prstGeom>
            <a:noFill/>
            <a:ln w="28575">
              <a:solidFill>
                <a:srgbClr val="008E00"/>
              </a:solidFill>
              <a:round/>
              <a:headEnd type="none" w="sm" len="lg"/>
              <a:tailEnd type="triangle" w="sm" len="lg"/>
            </a:ln>
            <a:effectLst/>
          </p:spPr>
          <p:txBody>
            <a:bodyPr wrap="none" anchor="ctr"/>
            <a:lstStyle/>
            <a:p>
              <a:endParaRPr lang="zh-CN" altLang="en-US"/>
            </a:p>
          </p:txBody>
        </p:sp>
        <p:sp>
          <p:nvSpPr>
            <p:cNvPr id="75792" name="Text Box 16"/>
            <p:cNvSpPr txBox="1">
              <a:spLocks noChangeArrowheads="1"/>
            </p:cNvSpPr>
            <p:nvPr/>
          </p:nvSpPr>
          <p:spPr bwMode="auto">
            <a:xfrm>
              <a:off x="1056" y="1689"/>
              <a:ext cx="1488"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FF0000"/>
                  </a:solidFill>
                  <a:latin typeface="Times New Roman" pitchFamily="18" charset="0"/>
                </a:rPr>
                <a:t>+   +    +</a:t>
              </a:r>
            </a:p>
          </p:txBody>
        </p:sp>
        <p:sp>
          <p:nvSpPr>
            <p:cNvPr id="75793" name="Text Box 17"/>
            <p:cNvSpPr txBox="1">
              <a:spLocks noChangeArrowheads="1"/>
            </p:cNvSpPr>
            <p:nvPr/>
          </p:nvSpPr>
          <p:spPr bwMode="auto">
            <a:xfrm>
              <a:off x="768" y="2035"/>
              <a:ext cx="1536" cy="365"/>
            </a:xfrm>
            <a:prstGeom prst="rect">
              <a:avLst/>
            </a:prstGeom>
            <a:noFill/>
            <a:ln w="9525">
              <a:noFill/>
              <a:miter lim="800000"/>
              <a:headEnd/>
              <a:tailEnd/>
            </a:ln>
            <a:effectLst/>
          </p:spPr>
          <p:txBody>
            <a:bodyPr>
              <a:spAutoFit/>
            </a:bodyPr>
            <a:lstStyle/>
            <a:p>
              <a:pPr>
                <a:spcBef>
                  <a:spcPct val="50000"/>
                </a:spcBef>
              </a:pPr>
              <a:r>
                <a:rPr lang="en-US" altLang="zh-CN" sz="3200" b="1">
                  <a:solidFill>
                    <a:srgbClr val="FF0000"/>
                  </a:solidFill>
                  <a:latin typeface="Times New Roman" pitchFamily="18" charset="0"/>
                </a:rPr>
                <a:t>-   -   -</a:t>
              </a:r>
            </a:p>
          </p:txBody>
        </p:sp>
        <p:sp>
          <p:nvSpPr>
            <p:cNvPr id="75794" name="Text Box 18"/>
            <p:cNvSpPr txBox="1">
              <a:spLocks noChangeArrowheads="1"/>
            </p:cNvSpPr>
            <p:nvPr/>
          </p:nvSpPr>
          <p:spPr bwMode="auto">
            <a:xfrm>
              <a:off x="672" y="2592"/>
              <a:ext cx="1680" cy="327"/>
            </a:xfrm>
            <a:prstGeom prst="rect">
              <a:avLst/>
            </a:prstGeom>
            <a:noFill/>
            <a:ln w="9525">
              <a:noFill/>
              <a:miter lim="800000"/>
              <a:headEnd/>
              <a:tailEnd/>
            </a:ln>
            <a:effectLst/>
          </p:spPr>
          <p:txBody>
            <a:bodyPr>
              <a:spAutoFit/>
            </a:bodyPr>
            <a:lstStyle/>
            <a:p>
              <a:pPr>
                <a:spcBef>
                  <a:spcPct val="50000"/>
                </a:spcBef>
              </a:pPr>
              <a:r>
                <a:rPr lang="en-US" altLang="zh-CN" sz="2800" dirty="0">
                  <a:solidFill>
                    <a:srgbClr val="CC0000"/>
                  </a:solidFill>
                  <a:latin typeface="Times New Roman" pitchFamily="18" charset="0"/>
                  <a:ea typeface="黑体" pitchFamily="2" charset="-122"/>
                  <a:cs typeface="Times New Roman" pitchFamily="18" charset="0"/>
                </a:rPr>
                <a:t>P</a:t>
              </a:r>
              <a:r>
                <a:rPr lang="en-US" altLang="zh-CN" sz="2800" dirty="0">
                  <a:solidFill>
                    <a:srgbClr val="CC0000"/>
                  </a:solidFill>
                  <a:latin typeface="黑体" pitchFamily="2" charset="-122"/>
                  <a:ea typeface="黑体" pitchFamily="2" charset="-122"/>
                </a:rPr>
                <a:t> </a:t>
              </a:r>
              <a:r>
                <a:rPr lang="zh-CN" altLang="zh-CN" sz="2800" dirty="0">
                  <a:solidFill>
                    <a:srgbClr val="000000"/>
                  </a:solidFill>
                  <a:latin typeface="黑体" pitchFamily="2" charset="-122"/>
                  <a:ea typeface="黑体" pitchFamily="2" charset="-122"/>
                </a:rPr>
                <a:t>型半导体</a:t>
              </a:r>
            </a:p>
          </p:txBody>
        </p:sp>
        <p:sp>
          <p:nvSpPr>
            <p:cNvPr id="75795" name="Freeform 19"/>
            <p:cNvSpPr>
              <a:spLocks/>
            </p:cNvSpPr>
            <p:nvPr/>
          </p:nvSpPr>
          <p:spPr bwMode="auto">
            <a:xfrm>
              <a:off x="1488" y="2256"/>
              <a:ext cx="672" cy="192"/>
            </a:xfrm>
            <a:custGeom>
              <a:avLst/>
              <a:gdLst/>
              <a:ahLst/>
              <a:cxnLst>
                <a:cxn ang="0">
                  <a:pos x="144" y="0"/>
                </a:cxn>
                <a:cxn ang="0">
                  <a:pos x="0" y="192"/>
                </a:cxn>
                <a:cxn ang="0">
                  <a:pos x="672" y="192"/>
                </a:cxn>
              </a:cxnLst>
              <a:rect l="0" t="0" r="r" b="b"/>
              <a:pathLst>
                <a:path w="672" h="192">
                  <a:moveTo>
                    <a:pt x="144" y="0"/>
                  </a:moveTo>
                  <a:lnTo>
                    <a:pt x="0" y="192"/>
                  </a:lnTo>
                  <a:lnTo>
                    <a:pt x="672" y="192"/>
                  </a:lnTo>
                </a:path>
              </a:pathLst>
            </a:custGeom>
            <a:noFill/>
            <a:ln w="28575" cap="flat" cmpd="sng">
              <a:solidFill>
                <a:srgbClr val="0000FF"/>
              </a:solidFill>
              <a:prstDash val="solid"/>
              <a:round/>
              <a:headEnd type="none" w="sm" len="lg"/>
              <a:tailEnd type="none" w="sm" len="lg"/>
            </a:ln>
            <a:effectLst/>
          </p:spPr>
          <p:txBody>
            <a:bodyPr wrap="none" anchor="ctr"/>
            <a:lstStyle/>
            <a:p>
              <a:endParaRPr lang="zh-CN" altLang="en-US"/>
            </a:p>
          </p:txBody>
        </p:sp>
        <p:sp>
          <p:nvSpPr>
            <p:cNvPr id="75796" name="Freeform 20"/>
            <p:cNvSpPr>
              <a:spLocks/>
            </p:cNvSpPr>
            <p:nvPr/>
          </p:nvSpPr>
          <p:spPr bwMode="auto">
            <a:xfrm>
              <a:off x="2016" y="1632"/>
              <a:ext cx="624" cy="144"/>
            </a:xfrm>
            <a:custGeom>
              <a:avLst/>
              <a:gdLst/>
              <a:ahLst/>
              <a:cxnLst>
                <a:cxn ang="0">
                  <a:pos x="0" y="144"/>
                </a:cxn>
                <a:cxn ang="0">
                  <a:pos x="144" y="0"/>
                </a:cxn>
                <a:cxn ang="0">
                  <a:pos x="624" y="0"/>
                </a:cxn>
              </a:cxnLst>
              <a:rect l="0" t="0" r="r" b="b"/>
              <a:pathLst>
                <a:path w="624" h="144">
                  <a:moveTo>
                    <a:pt x="0" y="144"/>
                  </a:moveTo>
                  <a:lnTo>
                    <a:pt x="144" y="0"/>
                  </a:lnTo>
                  <a:lnTo>
                    <a:pt x="624" y="0"/>
                  </a:lnTo>
                </a:path>
              </a:pathLst>
            </a:custGeom>
            <a:noFill/>
            <a:ln w="28575" cap="flat" cmpd="sng">
              <a:solidFill>
                <a:srgbClr val="0000FF"/>
              </a:solidFill>
              <a:prstDash val="solid"/>
              <a:round/>
              <a:headEnd type="none" w="sm" len="lg"/>
              <a:tailEnd type="none" w="sm" len="lg"/>
            </a:ln>
            <a:effectLst/>
          </p:spPr>
          <p:txBody>
            <a:bodyPr wrap="none" anchor="ctr"/>
            <a:lstStyle/>
            <a:p>
              <a:endParaRPr lang="zh-CN" altLang="en-US"/>
            </a:p>
          </p:txBody>
        </p:sp>
        <p:sp>
          <p:nvSpPr>
            <p:cNvPr id="75797" name="Text Box 21"/>
            <p:cNvSpPr txBox="1">
              <a:spLocks noChangeArrowheads="1"/>
            </p:cNvSpPr>
            <p:nvPr/>
          </p:nvSpPr>
          <p:spPr bwMode="auto">
            <a:xfrm>
              <a:off x="2544" y="1488"/>
              <a:ext cx="240" cy="365"/>
            </a:xfrm>
            <a:prstGeom prst="rect">
              <a:avLst/>
            </a:prstGeom>
            <a:noFill/>
            <a:ln w="9525">
              <a:noFill/>
              <a:miter lim="800000"/>
              <a:headEnd/>
              <a:tailEnd/>
            </a:ln>
            <a:effectLst/>
          </p:spPr>
          <p:txBody>
            <a:bodyPr>
              <a:spAutoFit/>
            </a:bodyPr>
            <a:lstStyle/>
            <a:p>
              <a:pPr algn="ctr">
                <a:spcBef>
                  <a:spcPct val="50000"/>
                </a:spcBef>
              </a:pPr>
              <a:r>
                <a:rPr lang="en-US" altLang="zh-CN" sz="3200" b="1">
                  <a:solidFill>
                    <a:srgbClr val="FF0000"/>
                  </a:solidFill>
                  <a:latin typeface="Times New Roman" pitchFamily="18" charset="0"/>
                </a:rPr>
                <a:t>+</a:t>
              </a:r>
            </a:p>
          </p:txBody>
        </p:sp>
        <p:sp>
          <p:nvSpPr>
            <p:cNvPr id="75798" name="Text Box 22"/>
            <p:cNvSpPr txBox="1">
              <a:spLocks noChangeArrowheads="1"/>
            </p:cNvSpPr>
            <p:nvPr/>
          </p:nvSpPr>
          <p:spPr bwMode="auto">
            <a:xfrm>
              <a:off x="1968" y="2304"/>
              <a:ext cx="288" cy="365"/>
            </a:xfrm>
            <a:prstGeom prst="rect">
              <a:avLst/>
            </a:prstGeom>
            <a:noFill/>
            <a:ln w="9525">
              <a:noFill/>
              <a:miter lim="800000"/>
              <a:headEnd/>
              <a:tailEnd/>
            </a:ln>
            <a:effectLst/>
          </p:spPr>
          <p:txBody>
            <a:bodyPr>
              <a:spAutoFit/>
            </a:bodyPr>
            <a:lstStyle/>
            <a:p>
              <a:pPr algn="ctr">
                <a:spcBef>
                  <a:spcPct val="50000"/>
                </a:spcBef>
              </a:pPr>
              <a:r>
                <a:rPr lang="en-US" altLang="zh-CN" sz="3200" b="1">
                  <a:solidFill>
                    <a:srgbClr val="FF0000"/>
                  </a:solidFill>
                  <a:latin typeface="Times New Roman" pitchFamily="18" charset="0"/>
                </a:rPr>
                <a:t>-</a:t>
              </a:r>
            </a:p>
          </p:txBody>
        </p:sp>
        <p:graphicFrame>
          <p:nvGraphicFramePr>
            <p:cNvPr id="75799" name="Object 23"/>
            <p:cNvGraphicFramePr>
              <a:graphicFrameLocks noChangeAspect="1"/>
            </p:cNvGraphicFramePr>
            <p:nvPr/>
          </p:nvGraphicFramePr>
          <p:xfrm>
            <a:off x="2234" y="1898"/>
            <a:ext cx="345" cy="323"/>
          </p:xfrm>
          <a:graphic>
            <a:graphicData uri="http://schemas.openxmlformats.org/presentationml/2006/ole">
              <mc:AlternateContent xmlns:mc="http://schemas.openxmlformats.org/markup-compatibility/2006">
                <mc:Choice xmlns:v="urn:schemas-microsoft-com:vml" Requires="v">
                  <p:oleObj spid="_x0000_s65817" name="Equation" r:id="rId3" imgW="393480" imgH="368280" progId="Equation.3">
                    <p:embed/>
                  </p:oleObj>
                </mc:Choice>
                <mc:Fallback>
                  <p:oleObj name="Equation" r:id="rId3" imgW="393480" imgH="36828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 y="1898"/>
                          <a:ext cx="345"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24"/>
            <p:cNvGrpSpPr>
              <a:grpSpLocks/>
            </p:cNvGrpSpPr>
            <p:nvPr/>
          </p:nvGrpSpPr>
          <p:grpSpPr bwMode="auto">
            <a:xfrm>
              <a:off x="1248" y="1296"/>
              <a:ext cx="240" cy="432"/>
              <a:chOff x="1728" y="1728"/>
              <a:chExt cx="288" cy="480"/>
            </a:xfrm>
          </p:grpSpPr>
          <p:sp>
            <p:nvSpPr>
              <p:cNvPr id="75801" name="Line 25"/>
              <p:cNvSpPr>
                <a:spLocks noChangeShapeType="1"/>
              </p:cNvSpPr>
              <p:nvPr/>
            </p:nvSpPr>
            <p:spPr bwMode="auto">
              <a:xfrm flipV="1">
                <a:off x="1728" y="1824"/>
                <a:ext cx="0" cy="384"/>
              </a:xfrm>
              <a:prstGeom prst="line">
                <a:avLst/>
              </a:prstGeom>
              <a:noFill/>
              <a:ln w="28575">
                <a:solidFill>
                  <a:srgbClr val="D60093"/>
                </a:solidFill>
                <a:round/>
                <a:headEnd type="none" w="sm" len="lg"/>
                <a:tailEnd type="triangle" w="sm" len="lg"/>
              </a:ln>
              <a:effectLst/>
            </p:spPr>
            <p:txBody>
              <a:bodyPr wrap="none" anchor="ctr"/>
              <a:lstStyle/>
              <a:p>
                <a:endParaRPr lang="zh-CN" altLang="en-US"/>
              </a:p>
            </p:txBody>
          </p:sp>
          <p:graphicFrame>
            <p:nvGraphicFramePr>
              <p:cNvPr id="75802" name="Object 26"/>
              <p:cNvGraphicFramePr>
                <a:graphicFrameLocks noChangeAspect="1"/>
              </p:cNvGraphicFramePr>
              <p:nvPr/>
            </p:nvGraphicFramePr>
            <p:xfrm>
              <a:off x="1776" y="1728"/>
              <a:ext cx="240" cy="264"/>
            </p:xfrm>
            <a:graphic>
              <a:graphicData uri="http://schemas.openxmlformats.org/presentationml/2006/ole">
                <mc:AlternateContent xmlns:mc="http://schemas.openxmlformats.org/markup-compatibility/2006">
                  <mc:Choice xmlns:v="urn:schemas-microsoft-com:vml" Requires="v">
                    <p:oleObj spid="_x0000_s65818" name="Equation" r:id="rId5" imgW="215640" imgH="266400" progId="Equation.3">
                      <p:embed/>
                    </p:oleObj>
                  </mc:Choice>
                  <mc:Fallback>
                    <p:oleObj name="Equation" r:id="rId5" imgW="215640" imgH="266400" progId="Equation.3">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1728"/>
                            <a:ext cx="24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5803" name="Line 27"/>
            <p:cNvSpPr>
              <a:spLocks noChangeShapeType="1"/>
            </p:cNvSpPr>
            <p:nvPr/>
          </p:nvSpPr>
          <p:spPr bwMode="auto">
            <a:xfrm flipH="1">
              <a:off x="2016" y="2112"/>
              <a:ext cx="240" cy="336"/>
            </a:xfrm>
            <a:prstGeom prst="line">
              <a:avLst/>
            </a:prstGeom>
            <a:noFill/>
            <a:ln w="28575">
              <a:solidFill>
                <a:srgbClr val="FF33CC"/>
              </a:solidFill>
              <a:round/>
              <a:headEnd/>
              <a:tailEnd type="triangle" w="sm" len="lg"/>
            </a:ln>
            <a:effectLst/>
          </p:spPr>
          <p:txBody>
            <a:bodyPr wrap="none"/>
            <a:lstStyle/>
            <a:p>
              <a:endParaRPr lang="zh-CN" altLang="en-US"/>
            </a:p>
          </p:txBody>
        </p:sp>
        <p:sp>
          <p:nvSpPr>
            <p:cNvPr id="75804" name="Line 28"/>
            <p:cNvSpPr>
              <a:spLocks noChangeShapeType="1"/>
            </p:cNvSpPr>
            <p:nvPr/>
          </p:nvSpPr>
          <p:spPr bwMode="auto">
            <a:xfrm flipV="1">
              <a:off x="2352" y="1632"/>
              <a:ext cx="192" cy="288"/>
            </a:xfrm>
            <a:prstGeom prst="line">
              <a:avLst/>
            </a:prstGeom>
            <a:noFill/>
            <a:ln w="28575">
              <a:solidFill>
                <a:srgbClr val="FF33CC"/>
              </a:solidFill>
              <a:round/>
              <a:headEnd/>
              <a:tailEnd type="triangle" w="sm" len="lg"/>
            </a:ln>
            <a:effectLst/>
          </p:spPr>
          <p:txBody>
            <a:bodyPr wrap="none"/>
            <a:lstStyle/>
            <a:p>
              <a:endParaRPr lang="zh-CN" altLang="en-US"/>
            </a:p>
          </p:txBody>
        </p:sp>
        <p:graphicFrame>
          <p:nvGraphicFramePr>
            <p:cNvPr id="75805" name="Object 29"/>
            <p:cNvGraphicFramePr>
              <a:graphicFrameLocks noChangeAspect="1"/>
            </p:cNvGraphicFramePr>
            <p:nvPr/>
          </p:nvGraphicFramePr>
          <p:xfrm>
            <a:off x="1690" y="1440"/>
            <a:ext cx="296" cy="336"/>
          </p:xfrm>
          <a:graphic>
            <a:graphicData uri="http://schemas.openxmlformats.org/presentationml/2006/ole">
              <mc:AlternateContent xmlns:mc="http://schemas.openxmlformats.org/markup-compatibility/2006">
                <mc:Choice xmlns:v="urn:schemas-microsoft-com:vml" Requires="v">
                  <p:oleObj spid="_x0000_s65819" name="Equation" r:id="rId7" imgW="355320" imgH="380880" progId="Equation.3">
                    <p:embed/>
                  </p:oleObj>
                </mc:Choice>
                <mc:Fallback>
                  <p:oleObj name="Equation" r:id="rId7" imgW="355320" imgH="38088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0" y="1440"/>
                          <a:ext cx="29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6" name="Object 30"/>
            <p:cNvGraphicFramePr>
              <a:graphicFrameLocks noChangeAspect="1"/>
            </p:cNvGraphicFramePr>
            <p:nvPr/>
          </p:nvGraphicFramePr>
          <p:xfrm>
            <a:off x="951" y="1920"/>
            <a:ext cx="235" cy="384"/>
          </p:xfrm>
          <a:graphic>
            <a:graphicData uri="http://schemas.openxmlformats.org/presentationml/2006/ole">
              <mc:AlternateContent xmlns:mc="http://schemas.openxmlformats.org/markup-compatibility/2006">
                <mc:Choice xmlns:v="urn:schemas-microsoft-com:vml" Requires="v">
                  <p:oleObj spid="_x0000_s65820" name="Equation" r:id="rId9" imgW="304560" imgH="380880" progId="Equation.3">
                    <p:embed/>
                  </p:oleObj>
                </mc:Choice>
                <mc:Fallback>
                  <p:oleObj name="Equation" r:id="rId9" imgW="304560" imgH="380880" progId="Equation.3">
                    <p:embed/>
                    <p:pic>
                      <p:nvPicPr>
                        <p:cNvPr id="0" name="Picture 9"/>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 y="1920"/>
                          <a:ext cx="235"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5807" name="Rectangle 31"/>
          <p:cNvSpPr>
            <a:spLocks noChangeArrowheads="1"/>
          </p:cNvSpPr>
          <p:nvPr/>
        </p:nvSpPr>
        <p:spPr bwMode="auto">
          <a:xfrm>
            <a:off x="533400" y="990600"/>
            <a:ext cx="4495800" cy="519113"/>
          </a:xfrm>
          <a:prstGeom prst="rect">
            <a:avLst/>
          </a:prstGeom>
          <a:noFill/>
          <a:ln w="9525">
            <a:noFill/>
            <a:miter lim="800000"/>
            <a:headEnd/>
            <a:tailEnd/>
          </a:ln>
          <a:effectLst/>
        </p:spPr>
        <p:txBody>
          <a:bodyPr>
            <a:spAutoFit/>
          </a:bodyPr>
          <a:lstStyle/>
          <a:p>
            <a:pPr>
              <a:spcBef>
                <a:spcPct val="50000"/>
              </a:spcBef>
              <a:buClr>
                <a:srgbClr val="3333FF"/>
              </a:buClr>
              <a:buFont typeface="Wingdings" pitchFamily="2" charset="2"/>
              <a:buChar char="Ø"/>
            </a:pPr>
            <a:r>
              <a:rPr lang="zh-CN" altLang="en-US" sz="2800" dirty="0">
                <a:latin typeface="Times New Roman" pitchFamily="18" charset="0"/>
                <a:ea typeface="黑体" pitchFamily="2" charset="-122"/>
              </a:rPr>
              <a:t>霍耳效应的应用</a:t>
            </a:r>
          </a:p>
        </p:txBody>
      </p:sp>
      <p:sp>
        <p:nvSpPr>
          <p:cNvPr id="75808" name="Text Box 32"/>
          <p:cNvSpPr txBox="1">
            <a:spLocks noChangeArrowheads="1"/>
          </p:cNvSpPr>
          <p:nvPr/>
        </p:nvSpPr>
        <p:spPr bwMode="auto">
          <a:xfrm>
            <a:off x="685800" y="5181600"/>
            <a:ext cx="3352800" cy="519113"/>
          </a:xfrm>
          <a:prstGeom prst="rect">
            <a:avLst/>
          </a:prstGeom>
          <a:noFill/>
          <a:ln w="9525">
            <a:noFill/>
            <a:miter lim="800000"/>
            <a:headEnd/>
            <a:tailEnd/>
          </a:ln>
          <a:effectLst/>
        </p:spPr>
        <p:txBody>
          <a:bodyPr>
            <a:spAutoFit/>
          </a:bodyPr>
          <a:lstStyle/>
          <a:p>
            <a:pPr>
              <a:spcBef>
                <a:spcPct val="50000"/>
              </a:spcBef>
            </a:pPr>
            <a:r>
              <a:rPr lang="en-US" altLang="zh-CN" sz="2800" dirty="0">
                <a:solidFill>
                  <a:srgbClr val="CC0000"/>
                </a:solidFill>
                <a:latin typeface="黑体" pitchFamily="2" charset="-122"/>
                <a:ea typeface="黑体" pitchFamily="2" charset="-122"/>
              </a:rPr>
              <a:t>2</a:t>
            </a:r>
            <a:r>
              <a:rPr lang="zh-CN" altLang="en-US" sz="2800" dirty="0">
                <a:solidFill>
                  <a:srgbClr val="000000"/>
                </a:solidFill>
                <a:latin typeface="黑体" pitchFamily="2" charset="-122"/>
                <a:ea typeface="黑体" pitchFamily="2" charset="-122"/>
              </a:rPr>
              <a:t>）</a:t>
            </a:r>
            <a:r>
              <a:rPr lang="zh-CN" altLang="zh-CN" sz="2800" dirty="0">
                <a:solidFill>
                  <a:srgbClr val="000000"/>
                </a:solidFill>
                <a:latin typeface="黑体" pitchFamily="2" charset="-122"/>
                <a:ea typeface="黑体" pitchFamily="2" charset="-122"/>
              </a:rPr>
              <a:t>测量磁场</a:t>
            </a:r>
            <a:endParaRPr lang="zh-CN" altLang="en-US" sz="2800" dirty="0">
              <a:solidFill>
                <a:srgbClr val="000000"/>
              </a:solidFill>
              <a:latin typeface="黑体" pitchFamily="2" charset="-122"/>
              <a:ea typeface="黑体" pitchFamily="2" charset="-122"/>
            </a:endParaRPr>
          </a:p>
        </p:txBody>
      </p:sp>
      <p:grpSp>
        <p:nvGrpSpPr>
          <p:cNvPr id="5" name="Group 33"/>
          <p:cNvGrpSpPr>
            <a:grpSpLocks/>
          </p:cNvGrpSpPr>
          <p:nvPr/>
        </p:nvGrpSpPr>
        <p:grpSpPr bwMode="auto">
          <a:xfrm>
            <a:off x="2819400" y="5562600"/>
            <a:ext cx="4114800" cy="1141413"/>
            <a:chOff x="768" y="3335"/>
            <a:chExt cx="2592" cy="719"/>
          </a:xfrm>
        </p:grpSpPr>
        <p:graphicFrame>
          <p:nvGraphicFramePr>
            <p:cNvPr id="75810" name="Object 34"/>
            <p:cNvGraphicFramePr>
              <a:graphicFrameLocks noChangeAspect="1"/>
            </p:cNvGraphicFramePr>
            <p:nvPr/>
          </p:nvGraphicFramePr>
          <p:xfrm>
            <a:off x="2016" y="3335"/>
            <a:ext cx="1344" cy="719"/>
          </p:xfrm>
          <a:graphic>
            <a:graphicData uri="http://schemas.openxmlformats.org/presentationml/2006/ole">
              <mc:AlternateContent xmlns:mc="http://schemas.openxmlformats.org/markup-compatibility/2006">
                <mc:Choice xmlns:v="urn:schemas-microsoft-com:vml" Requires="v">
                  <p:oleObj spid="_x0000_s65821" name="Equation" r:id="rId11" imgW="774360" imgH="393480" progId="Equation.3">
                    <p:embed/>
                  </p:oleObj>
                </mc:Choice>
                <mc:Fallback>
                  <p:oleObj name="Equation" r:id="rId11" imgW="774360" imgH="39348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6" y="3335"/>
                          <a:ext cx="1344" cy="7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811" name="Text Box 35"/>
            <p:cNvSpPr txBox="1">
              <a:spLocks noChangeArrowheads="1"/>
            </p:cNvSpPr>
            <p:nvPr/>
          </p:nvSpPr>
          <p:spPr bwMode="auto">
            <a:xfrm>
              <a:off x="768" y="3504"/>
              <a:ext cx="1440"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FF0000"/>
                  </a:solidFill>
                  <a:latin typeface="Times New Roman" pitchFamily="18" charset="0"/>
                  <a:ea typeface="黑体" pitchFamily="2" charset="-122"/>
                </a:rPr>
                <a:t>霍耳电压</a:t>
              </a:r>
            </a:p>
          </p:txBody>
        </p:sp>
      </p:grpSp>
      <p:sp>
        <p:nvSpPr>
          <p:cNvPr id="75812" name="Text Box 36"/>
          <p:cNvSpPr txBox="1">
            <a:spLocks noChangeArrowheads="1"/>
          </p:cNvSpPr>
          <p:nvPr/>
        </p:nvSpPr>
        <p:spPr bwMode="auto">
          <a:xfrm flipH="1">
            <a:off x="609600" y="1614488"/>
            <a:ext cx="5029200" cy="519112"/>
          </a:xfrm>
          <a:prstGeom prst="rect">
            <a:avLst/>
          </a:prstGeom>
          <a:noFill/>
          <a:ln w="12700">
            <a:noFill/>
            <a:miter lim="800000"/>
            <a:headEnd/>
            <a:tailEnd/>
          </a:ln>
          <a:effectLst/>
        </p:spPr>
        <p:txBody>
          <a:bodyPr>
            <a:spAutoFit/>
          </a:bodyPr>
          <a:lstStyle/>
          <a:p>
            <a:pPr>
              <a:spcBef>
                <a:spcPct val="50000"/>
              </a:spcBef>
            </a:pPr>
            <a:r>
              <a:rPr lang="en-US" altLang="zh-CN" sz="2800" dirty="0">
                <a:solidFill>
                  <a:srgbClr val="CC0000"/>
                </a:solidFill>
                <a:latin typeface="黑体" pitchFamily="2" charset="-122"/>
                <a:ea typeface="黑体" pitchFamily="2" charset="-122"/>
              </a:rPr>
              <a:t>1</a:t>
            </a:r>
            <a:r>
              <a:rPr lang="zh-CN" altLang="en-US" sz="2800" dirty="0">
                <a:solidFill>
                  <a:srgbClr val="000000"/>
                </a:solidFill>
                <a:latin typeface="黑体" pitchFamily="2" charset="-122"/>
                <a:ea typeface="黑体" pitchFamily="2" charset="-122"/>
              </a:rPr>
              <a:t>）</a:t>
            </a:r>
            <a:r>
              <a:rPr lang="zh-CN" altLang="zh-CN" sz="2800" dirty="0">
                <a:solidFill>
                  <a:srgbClr val="000000"/>
                </a:solidFill>
                <a:latin typeface="黑体" pitchFamily="2" charset="-122"/>
                <a:ea typeface="黑体" pitchFamily="2" charset="-122"/>
              </a:rPr>
              <a:t>判断半导体的类型</a:t>
            </a:r>
            <a:endParaRPr lang="zh-CN" altLang="en-US" sz="2800" dirty="0">
              <a:solidFill>
                <a:srgbClr val="000000"/>
              </a:solidFill>
              <a:latin typeface="黑体" pitchFamily="2" charset="-122"/>
              <a:ea typeface="黑体" pitchFamily="2" charset="-122"/>
            </a:endParaRPr>
          </a:p>
        </p:txBody>
      </p:sp>
      <p:grpSp>
        <p:nvGrpSpPr>
          <p:cNvPr id="6" name="Group 37"/>
          <p:cNvGrpSpPr>
            <a:grpSpLocks/>
          </p:cNvGrpSpPr>
          <p:nvPr/>
        </p:nvGrpSpPr>
        <p:grpSpPr bwMode="auto">
          <a:xfrm>
            <a:off x="4860925" y="2362200"/>
            <a:ext cx="3825875" cy="2576513"/>
            <a:chOff x="3062" y="1296"/>
            <a:chExt cx="2410" cy="1623"/>
          </a:xfrm>
        </p:grpSpPr>
        <p:sp>
          <p:nvSpPr>
            <p:cNvPr id="75814" name="Line 38"/>
            <p:cNvSpPr>
              <a:spLocks noChangeShapeType="1"/>
            </p:cNvSpPr>
            <p:nvPr/>
          </p:nvSpPr>
          <p:spPr bwMode="auto">
            <a:xfrm flipV="1">
              <a:off x="3984" y="1680"/>
              <a:ext cx="240" cy="240"/>
            </a:xfrm>
            <a:prstGeom prst="line">
              <a:avLst/>
            </a:prstGeom>
            <a:noFill/>
            <a:ln w="28575">
              <a:solidFill>
                <a:srgbClr val="008E00"/>
              </a:solidFill>
              <a:round/>
              <a:headEnd type="none" w="sm" len="lg"/>
              <a:tailEnd type="triangle" w="sm" len="lg"/>
            </a:ln>
            <a:effectLst/>
          </p:spPr>
          <p:txBody>
            <a:bodyPr wrap="none" anchor="ctr"/>
            <a:lstStyle/>
            <a:p>
              <a:endParaRPr lang="zh-CN" altLang="en-US"/>
            </a:p>
          </p:txBody>
        </p:sp>
        <p:graphicFrame>
          <p:nvGraphicFramePr>
            <p:cNvPr id="75815" name="Object 39"/>
            <p:cNvGraphicFramePr>
              <a:graphicFrameLocks noChangeAspect="1"/>
            </p:cNvGraphicFramePr>
            <p:nvPr/>
          </p:nvGraphicFramePr>
          <p:xfrm>
            <a:off x="3989" y="1392"/>
            <a:ext cx="261" cy="336"/>
          </p:xfrm>
          <a:graphic>
            <a:graphicData uri="http://schemas.openxmlformats.org/presentationml/2006/ole">
              <mc:AlternateContent xmlns:mc="http://schemas.openxmlformats.org/markup-compatibility/2006">
                <mc:Choice xmlns:v="urn:schemas-microsoft-com:vml" Requires="v">
                  <p:oleObj spid="_x0000_s65822" name="Equation" r:id="rId13" imgW="355320" imgH="380880" progId="Equation.3">
                    <p:embed/>
                  </p:oleObj>
                </mc:Choice>
                <mc:Fallback>
                  <p:oleObj name="Equation" r:id="rId13" imgW="355320" imgH="380880" progId="Equation.3">
                    <p:embed/>
                    <p:pic>
                      <p:nvPicPr>
                        <p:cNvPr id="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9" y="1392"/>
                          <a:ext cx="261"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816" name="Rectangle 40"/>
            <p:cNvSpPr>
              <a:spLocks noChangeArrowheads="1"/>
            </p:cNvSpPr>
            <p:nvPr/>
          </p:nvSpPr>
          <p:spPr bwMode="auto">
            <a:xfrm>
              <a:off x="3456" y="2016"/>
              <a:ext cx="1584"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FF0000"/>
                  </a:solidFill>
                  <a:latin typeface="Times New Roman" pitchFamily="18" charset="0"/>
                </a:rPr>
                <a:t>+   +   +</a:t>
              </a:r>
            </a:p>
          </p:txBody>
        </p:sp>
        <p:sp>
          <p:nvSpPr>
            <p:cNvPr id="75817" name="Rectangle 41"/>
            <p:cNvSpPr>
              <a:spLocks noChangeArrowheads="1"/>
            </p:cNvSpPr>
            <p:nvPr/>
          </p:nvSpPr>
          <p:spPr bwMode="auto">
            <a:xfrm>
              <a:off x="3792" y="1593"/>
              <a:ext cx="1344" cy="327"/>
            </a:xfrm>
            <a:prstGeom prst="rect">
              <a:avLst/>
            </a:prstGeom>
            <a:noFill/>
            <a:ln w="9525">
              <a:noFill/>
              <a:miter lim="800000"/>
              <a:headEnd/>
              <a:tailEnd/>
            </a:ln>
            <a:effectLst/>
          </p:spPr>
          <p:txBody>
            <a:bodyPr>
              <a:spAutoFit/>
            </a:bodyPr>
            <a:lstStyle/>
            <a:p>
              <a:pPr>
                <a:spcBef>
                  <a:spcPct val="50000"/>
                </a:spcBef>
              </a:pPr>
              <a:r>
                <a:rPr lang="en-US" altLang="zh-CN" sz="2800" b="1">
                  <a:solidFill>
                    <a:srgbClr val="FF0000"/>
                  </a:solidFill>
                  <a:latin typeface="Times New Roman" pitchFamily="18" charset="0"/>
                </a:rPr>
                <a:t>-     -    -       </a:t>
              </a:r>
            </a:p>
          </p:txBody>
        </p:sp>
        <p:sp>
          <p:nvSpPr>
            <p:cNvPr id="75818" name="Rectangle 42"/>
            <p:cNvSpPr>
              <a:spLocks noChangeArrowheads="1"/>
            </p:cNvSpPr>
            <p:nvPr/>
          </p:nvSpPr>
          <p:spPr bwMode="auto">
            <a:xfrm>
              <a:off x="3610" y="2592"/>
              <a:ext cx="1814" cy="327"/>
            </a:xfrm>
            <a:prstGeom prst="rect">
              <a:avLst/>
            </a:prstGeom>
            <a:noFill/>
            <a:ln w="9525">
              <a:noFill/>
              <a:miter lim="800000"/>
              <a:headEnd/>
              <a:tailEnd/>
            </a:ln>
            <a:effectLst/>
          </p:spPr>
          <p:txBody>
            <a:bodyPr>
              <a:spAutoFit/>
            </a:bodyPr>
            <a:lstStyle/>
            <a:p>
              <a:pPr>
                <a:spcBef>
                  <a:spcPct val="50000"/>
                </a:spcBef>
              </a:pPr>
              <a:r>
                <a:rPr lang="en-US" altLang="zh-CN" sz="2800" dirty="0">
                  <a:solidFill>
                    <a:srgbClr val="CC0000"/>
                  </a:solidFill>
                  <a:latin typeface="Times New Roman" pitchFamily="18" charset="0"/>
                  <a:ea typeface="黑体" pitchFamily="2" charset="-122"/>
                  <a:cs typeface="Times New Roman" pitchFamily="18" charset="0"/>
                </a:rPr>
                <a:t>N</a:t>
              </a:r>
              <a:r>
                <a:rPr lang="en-US" altLang="zh-CN" sz="2800" dirty="0">
                  <a:solidFill>
                    <a:srgbClr val="CC0000"/>
                  </a:solidFill>
                  <a:latin typeface="黑体" pitchFamily="2" charset="-122"/>
                  <a:ea typeface="黑体" pitchFamily="2" charset="-122"/>
                </a:rPr>
                <a:t> </a:t>
              </a:r>
              <a:r>
                <a:rPr lang="zh-CN" altLang="zh-CN" sz="2800" dirty="0">
                  <a:solidFill>
                    <a:srgbClr val="000000"/>
                  </a:solidFill>
                  <a:latin typeface="黑体" pitchFamily="2" charset="-122"/>
                  <a:ea typeface="黑体" pitchFamily="2" charset="-122"/>
                </a:rPr>
                <a:t>型半导体</a:t>
              </a:r>
              <a:endParaRPr lang="zh-CN" altLang="en-US" sz="2800" dirty="0">
                <a:solidFill>
                  <a:srgbClr val="000000"/>
                </a:solidFill>
                <a:latin typeface="黑体" pitchFamily="2" charset="-122"/>
                <a:ea typeface="黑体" pitchFamily="2" charset="-122"/>
              </a:endParaRPr>
            </a:p>
          </p:txBody>
        </p:sp>
        <p:sp>
          <p:nvSpPr>
            <p:cNvPr id="75819" name="Freeform 43"/>
            <p:cNvSpPr>
              <a:spLocks/>
            </p:cNvSpPr>
            <p:nvPr/>
          </p:nvSpPr>
          <p:spPr bwMode="auto">
            <a:xfrm>
              <a:off x="4176" y="2208"/>
              <a:ext cx="672" cy="192"/>
            </a:xfrm>
            <a:custGeom>
              <a:avLst/>
              <a:gdLst/>
              <a:ahLst/>
              <a:cxnLst>
                <a:cxn ang="0">
                  <a:pos x="144" y="0"/>
                </a:cxn>
                <a:cxn ang="0">
                  <a:pos x="0" y="192"/>
                </a:cxn>
                <a:cxn ang="0">
                  <a:pos x="672" y="192"/>
                </a:cxn>
              </a:cxnLst>
              <a:rect l="0" t="0" r="r" b="b"/>
              <a:pathLst>
                <a:path w="672" h="192">
                  <a:moveTo>
                    <a:pt x="144" y="0"/>
                  </a:moveTo>
                  <a:lnTo>
                    <a:pt x="0" y="192"/>
                  </a:lnTo>
                  <a:lnTo>
                    <a:pt x="672" y="192"/>
                  </a:lnTo>
                </a:path>
              </a:pathLst>
            </a:custGeom>
            <a:noFill/>
            <a:ln w="28575" cap="flat" cmpd="sng">
              <a:solidFill>
                <a:srgbClr val="0000FF"/>
              </a:solidFill>
              <a:prstDash val="solid"/>
              <a:round/>
              <a:headEnd type="none" w="sm" len="lg"/>
              <a:tailEnd type="none" w="sm" len="lg"/>
            </a:ln>
            <a:effectLst/>
          </p:spPr>
          <p:txBody>
            <a:bodyPr wrap="none" anchor="ctr"/>
            <a:lstStyle/>
            <a:p>
              <a:endParaRPr lang="zh-CN" altLang="en-US"/>
            </a:p>
          </p:txBody>
        </p:sp>
        <p:sp>
          <p:nvSpPr>
            <p:cNvPr id="75820" name="Freeform 44"/>
            <p:cNvSpPr>
              <a:spLocks/>
            </p:cNvSpPr>
            <p:nvPr/>
          </p:nvSpPr>
          <p:spPr bwMode="auto">
            <a:xfrm>
              <a:off x="4704" y="1584"/>
              <a:ext cx="624" cy="144"/>
            </a:xfrm>
            <a:custGeom>
              <a:avLst/>
              <a:gdLst/>
              <a:ahLst/>
              <a:cxnLst>
                <a:cxn ang="0">
                  <a:pos x="0" y="144"/>
                </a:cxn>
                <a:cxn ang="0">
                  <a:pos x="144" y="0"/>
                </a:cxn>
                <a:cxn ang="0">
                  <a:pos x="624" y="0"/>
                </a:cxn>
              </a:cxnLst>
              <a:rect l="0" t="0" r="r" b="b"/>
              <a:pathLst>
                <a:path w="624" h="144">
                  <a:moveTo>
                    <a:pt x="0" y="144"/>
                  </a:moveTo>
                  <a:lnTo>
                    <a:pt x="144" y="0"/>
                  </a:lnTo>
                  <a:lnTo>
                    <a:pt x="624" y="0"/>
                  </a:lnTo>
                </a:path>
              </a:pathLst>
            </a:custGeom>
            <a:noFill/>
            <a:ln w="28575" cap="flat" cmpd="sng">
              <a:solidFill>
                <a:srgbClr val="0000FF"/>
              </a:solidFill>
              <a:prstDash val="solid"/>
              <a:round/>
              <a:headEnd type="none" w="sm" len="lg"/>
              <a:tailEnd type="none" w="sm" len="lg"/>
            </a:ln>
            <a:effectLst/>
          </p:spPr>
          <p:txBody>
            <a:bodyPr wrap="none" anchor="ctr"/>
            <a:lstStyle/>
            <a:p>
              <a:endParaRPr lang="zh-CN" altLang="en-US"/>
            </a:p>
          </p:txBody>
        </p:sp>
        <p:graphicFrame>
          <p:nvGraphicFramePr>
            <p:cNvPr id="75821" name="Object 45"/>
            <p:cNvGraphicFramePr>
              <a:graphicFrameLocks noChangeAspect="1"/>
            </p:cNvGraphicFramePr>
            <p:nvPr/>
          </p:nvGraphicFramePr>
          <p:xfrm>
            <a:off x="4922" y="1850"/>
            <a:ext cx="345" cy="322"/>
          </p:xfrm>
          <a:graphic>
            <a:graphicData uri="http://schemas.openxmlformats.org/presentationml/2006/ole">
              <mc:AlternateContent xmlns:mc="http://schemas.openxmlformats.org/markup-compatibility/2006">
                <mc:Choice xmlns:v="urn:schemas-microsoft-com:vml" Requires="v">
                  <p:oleObj spid="_x0000_s65823" name="Equation" r:id="rId15" imgW="393480" imgH="368280" progId="Equation.3">
                    <p:embed/>
                  </p:oleObj>
                </mc:Choice>
                <mc:Fallback>
                  <p:oleObj name="Equation" r:id="rId15" imgW="393480" imgH="36828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 y="1850"/>
                          <a:ext cx="345"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46"/>
            <p:cNvGrpSpPr>
              <a:grpSpLocks/>
            </p:cNvGrpSpPr>
            <p:nvPr/>
          </p:nvGrpSpPr>
          <p:grpSpPr bwMode="auto">
            <a:xfrm>
              <a:off x="3408" y="1721"/>
              <a:ext cx="1392" cy="528"/>
              <a:chOff x="1536" y="2352"/>
              <a:chExt cx="1392" cy="528"/>
            </a:xfrm>
          </p:grpSpPr>
          <p:sp>
            <p:nvSpPr>
              <p:cNvPr id="75823" name="AutoShape 47"/>
              <p:cNvSpPr>
                <a:spLocks noChangeArrowheads="1"/>
              </p:cNvSpPr>
              <p:nvPr/>
            </p:nvSpPr>
            <p:spPr bwMode="auto">
              <a:xfrm>
                <a:off x="1536" y="2352"/>
                <a:ext cx="1392" cy="528"/>
              </a:xfrm>
              <a:prstGeom prst="cube">
                <a:avLst>
                  <a:gd name="adj" fmla="val 70644"/>
                </a:avLst>
              </a:prstGeom>
              <a:noFill/>
              <a:ln w="19050">
                <a:solidFill>
                  <a:srgbClr val="0000FF"/>
                </a:solidFill>
                <a:miter lim="800000"/>
                <a:headEnd/>
                <a:tailEnd/>
              </a:ln>
              <a:effectLst/>
            </p:spPr>
            <p:txBody>
              <a:bodyPr wrap="none" anchor="ctr"/>
              <a:lstStyle/>
              <a:p>
                <a:endParaRPr lang="zh-CN" altLang="en-US"/>
              </a:p>
            </p:txBody>
          </p:sp>
          <p:sp>
            <p:nvSpPr>
              <p:cNvPr id="75824" name="Line 48"/>
              <p:cNvSpPr>
                <a:spLocks noChangeShapeType="1"/>
              </p:cNvSpPr>
              <p:nvPr/>
            </p:nvSpPr>
            <p:spPr bwMode="auto">
              <a:xfrm flipH="1">
                <a:off x="1920" y="2496"/>
                <a:ext cx="1008" cy="0"/>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75825" name="Line 49"/>
              <p:cNvSpPr>
                <a:spLocks noChangeShapeType="1"/>
              </p:cNvSpPr>
              <p:nvPr/>
            </p:nvSpPr>
            <p:spPr bwMode="auto">
              <a:xfrm flipV="1">
                <a:off x="1536" y="2496"/>
                <a:ext cx="384" cy="384"/>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sp>
            <p:nvSpPr>
              <p:cNvPr id="75826" name="Line 50"/>
              <p:cNvSpPr>
                <a:spLocks noChangeShapeType="1"/>
              </p:cNvSpPr>
              <p:nvPr/>
            </p:nvSpPr>
            <p:spPr bwMode="auto">
              <a:xfrm>
                <a:off x="1920" y="2352"/>
                <a:ext cx="0" cy="144"/>
              </a:xfrm>
              <a:prstGeom prst="line">
                <a:avLst/>
              </a:prstGeom>
              <a:noFill/>
              <a:ln w="19050">
                <a:solidFill>
                  <a:srgbClr val="0000FF"/>
                </a:solidFill>
                <a:prstDash val="dash"/>
                <a:round/>
                <a:headEnd type="none" w="sm" len="lg"/>
                <a:tailEnd type="none" w="sm" len="lg"/>
              </a:ln>
              <a:effectLst/>
            </p:spPr>
            <p:txBody>
              <a:bodyPr wrap="none" anchor="ctr"/>
              <a:lstStyle/>
              <a:p>
                <a:endParaRPr lang="zh-CN" altLang="en-US"/>
              </a:p>
            </p:txBody>
          </p:sp>
        </p:grpSp>
        <p:grpSp>
          <p:nvGrpSpPr>
            <p:cNvPr id="8" name="Group 51"/>
            <p:cNvGrpSpPr>
              <a:grpSpLocks/>
            </p:cNvGrpSpPr>
            <p:nvPr/>
          </p:nvGrpSpPr>
          <p:grpSpPr bwMode="auto">
            <a:xfrm>
              <a:off x="3888" y="1817"/>
              <a:ext cx="144" cy="327"/>
              <a:chOff x="3888" y="1817"/>
              <a:chExt cx="144" cy="327"/>
            </a:xfrm>
          </p:grpSpPr>
          <p:sp>
            <p:nvSpPr>
              <p:cNvPr id="75828" name="Oval 52"/>
              <p:cNvSpPr>
                <a:spLocks noChangeArrowheads="1"/>
              </p:cNvSpPr>
              <p:nvPr/>
            </p:nvSpPr>
            <p:spPr bwMode="auto">
              <a:xfrm>
                <a:off x="3888" y="1920"/>
                <a:ext cx="144" cy="144"/>
              </a:xfrm>
              <a:prstGeom prst="ellipse">
                <a:avLst/>
              </a:prstGeom>
              <a:gradFill rotWithShape="0">
                <a:gsLst>
                  <a:gs pos="0">
                    <a:schemeClr val="accent1"/>
                  </a:gs>
                  <a:gs pos="100000">
                    <a:schemeClr val="accent1">
                      <a:gamma/>
                      <a:shade val="76471"/>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sp>
            <p:nvSpPr>
              <p:cNvPr id="75829" name="Text Box 53"/>
              <p:cNvSpPr txBox="1">
                <a:spLocks noChangeArrowheads="1"/>
              </p:cNvSpPr>
              <p:nvPr/>
            </p:nvSpPr>
            <p:spPr bwMode="auto">
              <a:xfrm>
                <a:off x="3888" y="1817"/>
                <a:ext cx="144" cy="327"/>
              </a:xfrm>
              <a:prstGeom prst="rect">
                <a:avLst/>
              </a:prstGeom>
              <a:noFill/>
              <a:ln w="9525">
                <a:noFill/>
                <a:miter lim="800000"/>
                <a:headEnd/>
                <a:tailEnd/>
              </a:ln>
              <a:effectLst/>
            </p:spPr>
            <p:txBody>
              <a:bodyPr>
                <a:spAutoFit/>
              </a:bodyPr>
              <a:lstStyle/>
              <a:p>
                <a:pPr>
                  <a:spcBef>
                    <a:spcPct val="50000"/>
                  </a:spcBef>
                </a:pPr>
                <a:r>
                  <a:rPr lang="en-US" altLang="zh-CN" sz="2800" b="1">
                    <a:latin typeface="Times New Roman" pitchFamily="18" charset="0"/>
                  </a:rPr>
                  <a:t>-</a:t>
                </a:r>
              </a:p>
            </p:txBody>
          </p:sp>
        </p:grpSp>
        <p:sp>
          <p:nvSpPr>
            <p:cNvPr id="75830" name="Line 54"/>
            <p:cNvSpPr>
              <a:spLocks noChangeShapeType="1"/>
            </p:cNvSpPr>
            <p:nvPr/>
          </p:nvSpPr>
          <p:spPr bwMode="auto">
            <a:xfrm>
              <a:off x="4032" y="2009"/>
              <a:ext cx="288" cy="0"/>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75831" name="Line 55"/>
            <p:cNvSpPr>
              <a:spLocks noChangeShapeType="1"/>
            </p:cNvSpPr>
            <p:nvPr/>
          </p:nvSpPr>
          <p:spPr bwMode="auto">
            <a:xfrm flipH="1">
              <a:off x="3264" y="1961"/>
              <a:ext cx="288" cy="0"/>
            </a:xfrm>
            <a:prstGeom prst="line">
              <a:avLst/>
            </a:prstGeom>
            <a:noFill/>
            <a:ln w="38100">
              <a:solidFill>
                <a:srgbClr val="0000FF"/>
              </a:solidFill>
              <a:round/>
              <a:headEnd type="none" w="sm" len="lg"/>
              <a:tailEnd type="triangle" w="sm" len="lg"/>
            </a:ln>
            <a:effectLst/>
          </p:spPr>
          <p:txBody>
            <a:bodyPr wrap="none" anchor="ctr"/>
            <a:lstStyle/>
            <a:p>
              <a:endParaRPr lang="zh-CN" altLang="en-US"/>
            </a:p>
          </p:txBody>
        </p:sp>
        <p:sp>
          <p:nvSpPr>
            <p:cNvPr id="75832" name="Line 56"/>
            <p:cNvSpPr>
              <a:spLocks noChangeShapeType="1"/>
            </p:cNvSpPr>
            <p:nvPr/>
          </p:nvSpPr>
          <p:spPr bwMode="auto">
            <a:xfrm flipH="1">
              <a:off x="4608" y="2009"/>
              <a:ext cx="288" cy="0"/>
            </a:xfrm>
            <a:prstGeom prst="line">
              <a:avLst/>
            </a:prstGeom>
            <a:noFill/>
            <a:ln w="38100">
              <a:solidFill>
                <a:srgbClr val="0000FF"/>
              </a:solidFill>
              <a:round/>
              <a:headEnd type="none" w="sm" len="lg"/>
              <a:tailEnd type="triangle" w="sm" len="lg"/>
            </a:ln>
            <a:effectLst/>
          </p:spPr>
          <p:txBody>
            <a:bodyPr wrap="none" anchor="ctr"/>
            <a:lstStyle/>
            <a:p>
              <a:endParaRPr lang="zh-CN" altLang="en-US"/>
            </a:p>
          </p:txBody>
        </p:sp>
        <p:grpSp>
          <p:nvGrpSpPr>
            <p:cNvPr id="9" name="Group 57"/>
            <p:cNvGrpSpPr>
              <a:grpSpLocks/>
            </p:cNvGrpSpPr>
            <p:nvPr/>
          </p:nvGrpSpPr>
          <p:grpSpPr bwMode="auto">
            <a:xfrm>
              <a:off x="4416" y="1296"/>
              <a:ext cx="218" cy="384"/>
              <a:chOff x="4272" y="1385"/>
              <a:chExt cx="218" cy="384"/>
            </a:xfrm>
          </p:grpSpPr>
          <p:sp>
            <p:nvSpPr>
              <p:cNvPr id="75834" name="Line 58"/>
              <p:cNvSpPr>
                <a:spLocks noChangeShapeType="1"/>
              </p:cNvSpPr>
              <p:nvPr/>
            </p:nvSpPr>
            <p:spPr bwMode="auto">
              <a:xfrm flipV="1">
                <a:off x="4272" y="1385"/>
                <a:ext cx="0" cy="384"/>
              </a:xfrm>
              <a:prstGeom prst="line">
                <a:avLst/>
              </a:prstGeom>
              <a:noFill/>
              <a:ln w="28575">
                <a:solidFill>
                  <a:srgbClr val="D60093"/>
                </a:solidFill>
                <a:round/>
                <a:headEnd type="none" w="sm" len="lg"/>
                <a:tailEnd type="triangle" w="sm" len="lg"/>
              </a:ln>
              <a:effectLst/>
            </p:spPr>
            <p:txBody>
              <a:bodyPr wrap="none" anchor="ctr"/>
              <a:lstStyle/>
              <a:p>
                <a:endParaRPr lang="zh-CN" altLang="en-US"/>
              </a:p>
            </p:txBody>
          </p:sp>
          <p:graphicFrame>
            <p:nvGraphicFramePr>
              <p:cNvPr id="75835" name="Object 59"/>
              <p:cNvGraphicFramePr>
                <a:graphicFrameLocks noChangeAspect="1"/>
              </p:cNvGraphicFramePr>
              <p:nvPr/>
            </p:nvGraphicFramePr>
            <p:xfrm>
              <a:off x="4272" y="1392"/>
              <a:ext cx="218" cy="240"/>
            </p:xfrm>
            <a:graphic>
              <a:graphicData uri="http://schemas.openxmlformats.org/presentationml/2006/ole">
                <mc:AlternateContent xmlns:mc="http://schemas.openxmlformats.org/markup-compatibility/2006">
                  <mc:Choice xmlns:v="urn:schemas-microsoft-com:vml" Requires="v">
                    <p:oleObj spid="_x0000_s65824" name="Equation" r:id="rId16" imgW="215640" imgH="266400" progId="Equation.3">
                      <p:embed/>
                    </p:oleObj>
                  </mc:Choice>
                  <mc:Fallback>
                    <p:oleObj name="Equation" r:id="rId16" imgW="215640" imgH="2664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 y="1392"/>
                            <a:ext cx="21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5836" name="Text Box 60"/>
            <p:cNvSpPr txBox="1">
              <a:spLocks noChangeArrowheads="1"/>
            </p:cNvSpPr>
            <p:nvPr/>
          </p:nvSpPr>
          <p:spPr bwMode="auto">
            <a:xfrm>
              <a:off x="3062" y="1770"/>
              <a:ext cx="298" cy="327"/>
            </a:xfrm>
            <a:prstGeom prst="rect">
              <a:avLst/>
            </a:prstGeom>
            <a:noFill/>
            <a:ln w="9525">
              <a:noFill/>
              <a:miter lim="800000"/>
              <a:headEnd/>
              <a:tailEnd/>
            </a:ln>
            <a:effectLst/>
          </p:spPr>
          <p:txBody>
            <a:bodyPr>
              <a:spAutoFit/>
            </a:bodyPr>
            <a:lstStyle/>
            <a:p>
              <a:r>
                <a:rPr lang="en-US" altLang="zh-CN" sz="2800" b="1" i="1">
                  <a:solidFill>
                    <a:srgbClr val="0000FF"/>
                  </a:solidFill>
                  <a:latin typeface="Times New Roman" pitchFamily="18" charset="0"/>
                </a:rPr>
                <a:t>I</a:t>
              </a:r>
            </a:p>
          </p:txBody>
        </p:sp>
        <p:sp>
          <p:nvSpPr>
            <p:cNvPr id="75837" name="Text Box 61"/>
            <p:cNvSpPr txBox="1">
              <a:spLocks noChangeArrowheads="1"/>
            </p:cNvSpPr>
            <p:nvPr/>
          </p:nvSpPr>
          <p:spPr bwMode="auto">
            <a:xfrm>
              <a:off x="4848" y="2256"/>
              <a:ext cx="288" cy="365"/>
            </a:xfrm>
            <a:prstGeom prst="rect">
              <a:avLst/>
            </a:prstGeom>
            <a:noFill/>
            <a:ln w="9525">
              <a:noFill/>
              <a:miter lim="800000"/>
              <a:headEnd/>
              <a:tailEnd/>
            </a:ln>
            <a:effectLst/>
          </p:spPr>
          <p:txBody>
            <a:bodyPr>
              <a:spAutoFit/>
            </a:bodyPr>
            <a:lstStyle/>
            <a:p>
              <a:pPr algn="ctr">
                <a:spcBef>
                  <a:spcPct val="50000"/>
                </a:spcBef>
              </a:pPr>
              <a:r>
                <a:rPr lang="en-US" altLang="zh-CN" sz="3200" b="1">
                  <a:solidFill>
                    <a:srgbClr val="FF0000"/>
                  </a:solidFill>
                  <a:latin typeface="Times New Roman" pitchFamily="18" charset="0"/>
                </a:rPr>
                <a:t>+</a:t>
              </a:r>
            </a:p>
          </p:txBody>
        </p:sp>
        <p:sp>
          <p:nvSpPr>
            <p:cNvPr id="75838" name="Text Box 62"/>
            <p:cNvSpPr txBox="1">
              <a:spLocks noChangeArrowheads="1"/>
            </p:cNvSpPr>
            <p:nvPr/>
          </p:nvSpPr>
          <p:spPr bwMode="auto">
            <a:xfrm>
              <a:off x="5280" y="1411"/>
              <a:ext cx="192" cy="365"/>
            </a:xfrm>
            <a:prstGeom prst="rect">
              <a:avLst/>
            </a:prstGeom>
            <a:noFill/>
            <a:ln w="9525">
              <a:noFill/>
              <a:miter lim="800000"/>
              <a:headEnd/>
              <a:tailEnd/>
            </a:ln>
            <a:effectLst/>
          </p:spPr>
          <p:txBody>
            <a:bodyPr>
              <a:spAutoFit/>
            </a:bodyPr>
            <a:lstStyle/>
            <a:p>
              <a:pPr algn="ctr">
                <a:spcBef>
                  <a:spcPct val="50000"/>
                </a:spcBef>
              </a:pPr>
              <a:r>
                <a:rPr lang="en-US" altLang="zh-CN" sz="3200" b="1">
                  <a:solidFill>
                    <a:srgbClr val="FF0000"/>
                  </a:solidFill>
                  <a:latin typeface="Times New Roman" pitchFamily="18" charset="0"/>
                </a:rPr>
                <a:t>-</a:t>
              </a:r>
            </a:p>
          </p:txBody>
        </p:sp>
        <p:sp>
          <p:nvSpPr>
            <p:cNvPr id="75839" name="Line 63"/>
            <p:cNvSpPr>
              <a:spLocks noChangeShapeType="1"/>
            </p:cNvSpPr>
            <p:nvPr/>
          </p:nvSpPr>
          <p:spPr bwMode="auto">
            <a:xfrm flipV="1">
              <a:off x="5040" y="1584"/>
              <a:ext cx="192" cy="288"/>
            </a:xfrm>
            <a:prstGeom prst="line">
              <a:avLst/>
            </a:prstGeom>
            <a:noFill/>
            <a:ln w="28575">
              <a:solidFill>
                <a:srgbClr val="FF33CC"/>
              </a:solidFill>
              <a:round/>
              <a:headEnd/>
              <a:tailEnd type="triangle" w="sm" len="lg"/>
            </a:ln>
            <a:effectLst/>
          </p:spPr>
          <p:txBody>
            <a:bodyPr wrap="none"/>
            <a:lstStyle/>
            <a:p>
              <a:endParaRPr lang="zh-CN" altLang="en-US"/>
            </a:p>
          </p:txBody>
        </p:sp>
        <p:sp>
          <p:nvSpPr>
            <p:cNvPr id="75840" name="Line 64"/>
            <p:cNvSpPr>
              <a:spLocks noChangeShapeType="1"/>
            </p:cNvSpPr>
            <p:nvPr/>
          </p:nvSpPr>
          <p:spPr bwMode="auto">
            <a:xfrm flipH="1">
              <a:off x="4752" y="2112"/>
              <a:ext cx="192" cy="288"/>
            </a:xfrm>
            <a:prstGeom prst="line">
              <a:avLst/>
            </a:prstGeom>
            <a:noFill/>
            <a:ln w="28575">
              <a:solidFill>
                <a:srgbClr val="FF33CC"/>
              </a:solidFill>
              <a:round/>
              <a:headEnd/>
              <a:tailEnd type="triangle" w="sm" len="lg"/>
            </a:ln>
            <a:effectLst/>
          </p:spPr>
          <p:txBody>
            <a:bodyPr wrap="none"/>
            <a:lstStyle/>
            <a:p>
              <a:endParaRPr lang="zh-CN" altLang="en-US"/>
            </a:p>
          </p:txBody>
        </p:sp>
        <p:graphicFrame>
          <p:nvGraphicFramePr>
            <p:cNvPr id="75841" name="Object 65"/>
            <p:cNvGraphicFramePr>
              <a:graphicFrameLocks noChangeAspect="1"/>
            </p:cNvGraphicFramePr>
            <p:nvPr/>
          </p:nvGraphicFramePr>
          <p:xfrm>
            <a:off x="4311" y="1824"/>
            <a:ext cx="234" cy="384"/>
          </p:xfrm>
          <a:graphic>
            <a:graphicData uri="http://schemas.openxmlformats.org/presentationml/2006/ole">
              <mc:AlternateContent xmlns:mc="http://schemas.openxmlformats.org/markup-compatibility/2006">
                <mc:Choice xmlns:v="urn:schemas-microsoft-com:vml" Requires="v">
                  <p:oleObj spid="_x0000_s65825" name="Equation" r:id="rId17" imgW="304560" imgH="380880" progId="Equation.3">
                    <p:embed/>
                  </p:oleObj>
                </mc:Choice>
                <mc:Fallback>
                  <p:oleObj name="Equation" r:id="rId17" imgW="304560" imgH="380880" progId="Equation.3">
                    <p:embed/>
                    <p:pic>
                      <p:nvPicPr>
                        <p:cNvPr id="0" name="Picture 4"/>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11" y="1824"/>
                          <a:ext cx="23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6" name="Text Box 139"/>
          <p:cNvSpPr txBox="1">
            <a:spLocks noChangeArrowheads="1"/>
          </p:cNvSpPr>
          <p:nvPr/>
        </p:nvSpPr>
        <p:spPr bwMode="auto">
          <a:xfrm>
            <a:off x="609600" y="152400"/>
            <a:ext cx="5486400" cy="584775"/>
          </a:xfrm>
          <a:prstGeom prst="rect">
            <a:avLst/>
          </a:prstGeom>
          <a:noFill/>
          <a:ln w="9525">
            <a:noFill/>
            <a:miter lim="800000"/>
            <a:headEnd/>
            <a:tailEnd/>
          </a:ln>
          <a:effectLst/>
        </p:spPr>
        <p:txBody>
          <a:bodyPr wrap="square">
            <a:spAutoFit/>
          </a:bodyPr>
          <a:lstStyle/>
          <a:p>
            <a:pPr>
              <a:spcBef>
                <a:spcPct val="50000"/>
              </a:spcBef>
            </a:pPr>
            <a:r>
              <a:rPr kumimoji="1" lang="zh-CN" altLang="en-US" sz="3200" b="1" dirty="0">
                <a:solidFill>
                  <a:srgbClr val="00B050"/>
                </a:solidFill>
                <a:latin typeface="黑体" pitchFamily="2" charset="-122"/>
                <a:ea typeface="黑体" pitchFamily="2" charset="-122"/>
              </a:rPr>
              <a:t>三</a:t>
            </a:r>
            <a:r>
              <a:rPr kumimoji="1" lang="en-US" altLang="zh-CN" sz="3200" b="1" dirty="0">
                <a:solidFill>
                  <a:srgbClr val="00B050"/>
                </a:solidFill>
                <a:latin typeface="黑体" pitchFamily="2" charset="-122"/>
                <a:ea typeface="黑体" pitchFamily="2" charset="-122"/>
              </a:rPr>
              <a:t> </a:t>
            </a:r>
            <a:r>
              <a:rPr kumimoji="1" lang="zh-CN" altLang="en-US" sz="3200" b="1" dirty="0">
                <a:solidFill>
                  <a:srgbClr val="00B050"/>
                </a:solidFill>
                <a:latin typeface="黑体" pitchFamily="2" charset="-122"/>
                <a:ea typeface="黑体" pitchFamily="2" charset="-122"/>
              </a:rPr>
              <a:t>带电粒在电磁场中的运动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5812"/>
                                        </p:tgtEl>
                                        <p:attrNameLst>
                                          <p:attrName>style.visibility</p:attrName>
                                        </p:attrNameLst>
                                      </p:cBhvr>
                                      <p:to>
                                        <p:strVal val="visible"/>
                                      </p:to>
                                    </p:set>
                                    <p:animEffect transition="in" filter="blinds(vertical)">
                                      <p:cBhvr>
                                        <p:cTn id="7" dur="500"/>
                                        <p:tgtEl>
                                          <p:spTgt spid="758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5808"/>
                                        </p:tgtEl>
                                        <p:attrNameLst>
                                          <p:attrName>style.visibility</p:attrName>
                                        </p:attrNameLst>
                                      </p:cBhvr>
                                      <p:to>
                                        <p:strVal val="visible"/>
                                      </p:to>
                                    </p:set>
                                    <p:animEffect transition="in" filter="blinds(vertical)">
                                      <p:cBhvr>
                                        <p:cTn id="22" dur="500"/>
                                        <p:tgtEl>
                                          <p:spTgt spid="7580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8" grpId="0" autoUpdateAnimBg="0"/>
      <p:bldP spid="7581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0B53595-8CBA-40A4-AF38-4C15151C808A}"/>
              </a:ext>
            </a:extLst>
          </p:cNvPr>
          <p:cNvSpPr>
            <a:spLocks noGrp="1" noChangeArrowheads="1"/>
          </p:cNvSpPr>
          <p:nvPr>
            <p:ph type="title"/>
          </p:nvPr>
        </p:nvSpPr>
        <p:spPr>
          <a:xfrm>
            <a:off x="457200" y="274638"/>
            <a:ext cx="8229600" cy="633412"/>
          </a:xfrm>
        </p:spPr>
        <p:txBody>
          <a:bodyPr>
            <a:normAutofit fontScale="90000"/>
          </a:bodyPr>
          <a:lstStyle/>
          <a:p>
            <a:pPr eaLnBrk="1" hangingPunct="1"/>
            <a:r>
              <a:rPr lang="zh-CN" altLang="en-US" sz="4000"/>
              <a:t>地磁的作用</a:t>
            </a:r>
          </a:p>
        </p:txBody>
      </p:sp>
      <p:pic>
        <p:nvPicPr>
          <p:cNvPr id="14339" name="Picture 5" descr="614822703624388">
            <a:extLst>
              <a:ext uri="{FF2B5EF4-FFF2-40B4-BE49-F238E27FC236}">
                <a16:creationId xmlns:a16="http://schemas.microsoft.com/office/drawing/2014/main" id="{61C312CC-E855-4C50-9D9B-2F22D6EC9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550" y="1133475"/>
            <a:ext cx="4186238"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7" descr="0507141501">
            <a:extLst>
              <a:ext uri="{FF2B5EF4-FFF2-40B4-BE49-F238E27FC236}">
                <a16:creationId xmlns:a16="http://schemas.microsoft.com/office/drawing/2014/main" id="{F5064FE4-E2A8-4298-A68A-F3A71E2CE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 y="998538"/>
            <a:ext cx="40513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1" descr="u=1976500334,3290569291&amp;fm=0&amp;gp=40">
            <a:hlinkClick r:id="rId5"/>
            <a:extLst>
              <a:ext uri="{FF2B5EF4-FFF2-40B4-BE49-F238E27FC236}">
                <a16:creationId xmlns:a16="http://schemas.microsoft.com/office/drawing/2014/main" id="{13767511-873C-40DD-8148-3CBA6F2CFD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550" y="4103688"/>
            <a:ext cx="33750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3" descr="u=3896864132,2485609220&amp;fm=0&amp;gp=40">
            <a:hlinkClick r:id="rId7"/>
            <a:extLst>
              <a:ext uri="{FF2B5EF4-FFF2-40B4-BE49-F238E27FC236}">
                <a16:creationId xmlns:a16="http://schemas.microsoft.com/office/drawing/2014/main" id="{91D2E104-9E5E-434A-AF54-7A70D84E02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863" y="4194175"/>
            <a:ext cx="35560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0600" y="2743200"/>
            <a:ext cx="7520007" cy="1015663"/>
          </a:xfrm>
          <a:prstGeom prst="rect">
            <a:avLst/>
          </a:prstGeom>
        </p:spPr>
        <p:txBody>
          <a:bodyPr wrap="none">
            <a:spAutoFit/>
          </a:bodyPr>
          <a:lstStyle/>
          <a:p>
            <a:r>
              <a:rPr lang="en-US" altLang="zh-CN" sz="6000" dirty="0">
                <a:latin typeface="Times New Roman" panose="02020603050405020304" pitchFamily="18" charset="0"/>
                <a:ea typeface="黑体" panose="02010609060101010101" pitchFamily="49" charset="-122"/>
                <a:cs typeface="Times New Roman" panose="02020603050405020304" pitchFamily="18" charset="0"/>
              </a:rPr>
              <a:t>8.6 </a:t>
            </a:r>
            <a:r>
              <a:rPr lang="zh-CN" altLang="zh-CN" sz="6000" dirty="0">
                <a:latin typeface="Times New Roman" panose="02020603050405020304" pitchFamily="18" charset="0"/>
                <a:ea typeface="黑体" panose="02010609060101010101" pitchFamily="49" charset="-122"/>
                <a:cs typeface="Times New Roman" panose="02020603050405020304" pitchFamily="18" charset="0"/>
              </a:rPr>
              <a:t>磁场中的载流导线</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378325" y="990600"/>
            <a:ext cx="4343400" cy="3124200"/>
            <a:chOff x="2758" y="624"/>
            <a:chExt cx="2736" cy="1968"/>
          </a:xfrm>
        </p:grpSpPr>
        <p:sp>
          <p:nvSpPr>
            <p:cNvPr id="82947" name="Rectangle 3"/>
            <p:cNvSpPr>
              <a:spLocks noChangeArrowheads="1"/>
            </p:cNvSpPr>
            <p:nvPr/>
          </p:nvSpPr>
          <p:spPr bwMode="auto">
            <a:xfrm>
              <a:off x="2758" y="624"/>
              <a:ext cx="2736" cy="196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82948" name="AutoShape 4"/>
            <p:cNvSpPr>
              <a:spLocks noChangeArrowheads="1"/>
            </p:cNvSpPr>
            <p:nvPr/>
          </p:nvSpPr>
          <p:spPr bwMode="auto">
            <a:xfrm rot="4698127">
              <a:off x="3694" y="408"/>
              <a:ext cx="624" cy="2304"/>
            </a:xfrm>
            <a:prstGeom prst="can">
              <a:avLst>
                <a:gd name="adj" fmla="val 39812"/>
              </a:avLst>
            </a:prstGeom>
            <a:gradFill rotWithShape="0">
              <a:gsLst>
                <a:gs pos="0">
                  <a:srgbClr val="336699"/>
                </a:gs>
                <a:gs pos="50000">
                  <a:schemeClr val="bg1"/>
                </a:gs>
                <a:gs pos="100000">
                  <a:srgbClr val="336699"/>
                </a:gs>
              </a:gsLst>
              <a:lin ang="5400000" scaled="1"/>
            </a:gradFill>
            <a:ln w="9525">
              <a:solidFill>
                <a:schemeClr val="tx1"/>
              </a:solidFill>
              <a:round/>
              <a:headEnd/>
              <a:tailEnd/>
            </a:ln>
            <a:effectLst/>
          </p:spPr>
          <p:txBody>
            <a:bodyPr wrap="none" anchor="ctr"/>
            <a:lstStyle/>
            <a:p>
              <a:endParaRPr lang="zh-CN" altLang="en-US"/>
            </a:p>
          </p:txBody>
        </p:sp>
        <p:sp>
          <p:nvSpPr>
            <p:cNvPr id="82949" name="Rectangle 5"/>
            <p:cNvSpPr>
              <a:spLocks noChangeArrowheads="1"/>
            </p:cNvSpPr>
            <p:nvPr/>
          </p:nvSpPr>
          <p:spPr bwMode="auto">
            <a:xfrm rot="-716591">
              <a:off x="3239" y="1249"/>
              <a:ext cx="1534" cy="624"/>
            </a:xfrm>
            <a:prstGeom prst="rect">
              <a:avLst/>
            </a:prstGeom>
            <a:solidFill>
              <a:srgbClr val="F7FFFF"/>
            </a:solidFill>
            <a:ln w="9525">
              <a:solidFill>
                <a:schemeClr val="tx1"/>
              </a:solidFill>
              <a:miter lim="800000"/>
              <a:headEnd/>
              <a:tailEnd/>
            </a:ln>
            <a:effectLst/>
          </p:spPr>
          <p:txBody>
            <a:bodyPr wrap="none" anchor="ctr"/>
            <a:lstStyle/>
            <a:p>
              <a:endParaRPr lang="zh-CN" altLang="en-US"/>
            </a:p>
          </p:txBody>
        </p:sp>
        <p:graphicFrame>
          <p:nvGraphicFramePr>
            <p:cNvPr id="82950" name="Object 6"/>
            <p:cNvGraphicFramePr>
              <a:graphicFrameLocks noChangeAspect="1"/>
            </p:cNvGraphicFramePr>
            <p:nvPr/>
          </p:nvGraphicFramePr>
          <p:xfrm>
            <a:off x="3958" y="2016"/>
            <a:ext cx="239" cy="240"/>
          </p:xfrm>
          <a:graphic>
            <a:graphicData uri="http://schemas.openxmlformats.org/presentationml/2006/ole">
              <mc:AlternateContent xmlns:mc="http://schemas.openxmlformats.org/markup-compatibility/2006">
                <mc:Choice xmlns:v="urn:schemas-microsoft-com:vml" Requires="v">
                  <p:oleObj spid="_x0000_s67027" name="Equation" r:id="rId3" imgW="253800" imgH="253800" progId="Equation.3">
                    <p:embed/>
                  </p:oleObj>
                </mc:Choice>
                <mc:Fallback>
                  <p:oleObj name="Equation" r:id="rId3" imgW="253800" imgH="253800" progId="Equation.3">
                    <p:embed/>
                    <p:pic>
                      <p:nvPicPr>
                        <p:cNvPr id="0" name="Picture 1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 y="2016"/>
                          <a:ext cx="239"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1" name="Freeform 7"/>
            <p:cNvSpPr>
              <a:spLocks/>
            </p:cNvSpPr>
            <p:nvPr/>
          </p:nvSpPr>
          <p:spPr bwMode="auto">
            <a:xfrm>
              <a:off x="5008" y="1245"/>
              <a:ext cx="383" cy="81"/>
            </a:xfrm>
            <a:custGeom>
              <a:avLst/>
              <a:gdLst/>
              <a:ahLst/>
              <a:cxnLst>
                <a:cxn ang="0">
                  <a:pos x="0" y="81"/>
                </a:cxn>
                <a:cxn ang="0">
                  <a:pos x="383" y="0"/>
                </a:cxn>
              </a:cxnLst>
              <a:rect l="0" t="0" r="r" b="b"/>
              <a:pathLst>
                <a:path w="383" h="81">
                  <a:moveTo>
                    <a:pt x="0" y="81"/>
                  </a:moveTo>
                  <a:lnTo>
                    <a:pt x="383" y="0"/>
                  </a:lnTo>
                </a:path>
              </a:pathLst>
            </a:custGeom>
            <a:noFill/>
            <a:ln w="38100">
              <a:solidFill>
                <a:srgbClr val="FF0000"/>
              </a:solidFill>
              <a:round/>
              <a:headEnd type="none" w="sm" len="lg"/>
              <a:tailEnd type="triangle" w="sm" len="med"/>
            </a:ln>
            <a:effectLst/>
          </p:spPr>
          <p:txBody>
            <a:bodyPr wrap="none" anchor="ctr"/>
            <a:lstStyle/>
            <a:p>
              <a:endParaRPr lang="zh-CN" altLang="en-US"/>
            </a:p>
          </p:txBody>
        </p:sp>
        <p:grpSp>
          <p:nvGrpSpPr>
            <p:cNvPr id="3" name="Group 8"/>
            <p:cNvGrpSpPr>
              <a:grpSpLocks/>
            </p:cNvGrpSpPr>
            <p:nvPr/>
          </p:nvGrpSpPr>
          <p:grpSpPr bwMode="auto">
            <a:xfrm>
              <a:off x="3382" y="1776"/>
              <a:ext cx="144" cy="144"/>
              <a:chOff x="3382" y="1776"/>
              <a:chExt cx="144" cy="144"/>
            </a:xfrm>
          </p:grpSpPr>
          <p:sp>
            <p:nvSpPr>
              <p:cNvPr id="82953" name="Oval 9"/>
              <p:cNvSpPr>
                <a:spLocks noChangeArrowheads="1"/>
              </p:cNvSpPr>
              <p:nvPr/>
            </p:nvSpPr>
            <p:spPr bwMode="auto">
              <a:xfrm>
                <a:off x="3382" y="1776"/>
                <a:ext cx="144" cy="144"/>
              </a:xfrm>
              <a:prstGeom prst="ellipse">
                <a:avLst/>
              </a:prstGeom>
              <a:solidFill>
                <a:schemeClr val="accent2"/>
              </a:solidFill>
              <a:ln w="19050">
                <a:solidFill>
                  <a:srgbClr val="0000FF"/>
                </a:solidFill>
                <a:round/>
                <a:headEnd/>
                <a:tailEnd/>
              </a:ln>
              <a:effectLst/>
            </p:spPr>
            <p:txBody>
              <a:bodyPr wrap="none" anchor="ctr"/>
              <a:lstStyle/>
              <a:p>
                <a:endParaRPr lang="zh-CN" altLang="en-US"/>
              </a:p>
            </p:txBody>
          </p:sp>
          <p:sp>
            <p:nvSpPr>
              <p:cNvPr id="82954" name="Line 10"/>
              <p:cNvSpPr>
                <a:spLocks noChangeShapeType="1"/>
              </p:cNvSpPr>
              <p:nvPr/>
            </p:nvSpPr>
            <p:spPr bwMode="auto">
              <a:xfrm>
                <a:off x="3404" y="1854"/>
                <a:ext cx="89" cy="0"/>
              </a:xfrm>
              <a:prstGeom prst="line">
                <a:avLst/>
              </a:prstGeom>
              <a:noFill/>
              <a:ln w="28575">
                <a:solidFill>
                  <a:srgbClr val="0000FF"/>
                </a:solidFill>
                <a:round/>
                <a:headEnd type="none" w="sm" len="lg"/>
                <a:tailEnd type="none" w="sm" len="med"/>
              </a:ln>
              <a:effectLst/>
            </p:spPr>
            <p:txBody>
              <a:bodyPr wrap="none" anchor="ctr"/>
              <a:lstStyle/>
              <a:p>
                <a:endParaRPr lang="zh-CN" altLang="en-US"/>
              </a:p>
            </p:txBody>
          </p:sp>
        </p:grpSp>
        <p:grpSp>
          <p:nvGrpSpPr>
            <p:cNvPr id="4" name="Group 11"/>
            <p:cNvGrpSpPr>
              <a:grpSpLocks/>
            </p:cNvGrpSpPr>
            <p:nvPr/>
          </p:nvGrpSpPr>
          <p:grpSpPr bwMode="auto">
            <a:xfrm>
              <a:off x="3382" y="1392"/>
              <a:ext cx="144" cy="144"/>
              <a:chOff x="3382" y="1392"/>
              <a:chExt cx="144" cy="144"/>
            </a:xfrm>
          </p:grpSpPr>
          <p:sp>
            <p:nvSpPr>
              <p:cNvPr id="82956" name="Oval 12"/>
              <p:cNvSpPr>
                <a:spLocks noChangeArrowheads="1"/>
              </p:cNvSpPr>
              <p:nvPr/>
            </p:nvSpPr>
            <p:spPr bwMode="auto">
              <a:xfrm>
                <a:off x="3382" y="1392"/>
                <a:ext cx="144" cy="144"/>
              </a:xfrm>
              <a:prstGeom prst="ellipse">
                <a:avLst/>
              </a:prstGeom>
              <a:solidFill>
                <a:schemeClr val="accent2"/>
              </a:solidFill>
              <a:ln w="19050">
                <a:solidFill>
                  <a:srgbClr val="0000FF"/>
                </a:solidFill>
                <a:round/>
                <a:headEnd/>
                <a:tailEnd/>
              </a:ln>
              <a:effectLst/>
            </p:spPr>
            <p:txBody>
              <a:bodyPr wrap="none" anchor="ctr"/>
              <a:lstStyle/>
              <a:p>
                <a:endParaRPr lang="zh-CN" altLang="en-US"/>
              </a:p>
            </p:txBody>
          </p:sp>
          <p:sp>
            <p:nvSpPr>
              <p:cNvPr id="82957" name="Line 13"/>
              <p:cNvSpPr>
                <a:spLocks noChangeShapeType="1"/>
              </p:cNvSpPr>
              <p:nvPr/>
            </p:nvSpPr>
            <p:spPr bwMode="auto">
              <a:xfrm>
                <a:off x="3404" y="1470"/>
                <a:ext cx="89" cy="0"/>
              </a:xfrm>
              <a:prstGeom prst="line">
                <a:avLst/>
              </a:prstGeom>
              <a:noFill/>
              <a:ln w="28575">
                <a:solidFill>
                  <a:srgbClr val="0000FF"/>
                </a:solidFill>
                <a:round/>
                <a:headEnd type="none" w="sm" len="lg"/>
                <a:tailEnd type="none" w="sm" len="med"/>
              </a:ln>
              <a:effectLst/>
            </p:spPr>
            <p:txBody>
              <a:bodyPr wrap="none" anchor="ctr"/>
              <a:lstStyle/>
              <a:p>
                <a:endParaRPr lang="zh-CN" altLang="en-US"/>
              </a:p>
            </p:txBody>
          </p:sp>
        </p:grpSp>
        <p:grpSp>
          <p:nvGrpSpPr>
            <p:cNvPr id="5" name="Group 14"/>
            <p:cNvGrpSpPr>
              <a:grpSpLocks/>
            </p:cNvGrpSpPr>
            <p:nvPr/>
          </p:nvGrpSpPr>
          <p:grpSpPr bwMode="auto">
            <a:xfrm>
              <a:off x="4486" y="1152"/>
              <a:ext cx="144" cy="144"/>
              <a:chOff x="4486" y="1152"/>
              <a:chExt cx="144" cy="144"/>
            </a:xfrm>
          </p:grpSpPr>
          <p:sp>
            <p:nvSpPr>
              <p:cNvPr id="82959" name="Oval 15"/>
              <p:cNvSpPr>
                <a:spLocks noChangeArrowheads="1"/>
              </p:cNvSpPr>
              <p:nvPr/>
            </p:nvSpPr>
            <p:spPr bwMode="auto">
              <a:xfrm>
                <a:off x="4486" y="1152"/>
                <a:ext cx="144" cy="144"/>
              </a:xfrm>
              <a:prstGeom prst="ellipse">
                <a:avLst/>
              </a:prstGeom>
              <a:solidFill>
                <a:schemeClr val="accent2"/>
              </a:solidFill>
              <a:ln w="19050">
                <a:solidFill>
                  <a:srgbClr val="0000FF"/>
                </a:solidFill>
                <a:round/>
                <a:headEnd/>
                <a:tailEnd/>
              </a:ln>
              <a:effectLst/>
            </p:spPr>
            <p:txBody>
              <a:bodyPr wrap="none" anchor="ctr"/>
              <a:lstStyle/>
              <a:p>
                <a:endParaRPr lang="zh-CN" altLang="en-US"/>
              </a:p>
            </p:txBody>
          </p:sp>
          <p:sp>
            <p:nvSpPr>
              <p:cNvPr id="82960" name="Line 16"/>
              <p:cNvSpPr>
                <a:spLocks noChangeShapeType="1"/>
              </p:cNvSpPr>
              <p:nvPr/>
            </p:nvSpPr>
            <p:spPr bwMode="auto">
              <a:xfrm>
                <a:off x="4508" y="1230"/>
                <a:ext cx="89" cy="0"/>
              </a:xfrm>
              <a:prstGeom prst="line">
                <a:avLst/>
              </a:prstGeom>
              <a:noFill/>
              <a:ln w="28575">
                <a:solidFill>
                  <a:srgbClr val="0000FF"/>
                </a:solidFill>
                <a:round/>
                <a:headEnd type="none" w="sm" len="lg"/>
                <a:tailEnd type="none" w="sm" len="med"/>
              </a:ln>
              <a:effectLst/>
            </p:spPr>
            <p:txBody>
              <a:bodyPr wrap="none" anchor="ctr"/>
              <a:lstStyle/>
              <a:p>
                <a:endParaRPr lang="zh-CN" altLang="en-US"/>
              </a:p>
            </p:txBody>
          </p:sp>
        </p:grpSp>
        <p:graphicFrame>
          <p:nvGraphicFramePr>
            <p:cNvPr id="82961" name="Object 17"/>
            <p:cNvGraphicFramePr>
              <a:graphicFrameLocks noChangeAspect="1"/>
            </p:cNvGraphicFramePr>
            <p:nvPr/>
          </p:nvGraphicFramePr>
          <p:xfrm>
            <a:off x="5110" y="1056"/>
            <a:ext cx="139" cy="192"/>
          </p:xfrm>
          <a:graphic>
            <a:graphicData uri="http://schemas.openxmlformats.org/presentationml/2006/ole">
              <mc:AlternateContent xmlns:mc="http://schemas.openxmlformats.org/markup-compatibility/2006">
                <mc:Choice xmlns:v="urn:schemas-microsoft-com:vml" Requires="v">
                  <p:oleObj spid="_x0000_s67028" name="Equation" r:id="rId5" imgW="164880" imgH="228600" progId="Equation.3">
                    <p:embed/>
                  </p:oleObj>
                </mc:Choice>
                <mc:Fallback>
                  <p:oleObj name="Equation" r:id="rId5" imgW="164880" imgH="228600" progId="Equation.3">
                    <p:embed/>
                    <p:pic>
                      <p:nvPicPr>
                        <p:cNvPr id="0" name="Picture 15"/>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 y="1056"/>
                          <a:ext cx="139"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62" name="Text Box 18"/>
            <p:cNvSpPr txBox="1">
              <a:spLocks noChangeArrowheads="1"/>
            </p:cNvSpPr>
            <p:nvPr/>
          </p:nvSpPr>
          <p:spPr bwMode="auto">
            <a:xfrm>
              <a:off x="4917" y="1296"/>
              <a:ext cx="385" cy="327"/>
            </a:xfrm>
            <a:prstGeom prst="rect">
              <a:avLst/>
            </a:prstGeom>
            <a:noFill/>
            <a:ln w="9525">
              <a:noFill/>
              <a:miter lim="800000"/>
              <a:headEnd/>
              <a:tailEnd/>
            </a:ln>
            <a:effectLst/>
          </p:spPr>
          <p:txBody>
            <a:bodyPr>
              <a:spAutoFit/>
            </a:bodyPr>
            <a:lstStyle/>
            <a:p>
              <a:pPr>
                <a:spcBef>
                  <a:spcPct val="50000"/>
                </a:spcBef>
              </a:pPr>
              <a:r>
                <a:rPr lang="en-US" altLang="zh-CN" sz="2800" i="1">
                  <a:solidFill>
                    <a:schemeClr val="bg1"/>
                  </a:solidFill>
                  <a:latin typeface="Times New Roman" pitchFamily="18" charset="0"/>
                </a:rPr>
                <a:t>S</a:t>
              </a:r>
            </a:p>
          </p:txBody>
        </p:sp>
        <p:grpSp>
          <p:nvGrpSpPr>
            <p:cNvPr id="6" name="Group 19"/>
            <p:cNvGrpSpPr>
              <a:grpSpLocks/>
            </p:cNvGrpSpPr>
            <p:nvPr/>
          </p:nvGrpSpPr>
          <p:grpSpPr bwMode="auto">
            <a:xfrm>
              <a:off x="3958" y="1296"/>
              <a:ext cx="144" cy="144"/>
              <a:chOff x="3958" y="1296"/>
              <a:chExt cx="144" cy="144"/>
            </a:xfrm>
          </p:grpSpPr>
          <p:sp>
            <p:nvSpPr>
              <p:cNvPr id="82964" name="Oval 20"/>
              <p:cNvSpPr>
                <a:spLocks noChangeArrowheads="1"/>
              </p:cNvSpPr>
              <p:nvPr/>
            </p:nvSpPr>
            <p:spPr bwMode="auto">
              <a:xfrm rot="65613">
                <a:off x="3958" y="1296"/>
                <a:ext cx="144" cy="144"/>
              </a:xfrm>
              <a:prstGeom prst="ellipse">
                <a:avLst/>
              </a:prstGeom>
              <a:solidFill>
                <a:schemeClr val="accent2"/>
              </a:solidFill>
              <a:ln w="19050">
                <a:solidFill>
                  <a:srgbClr val="0000FF"/>
                </a:solidFill>
                <a:round/>
                <a:headEnd/>
                <a:tailEnd/>
              </a:ln>
              <a:effectLst/>
            </p:spPr>
            <p:txBody>
              <a:bodyPr wrap="none" anchor="ctr"/>
              <a:lstStyle/>
              <a:p>
                <a:endParaRPr lang="zh-CN" altLang="en-US"/>
              </a:p>
            </p:txBody>
          </p:sp>
          <p:sp>
            <p:nvSpPr>
              <p:cNvPr id="82965" name="Line 21"/>
              <p:cNvSpPr>
                <a:spLocks noChangeShapeType="1"/>
              </p:cNvSpPr>
              <p:nvPr/>
            </p:nvSpPr>
            <p:spPr bwMode="auto">
              <a:xfrm rot="65613">
                <a:off x="3979" y="1373"/>
                <a:ext cx="89" cy="0"/>
              </a:xfrm>
              <a:prstGeom prst="line">
                <a:avLst/>
              </a:prstGeom>
              <a:noFill/>
              <a:ln w="28575">
                <a:solidFill>
                  <a:srgbClr val="0000FF"/>
                </a:solidFill>
                <a:round/>
                <a:headEnd type="none" w="sm" len="lg"/>
                <a:tailEnd type="none" w="sm" len="med"/>
              </a:ln>
              <a:effectLst/>
            </p:spPr>
            <p:txBody>
              <a:bodyPr wrap="none" anchor="ctr"/>
              <a:lstStyle/>
              <a:p>
                <a:endParaRPr lang="zh-CN" altLang="en-US"/>
              </a:p>
            </p:txBody>
          </p:sp>
        </p:grpSp>
        <p:graphicFrame>
          <p:nvGraphicFramePr>
            <p:cNvPr id="82966" name="Object 22"/>
            <p:cNvGraphicFramePr>
              <a:graphicFrameLocks noChangeAspect="1"/>
            </p:cNvGraphicFramePr>
            <p:nvPr/>
          </p:nvGraphicFramePr>
          <p:xfrm>
            <a:off x="2968" y="2160"/>
            <a:ext cx="273" cy="336"/>
          </p:xfrm>
          <a:graphic>
            <a:graphicData uri="http://schemas.openxmlformats.org/presentationml/2006/ole">
              <mc:AlternateContent xmlns:mc="http://schemas.openxmlformats.org/markup-compatibility/2006">
                <mc:Choice xmlns:v="urn:schemas-microsoft-com:vml" Requires="v">
                  <p:oleObj spid="_x0000_s67029" name="Equation" r:id="rId7" imgW="215640" imgH="266400" progId="Equation.3">
                    <p:embed/>
                  </p:oleObj>
                </mc:Choice>
                <mc:Fallback>
                  <p:oleObj name="Equation" r:id="rId7" imgW="215640" imgH="266400" progId="Equation.3">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8" y="2160"/>
                          <a:ext cx="273"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23"/>
            <p:cNvGrpSpPr>
              <a:grpSpLocks/>
            </p:cNvGrpSpPr>
            <p:nvPr/>
          </p:nvGrpSpPr>
          <p:grpSpPr bwMode="auto">
            <a:xfrm>
              <a:off x="3862" y="1728"/>
              <a:ext cx="144" cy="144"/>
              <a:chOff x="3862" y="1728"/>
              <a:chExt cx="144" cy="144"/>
            </a:xfrm>
          </p:grpSpPr>
          <p:sp>
            <p:nvSpPr>
              <p:cNvPr id="82968" name="Oval 24"/>
              <p:cNvSpPr>
                <a:spLocks noChangeArrowheads="1"/>
              </p:cNvSpPr>
              <p:nvPr/>
            </p:nvSpPr>
            <p:spPr bwMode="auto">
              <a:xfrm>
                <a:off x="3862" y="1728"/>
                <a:ext cx="144" cy="144"/>
              </a:xfrm>
              <a:prstGeom prst="ellipse">
                <a:avLst/>
              </a:prstGeom>
              <a:solidFill>
                <a:schemeClr val="accent2"/>
              </a:solidFill>
              <a:ln w="19050">
                <a:solidFill>
                  <a:srgbClr val="0000FF"/>
                </a:solidFill>
                <a:round/>
                <a:headEnd/>
                <a:tailEnd/>
              </a:ln>
              <a:effectLst/>
            </p:spPr>
            <p:txBody>
              <a:bodyPr wrap="none" anchor="ctr"/>
              <a:lstStyle/>
              <a:p>
                <a:endParaRPr lang="zh-CN" altLang="en-US"/>
              </a:p>
            </p:txBody>
          </p:sp>
          <p:sp>
            <p:nvSpPr>
              <p:cNvPr id="82969" name="Line 25"/>
              <p:cNvSpPr>
                <a:spLocks noChangeShapeType="1"/>
              </p:cNvSpPr>
              <p:nvPr/>
            </p:nvSpPr>
            <p:spPr bwMode="auto">
              <a:xfrm>
                <a:off x="3884" y="1806"/>
                <a:ext cx="89" cy="0"/>
              </a:xfrm>
              <a:prstGeom prst="line">
                <a:avLst/>
              </a:prstGeom>
              <a:noFill/>
              <a:ln w="28575">
                <a:solidFill>
                  <a:srgbClr val="0000FF"/>
                </a:solidFill>
                <a:round/>
                <a:headEnd type="none" w="sm" len="lg"/>
                <a:tailEnd type="none" w="sm" len="med"/>
              </a:ln>
              <a:effectLst/>
            </p:spPr>
            <p:txBody>
              <a:bodyPr wrap="none" anchor="ctr"/>
              <a:lstStyle/>
              <a:p>
                <a:endParaRPr lang="zh-CN" altLang="en-US"/>
              </a:p>
            </p:txBody>
          </p:sp>
        </p:grpSp>
        <p:grpSp>
          <p:nvGrpSpPr>
            <p:cNvPr id="8" name="Group 26"/>
            <p:cNvGrpSpPr>
              <a:grpSpLocks/>
            </p:cNvGrpSpPr>
            <p:nvPr/>
          </p:nvGrpSpPr>
          <p:grpSpPr bwMode="auto">
            <a:xfrm>
              <a:off x="4438" y="1584"/>
              <a:ext cx="144" cy="144"/>
              <a:chOff x="4438" y="1584"/>
              <a:chExt cx="144" cy="144"/>
            </a:xfrm>
          </p:grpSpPr>
          <p:sp>
            <p:nvSpPr>
              <p:cNvPr id="82971" name="Oval 27"/>
              <p:cNvSpPr>
                <a:spLocks noChangeArrowheads="1"/>
              </p:cNvSpPr>
              <p:nvPr/>
            </p:nvSpPr>
            <p:spPr bwMode="auto">
              <a:xfrm>
                <a:off x="4438" y="1584"/>
                <a:ext cx="144" cy="144"/>
              </a:xfrm>
              <a:prstGeom prst="ellipse">
                <a:avLst/>
              </a:prstGeom>
              <a:solidFill>
                <a:schemeClr val="accent2"/>
              </a:solidFill>
              <a:ln w="19050">
                <a:solidFill>
                  <a:srgbClr val="0000FF"/>
                </a:solidFill>
                <a:round/>
                <a:headEnd/>
                <a:tailEnd/>
              </a:ln>
              <a:effectLst/>
            </p:spPr>
            <p:txBody>
              <a:bodyPr wrap="none" anchor="ctr"/>
              <a:lstStyle/>
              <a:p>
                <a:endParaRPr lang="zh-CN" altLang="en-US"/>
              </a:p>
            </p:txBody>
          </p:sp>
          <p:sp>
            <p:nvSpPr>
              <p:cNvPr id="82972" name="Line 28"/>
              <p:cNvSpPr>
                <a:spLocks noChangeShapeType="1"/>
              </p:cNvSpPr>
              <p:nvPr/>
            </p:nvSpPr>
            <p:spPr bwMode="auto">
              <a:xfrm>
                <a:off x="4460" y="1662"/>
                <a:ext cx="89" cy="0"/>
              </a:xfrm>
              <a:prstGeom prst="line">
                <a:avLst/>
              </a:prstGeom>
              <a:noFill/>
              <a:ln w="28575">
                <a:solidFill>
                  <a:srgbClr val="0000FF"/>
                </a:solidFill>
                <a:round/>
                <a:headEnd type="none" w="sm" len="lg"/>
                <a:tailEnd type="none" w="sm" len="med"/>
              </a:ln>
              <a:effectLst/>
            </p:spPr>
            <p:txBody>
              <a:bodyPr wrap="none" anchor="ctr"/>
              <a:lstStyle/>
              <a:p>
                <a:endParaRPr lang="zh-CN" altLang="en-US"/>
              </a:p>
            </p:txBody>
          </p:sp>
        </p:grpSp>
        <p:sp>
          <p:nvSpPr>
            <p:cNvPr id="82973" name="Line 29"/>
            <p:cNvSpPr>
              <a:spLocks noChangeShapeType="1"/>
            </p:cNvSpPr>
            <p:nvPr/>
          </p:nvSpPr>
          <p:spPr bwMode="auto">
            <a:xfrm>
              <a:off x="4774" y="864"/>
              <a:ext cx="0" cy="1632"/>
            </a:xfrm>
            <a:prstGeom prst="line">
              <a:avLst/>
            </a:prstGeom>
            <a:noFill/>
            <a:ln w="19050">
              <a:solidFill>
                <a:srgbClr val="CC00CC"/>
              </a:solidFill>
              <a:round/>
              <a:headEnd/>
              <a:tailEnd type="triangle" w="sm" len="lg"/>
            </a:ln>
            <a:effectLst/>
          </p:spPr>
          <p:txBody>
            <a:bodyPr wrap="none"/>
            <a:lstStyle/>
            <a:p>
              <a:endParaRPr lang="zh-CN" altLang="en-US"/>
            </a:p>
          </p:txBody>
        </p:sp>
        <p:sp>
          <p:nvSpPr>
            <p:cNvPr id="82974" name="Line 30"/>
            <p:cNvSpPr>
              <a:spLocks noChangeShapeType="1"/>
            </p:cNvSpPr>
            <p:nvPr/>
          </p:nvSpPr>
          <p:spPr bwMode="auto">
            <a:xfrm>
              <a:off x="4294" y="864"/>
              <a:ext cx="0" cy="1632"/>
            </a:xfrm>
            <a:prstGeom prst="line">
              <a:avLst/>
            </a:prstGeom>
            <a:noFill/>
            <a:ln w="19050">
              <a:solidFill>
                <a:srgbClr val="CC00CC"/>
              </a:solidFill>
              <a:round/>
              <a:headEnd/>
              <a:tailEnd type="triangle" w="sm" len="lg"/>
            </a:ln>
            <a:effectLst/>
          </p:spPr>
          <p:txBody>
            <a:bodyPr wrap="none"/>
            <a:lstStyle/>
            <a:p>
              <a:endParaRPr lang="zh-CN" altLang="en-US"/>
            </a:p>
          </p:txBody>
        </p:sp>
        <p:sp>
          <p:nvSpPr>
            <p:cNvPr id="82975" name="Line 31"/>
            <p:cNvSpPr>
              <a:spLocks noChangeShapeType="1"/>
            </p:cNvSpPr>
            <p:nvPr/>
          </p:nvSpPr>
          <p:spPr bwMode="auto">
            <a:xfrm>
              <a:off x="3286" y="864"/>
              <a:ext cx="0" cy="1632"/>
            </a:xfrm>
            <a:prstGeom prst="line">
              <a:avLst/>
            </a:prstGeom>
            <a:noFill/>
            <a:ln w="19050">
              <a:solidFill>
                <a:srgbClr val="CC00CC"/>
              </a:solidFill>
              <a:round/>
              <a:headEnd/>
              <a:tailEnd type="triangle" w="sm" len="lg"/>
            </a:ln>
            <a:effectLst/>
          </p:spPr>
          <p:txBody>
            <a:bodyPr wrap="none"/>
            <a:lstStyle/>
            <a:p>
              <a:endParaRPr lang="zh-CN" altLang="en-US"/>
            </a:p>
          </p:txBody>
        </p:sp>
        <p:sp>
          <p:nvSpPr>
            <p:cNvPr id="82976" name="Line 32"/>
            <p:cNvSpPr>
              <a:spLocks noChangeShapeType="1"/>
            </p:cNvSpPr>
            <p:nvPr/>
          </p:nvSpPr>
          <p:spPr bwMode="auto">
            <a:xfrm rot="19994">
              <a:off x="3324" y="2016"/>
              <a:ext cx="69" cy="347"/>
            </a:xfrm>
            <a:prstGeom prst="line">
              <a:avLst/>
            </a:prstGeom>
            <a:noFill/>
            <a:ln w="12700">
              <a:solidFill>
                <a:schemeClr val="tx1"/>
              </a:solidFill>
              <a:round/>
              <a:headEnd/>
              <a:tailEnd/>
            </a:ln>
            <a:effectLst/>
          </p:spPr>
          <p:txBody>
            <a:bodyPr wrap="none"/>
            <a:lstStyle/>
            <a:p>
              <a:endParaRPr lang="zh-CN" altLang="en-US"/>
            </a:p>
          </p:txBody>
        </p:sp>
        <p:sp>
          <p:nvSpPr>
            <p:cNvPr id="82977" name="Line 33"/>
            <p:cNvSpPr>
              <a:spLocks noChangeShapeType="1"/>
            </p:cNvSpPr>
            <p:nvPr/>
          </p:nvSpPr>
          <p:spPr bwMode="auto">
            <a:xfrm rot="194302">
              <a:off x="4820" y="1711"/>
              <a:ext cx="96" cy="384"/>
            </a:xfrm>
            <a:prstGeom prst="line">
              <a:avLst/>
            </a:prstGeom>
            <a:noFill/>
            <a:ln w="12700">
              <a:solidFill>
                <a:schemeClr val="tx1"/>
              </a:solidFill>
              <a:round/>
              <a:headEnd/>
              <a:tailEnd/>
            </a:ln>
            <a:effectLst/>
          </p:spPr>
          <p:txBody>
            <a:bodyPr wrap="none"/>
            <a:lstStyle/>
            <a:p>
              <a:endParaRPr lang="zh-CN" altLang="en-US"/>
            </a:p>
          </p:txBody>
        </p:sp>
        <p:sp>
          <p:nvSpPr>
            <p:cNvPr id="82978" name="Line 34"/>
            <p:cNvSpPr>
              <a:spLocks noChangeShapeType="1"/>
            </p:cNvSpPr>
            <p:nvPr/>
          </p:nvSpPr>
          <p:spPr bwMode="auto">
            <a:xfrm flipV="1">
              <a:off x="4198" y="1968"/>
              <a:ext cx="672" cy="144"/>
            </a:xfrm>
            <a:prstGeom prst="line">
              <a:avLst/>
            </a:prstGeom>
            <a:noFill/>
            <a:ln w="19050">
              <a:solidFill>
                <a:schemeClr val="tx1"/>
              </a:solidFill>
              <a:prstDash val="dash"/>
              <a:round/>
              <a:headEnd/>
              <a:tailEnd type="triangle" w="sm" len="lg"/>
            </a:ln>
            <a:effectLst/>
          </p:spPr>
          <p:txBody>
            <a:bodyPr wrap="none"/>
            <a:lstStyle/>
            <a:p>
              <a:endParaRPr lang="zh-CN" altLang="en-US"/>
            </a:p>
          </p:txBody>
        </p:sp>
        <p:sp>
          <p:nvSpPr>
            <p:cNvPr id="82979" name="Line 35"/>
            <p:cNvSpPr>
              <a:spLocks noChangeShapeType="1"/>
            </p:cNvSpPr>
            <p:nvPr/>
          </p:nvSpPr>
          <p:spPr bwMode="auto">
            <a:xfrm rot="21435112" flipH="1">
              <a:off x="3382" y="2160"/>
              <a:ext cx="576" cy="96"/>
            </a:xfrm>
            <a:prstGeom prst="line">
              <a:avLst/>
            </a:prstGeom>
            <a:noFill/>
            <a:ln w="19050">
              <a:solidFill>
                <a:schemeClr val="tx1"/>
              </a:solidFill>
              <a:prstDash val="dash"/>
              <a:round/>
              <a:headEnd/>
              <a:tailEnd type="triangle" w="sm" len="lg"/>
            </a:ln>
            <a:effectLst/>
          </p:spPr>
          <p:txBody>
            <a:bodyPr wrap="none"/>
            <a:lstStyle/>
            <a:p>
              <a:endParaRPr lang="zh-CN" altLang="en-US"/>
            </a:p>
          </p:txBody>
        </p:sp>
        <p:sp>
          <p:nvSpPr>
            <p:cNvPr id="82980" name="Line 36"/>
            <p:cNvSpPr>
              <a:spLocks noChangeShapeType="1"/>
            </p:cNvSpPr>
            <p:nvPr/>
          </p:nvSpPr>
          <p:spPr bwMode="auto">
            <a:xfrm>
              <a:off x="3766" y="864"/>
              <a:ext cx="0" cy="1632"/>
            </a:xfrm>
            <a:prstGeom prst="line">
              <a:avLst/>
            </a:prstGeom>
            <a:noFill/>
            <a:ln w="19050">
              <a:solidFill>
                <a:srgbClr val="CC00CC"/>
              </a:solidFill>
              <a:round/>
              <a:headEnd/>
              <a:tailEnd type="triangle" w="sm" len="lg"/>
            </a:ln>
            <a:effectLst/>
          </p:spPr>
          <p:txBody>
            <a:bodyPr wrap="none"/>
            <a:lstStyle/>
            <a:p>
              <a:endParaRPr lang="zh-CN" altLang="en-US"/>
            </a:p>
          </p:txBody>
        </p:sp>
      </p:grpSp>
      <p:sp>
        <p:nvSpPr>
          <p:cNvPr id="82981" name="Text Box 37"/>
          <p:cNvSpPr txBox="1">
            <a:spLocks noChangeArrowheads="1"/>
          </p:cNvSpPr>
          <p:nvPr/>
        </p:nvSpPr>
        <p:spPr bwMode="auto">
          <a:xfrm>
            <a:off x="705827" y="177225"/>
            <a:ext cx="3561373"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一 安培定律</a:t>
            </a:r>
          </a:p>
        </p:txBody>
      </p:sp>
      <p:grpSp>
        <p:nvGrpSpPr>
          <p:cNvPr id="9" name="Group 38"/>
          <p:cNvGrpSpPr>
            <a:grpSpLocks/>
          </p:cNvGrpSpPr>
          <p:nvPr/>
        </p:nvGrpSpPr>
        <p:grpSpPr bwMode="auto">
          <a:xfrm>
            <a:off x="339725" y="1066800"/>
            <a:ext cx="3886200" cy="796925"/>
            <a:chOff x="336" y="1123"/>
            <a:chExt cx="2496" cy="461"/>
          </a:xfrm>
        </p:grpSpPr>
        <p:sp>
          <p:nvSpPr>
            <p:cNvPr id="82983" name="Text Box 39"/>
            <p:cNvSpPr txBox="1">
              <a:spLocks noChangeArrowheads="1"/>
            </p:cNvSpPr>
            <p:nvPr/>
          </p:nvSpPr>
          <p:spPr bwMode="auto">
            <a:xfrm>
              <a:off x="336" y="1152"/>
              <a:ext cx="1632" cy="301"/>
            </a:xfrm>
            <a:prstGeom prst="rect">
              <a:avLst/>
            </a:prstGeom>
            <a:noFill/>
            <a:ln w="9525">
              <a:noFill/>
              <a:miter lim="800000"/>
              <a:headEnd/>
              <a:tailEnd/>
            </a:ln>
            <a:effectLst/>
          </p:spPr>
          <p:txBody>
            <a:bodyPr>
              <a:spAutoFit/>
            </a:bodyPr>
            <a:lstStyle/>
            <a:p>
              <a:pPr>
                <a:spcBef>
                  <a:spcPct val="50000"/>
                </a:spcBef>
              </a:pPr>
              <a:r>
                <a:rPr lang="zh-CN" altLang="en-US" sz="2800" dirty="0">
                  <a:latin typeface="Times New Roman" pitchFamily="18" charset="0"/>
                  <a:ea typeface="黑体" pitchFamily="2" charset="-122"/>
                </a:rPr>
                <a:t>洛伦兹力</a:t>
              </a:r>
            </a:p>
          </p:txBody>
        </p:sp>
        <p:graphicFrame>
          <p:nvGraphicFramePr>
            <p:cNvPr id="82984" name="Object 40"/>
            <p:cNvGraphicFramePr>
              <a:graphicFrameLocks noChangeAspect="1"/>
            </p:cNvGraphicFramePr>
            <p:nvPr/>
          </p:nvGraphicFramePr>
          <p:xfrm>
            <a:off x="1333" y="1123"/>
            <a:ext cx="1499" cy="461"/>
          </p:xfrm>
          <a:graphic>
            <a:graphicData uri="http://schemas.openxmlformats.org/presentationml/2006/ole">
              <mc:AlternateContent xmlns:mc="http://schemas.openxmlformats.org/markup-compatibility/2006">
                <mc:Choice xmlns:v="urn:schemas-microsoft-com:vml" Requires="v">
                  <p:oleObj spid="_x0000_s67030" name="Equation" r:id="rId9" imgW="888840" imgH="241200" progId="Equation.3">
                    <p:embed/>
                  </p:oleObj>
                </mc:Choice>
                <mc:Fallback>
                  <p:oleObj name="Equation" r:id="rId9" imgW="888840" imgH="241200" progId="Equation.3">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3" y="1123"/>
                          <a:ext cx="1499" cy="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graphicFrame>
        <p:nvGraphicFramePr>
          <p:cNvPr id="82985" name="Object 41"/>
          <p:cNvGraphicFramePr>
            <a:graphicFrameLocks noChangeAspect="1"/>
          </p:cNvGraphicFramePr>
          <p:nvPr>
            <p:extLst>
              <p:ext uri="{D42A27DB-BD31-4B8C-83A1-F6EECF244321}">
                <p14:modId xmlns:p14="http://schemas.microsoft.com/office/powerpoint/2010/main" val="1157596364"/>
              </p:ext>
            </p:extLst>
          </p:nvPr>
        </p:nvGraphicFramePr>
        <p:xfrm>
          <a:off x="762000" y="2201862"/>
          <a:ext cx="2971800" cy="693738"/>
        </p:xfrm>
        <a:graphic>
          <a:graphicData uri="http://schemas.openxmlformats.org/presentationml/2006/ole">
            <mc:AlternateContent xmlns:mc="http://schemas.openxmlformats.org/markup-compatibility/2006">
              <mc:Choice xmlns:v="urn:schemas-microsoft-com:vml" Requires="v">
                <p:oleObj spid="_x0000_s67031" name="Equation" r:id="rId11" imgW="977760" imgH="228600" progId="Equation.3">
                  <p:embed/>
                </p:oleObj>
              </mc:Choice>
              <mc:Fallback>
                <p:oleObj name="Equation" r:id="rId11" imgW="977760" imgH="228600" progId="Equation.3">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2201862"/>
                        <a:ext cx="2971800"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86" name="Object 42"/>
          <p:cNvGraphicFramePr>
            <a:graphicFrameLocks noChangeAspect="1"/>
          </p:cNvGraphicFramePr>
          <p:nvPr>
            <p:extLst>
              <p:ext uri="{D42A27DB-BD31-4B8C-83A1-F6EECF244321}">
                <p14:modId xmlns:p14="http://schemas.microsoft.com/office/powerpoint/2010/main" val="2556732184"/>
              </p:ext>
            </p:extLst>
          </p:nvPr>
        </p:nvGraphicFramePr>
        <p:xfrm>
          <a:off x="381000" y="3429000"/>
          <a:ext cx="3810000" cy="692150"/>
        </p:xfrm>
        <a:graphic>
          <a:graphicData uri="http://schemas.openxmlformats.org/presentationml/2006/ole">
            <mc:AlternateContent xmlns:mc="http://schemas.openxmlformats.org/markup-compatibility/2006">
              <mc:Choice xmlns:v="urn:schemas-microsoft-com:vml" Requires="v">
                <p:oleObj spid="_x0000_s67032" name="Equation" r:id="rId13" imgW="1257120" imgH="228600" progId="Equation.3">
                  <p:embed/>
                </p:oleObj>
              </mc:Choice>
              <mc:Fallback>
                <p:oleObj name="Equation" r:id="rId13" imgW="1257120" imgH="228600" progId="Equation.3">
                  <p:embed/>
                  <p:pic>
                    <p:nvPicPr>
                      <p:cNvPr id="0"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3429000"/>
                        <a:ext cx="381000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87" name="Object 43"/>
          <p:cNvGraphicFramePr>
            <a:graphicFrameLocks noChangeAspect="1"/>
          </p:cNvGraphicFramePr>
          <p:nvPr>
            <p:extLst>
              <p:ext uri="{D42A27DB-BD31-4B8C-83A1-F6EECF244321}">
                <p14:modId xmlns:p14="http://schemas.microsoft.com/office/powerpoint/2010/main" val="4139815985"/>
              </p:ext>
            </p:extLst>
          </p:nvPr>
        </p:nvGraphicFramePr>
        <p:xfrm>
          <a:off x="6435725" y="4267200"/>
          <a:ext cx="2251075" cy="685800"/>
        </p:xfrm>
        <a:graphic>
          <a:graphicData uri="http://schemas.openxmlformats.org/presentationml/2006/ole">
            <mc:AlternateContent xmlns:mc="http://schemas.openxmlformats.org/markup-compatibility/2006">
              <mc:Choice xmlns:v="urn:schemas-microsoft-com:vml" Requires="v">
                <p:oleObj spid="_x0000_s67033" name="Equation" r:id="rId15" imgW="647640" imgH="228600" progId="Equation.3">
                  <p:embed/>
                </p:oleObj>
              </mc:Choice>
              <mc:Fallback>
                <p:oleObj name="Equation" r:id="rId15" imgW="647640" imgH="228600" progId="Equation.3">
                  <p:embed/>
                  <p:pic>
                    <p:nvPicPr>
                      <p:cNvPr id="0"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35725" y="4267200"/>
                        <a:ext cx="2251075" cy="68580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p:spPr>
                  </p:pic>
                </p:oleObj>
              </mc:Fallback>
            </mc:AlternateContent>
          </a:graphicData>
        </a:graphic>
      </p:graphicFrame>
      <p:graphicFrame>
        <p:nvGraphicFramePr>
          <p:cNvPr id="82988" name="Object 44"/>
          <p:cNvGraphicFramePr>
            <a:graphicFrameLocks noChangeAspect="1"/>
          </p:cNvGraphicFramePr>
          <p:nvPr>
            <p:extLst>
              <p:ext uri="{D42A27DB-BD31-4B8C-83A1-F6EECF244321}">
                <p14:modId xmlns:p14="http://schemas.microsoft.com/office/powerpoint/2010/main" val="1482155163"/>
              </p:ext>
            </p:extLst>
          </p:nvPr>
        </p:nvGraphicFramePr>
        <p:xfrm>
          <a:off x="3352800" y="4343400"/>
          <a:ext cx="2286000" cy="600075"/>
        </p:xfrm>
        <a:graphic>
          <a:graphicData uri="http://schemas.openxmlformats.org/presentationml/2006/ole">
            <mc:AlternateContent xmlns:mc="http://schemas.openxmlformats.org/markup-compatibility/2006">
              <mc:Choice xmlns:v="urn:schemas-microsoft-com:vml" Requires="v">
                <p:oleObj spid="_x0000_s67034" name="Equation" r:id="rId17" imgW="787320" imgH="215640" progId="Equation.3">
                  <p:embed/>
                </p:oleObj>
              </mc:Choice>
              <mc:Fallback>
                <p:oleObj name="Equation" r:id="rId17" imgW="787320" imgH="215640" progId="Equation.3">
                  <p:embed/>
                  <p:pic>
                    <p:nvPicPr>
                      <p:cNvPr id="0"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4343400"/>
                        <a:ext cx="228600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89" name="Text Box 45"/>
          <p:cNvSpPr txBox="1">
            <a:spLocks noChangeArrowheads="1"/>
          </p:cNvSpPr>
          <p:nvPr/>
        </p:nvSpPr>
        <p:spPr bwMode="auto">
          <a:xfrm>
            <a:off x="304800" y="5029200"/>
            <a:ext cx="8610600" cy="982385"/>
          </a:xfrm>
          <a:prstGeom prst="rect">
            <a:avLst/>
          </a:prstGeom>
          <a:noFill/>
          <a:ln w="9525">
            <a:noFill/>
            <a:miter lim="800000"/>
            <a:headEnd/>
            <a:tailEnd/>
          </a:ln>
          <a:effectLst/>
        </p:spPr>
        <p:txBody>
          <a:bodyPr>
            <a:spAutoFit/>
          </a:bodyPr>
          <a:lstStyle/>
          <a:p>
            <a:pPr>
              <a:lnSpc>
                <a:spcPct val="110000"/>
              </a:lnSpc>
              <a:spcBef>
                <a:spcPct val="50000"/>
              </a:spcBef>
            </a:pPr>
            <a:r>
              <a:rPr lang="zh-CN" altLang="en-US" sz="2800" dirty="0">
                <a:latin typeface="黑体" pitchFamily="2" charset="-122"/>
                <a:ea typeface="黑体" pitchFamily="2" charset="-122"/>
              </a:rPr>
              <a:t>由于自由电子与晶格之间的相互作用，使导线在宏观上看起来受到了磁场的作用力 </a:t>
            </a:r>
            <a:r>
              <a:rPr lang="en-US" altLang="zh-CN" sz="2800" dirty="0">
                <a:latin typeface="黑体" pitchFamily="2" charset="-122"/>
                <a:ea typeface="黑体" pitchFamily="2" charset="-122"/>
              </a:rPr>
              <a:t>.</a:t>
            </a:r>
          </a:p>
        </p:txBody>
      </p:sp>
      <p:grpSp>
        <p:nvGrpSpPr>
          <p:cNvPr id="10" name="Group 46"/>
          <p:cNvGrpSpPr>
            <a:grpSpLocks/>
          </p:cNvGrpSpPr>
          <p:nvPr/>
        </p:nvGrpSpPr>
        <p:grpSpPr bwMode="auto">
          <a:xfrm>
            <a:off x="263525" y="6161088"/>
            <a:ext cx="8423275" cy="544512"/>
            <a:chOff x="166" y="3737"/>
            <a:chExt cx="5306" cy="343"/>
          </a:xfrm>
        </p:grpSpPr>
        <p:sp>
          <p:nvSpPr>
            <p:cNvPr id="82991" name="Text Box 47"/>
            <p:cNvSpPr txBox="1">
              <a:spLocks noChangeArrowheads="1"/>
            </p:cNvSpPr>
            <p:nvPr/>
          </p:nvSpPr>
          <p:spPr bwMode="auto">
            <a:xfrm>
              <a:off x="166" y="3737"/>
              <a:ext cx="4896"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spAutoFit/>
            </a:bodyPr>
            <a:lstStyle/>
            <a:p>
              <a:pPr>
                <a:spcBef>
                  <a:spcPct val="50000"/>
                </a:spcBef>
              </a:pPr>
              <a:r>
                <a:rPr lang="en-US" altLang="zh-CN" sz="2800" dirty="0">
                  <a:solidFill>
                    <a:srgbClr val="CC0000"/>
                  </a:solidFill>
                  <a:latin typeface="Times New Roman" pitchFamily="18" charset="0"/>
                </a:rPr>
                <a:t> </a:t>
              </a:r>
              <a:r>
                <a:rPr lang="zh-CN" altLang="zh-CN" sz="2800" dirty="0">
                  <a:solidFill>
                    <a:srgbClr val="CC0000"/>
                  </a:solidFill>
                  <a:latin typeface="黑体" pitchFamily="2" charset="-122"/>
                  <a:ea typeface="黑体" pitchFamily="2" charset="-122"/>
                </a:rPr>
                <a:t>安培定律</a:t>
              </a:r>
              <a:r>
                <a:rPr lang="zh-CN" altLang="en-US" sz="2800" dirty="0">
                  <a:solidFill>
                    <a:srgbClr val="CC0000"/>
                  </a:solidFill>
                  <a:latin typeface="黑体" pitchFamily="2" charset="-122"/>
                  <a:ea typeface="黑体" pitchFamily="2" charset="-122"/>
                </a:rPr>
                <a:t> </a:t>
              </a:r>
              <a:r>
                <a:rPr lang="zh-CN" altLang="en-US" sz="2800" dirty="0">
                  <a:latin typeface="黑体" pitchFamily="2" charset="-122"/>
                  <a:ea typeface="黑体" pitchFamily="2" charset="-122"/>
                </a:rPr>
                <a:t>磁场对</a:t>
              </a:r>
              <a:r>
                <a:rPr lang="zh-CN" altLang="en-US" sz="2800" dirty="0">
                  <a:solidFill>
                    <a:srgbClr val="C00000"/>
                  </a:solidFill>
                  <a:latin typeface="黑体" pitchFamily="2" charset="-122"/>
                  <a:ea typeface="黑体" pitchFamily="2" charset="-122"/>
                </a:rPr>
                <a:t>电流元</a:t>
              </a:r>
              <a:r>
                <a:rPr lang="zh-CN" altLang="en-US" sz="2800" dirty="0">
                  <a:latin typeface="黑体" pitchFamily="2" charset="-122"/>
                  <a:ea typeface="黑体" pitchFamily="2" charset="-122"/>
                </a:rPr>
                <a:t>的作用</a:t>
              </a:r>
              <a:r>
                <a:rPr lang="zh-CN" altLang="en-US" sz="2800" dirty="0">
                  <a:solidFill>
                    <a:srgbClr val="CC0000"/>
                  </a:solidFill>
                  <a:latin typeface="黑体" pitchFamily="2" charset="-122"/>
                  <a:ea typeface="黑体" pitchFamily="2" charset="-122"/>
                </a:rPr>
                <a:t>力</a:t>
              </a:r>
            </a:p>
          </p:txBody>
        </p:sp>
        <p:graphicFrame>
          <p:nvGraphicFramePr>
            <p:cNvPr id="82992" name="Object 48"/>
            <p:cNvGraphicFramePr>
              <a:graphicFrameLocks noChangeAspect="1"/>
            </p:cNvGraphicFramePr>
            <p:nvPr/>
          </p:nvGraphicFramePr>
          <p:xfrm>
            <a:off x="3910" y="3737"/>
            <a:ext cx="1562" cy="343"/>
          </p:xfrm>
          <a:graphic>
            <a:graphicData uri="http://schemas.openxmlformats.org/presentationml/2006/ole">
              <mc:AlternateContent xmlns:mc="http://schemas.openxmlformats.org/markup-compatibility/2006">
                <mc:Choice xmlns:v="urn:schemas-microsoft-com:vml" Requires="v">
                  <p:oleObj spid="_x0000_s67035" name="Equation" r:id="rId19" imgW="1320480" imgH="291960" progId="Equation.3">
                    <p:embed/>
                  </p:oleObj>
                </mc:Choice>
                <mc:Fallback>
                  <p:oleObj name="Equation" r:id="rId19" imgW="1320480" imgH="291960" progId="Equation.3">
                    <p:embed/>
                    <p:pic>
                      <p:nvPicPr>
                        <p:cNvPr id="0"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10" y="3737"/>
                          <a:ext cx="1562" cy="343"/>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pSp>
      <p:grpSp>
        <p:nvGrpSpPr>
          <p:cNvPr id="11" name="Group 49"/>
          <p:cNvGrpSpPr>
            <a:grpSpLocks/>
          </p:cNvGrpSpPr>
          <p:nvPr/>
        </p:nvGrpSpPr>
        <p:grpSpPr bwMode="auto">
          <a:xfrm>
            <a:off x="6019800" y="1143000"/>
            <a:ext cx="762000" cy="685800"/>
            <a:chOff x="4272" y="816"/>
            <a:chExt cx="480" cy="432"/>
          </a:xfrm>
        </p:grpSpPr>
        <p:graphicFrame>
          <p:nvGraphicFramePr>
            <p:cNvPr id="82994" name="Object 50"/>
            <p:cNvGraphicFramePr>
              <a:graphicFrameLocks noChangeAspect="1"/>
            </p:cNvGraphicFramePr>
            <p:nvPr/>
          </p:nvGraphicFramePr>
          <p:xfrm>
            <a:off x="4512" y="816"/>
            <a:ext cx="240" cy="432"/>
          </p:xfrm>
          <a:graphic>
            <a:graphicData uri="http://schemas.openxmlformats.org/presentationml/2006/ole">
              <mc:AlternateContent xmlns:mc="http://schemas.openxmlformats.org/markup-compatibility/2006">
                <mc:Choice xmlns:v="urn:schemas-microsoft-com:vml" Requires="v">
                  <p:oleObj spid="_x0000_s67036" name="公式" r:id="rId21" imgW="190440" imgH="241200" progId="Equation.3">
                    <p:embed/>
                  </p:oleObj>
                </mc:Choice>
                <mc:Fallback>
                  <p:oleObj name="公式" r:id="rId21" imgW="190440" imgH="241200" progId="Equation.3">
                    <p:embed/>
                    <p:pic>
                      <p:nvPicPr>
                        <p:cNvPr id="0" name="Picture 11"/>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12" y="816"/>
                          <a:ext cx="24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51"/>
            <p:cNvGrpSpPr>
              <a:grpSpLocks/>
            </p:cNvGrpSpPr>
            <p:nvPr/>
          </p:nvGrpSpPr>
          <p:grpSpPr bwMode="auto">
            <a:xfrm>
              <a:off x="4272" y="960"/>
              <a:ext cx="192" cy="192"/>
              <a:chOff x="3792" y="576"/>
              <a:chExt cx="192" cy="192"/>
            </a:xfrm>
          </p:grpSpPr>
          <p:sp>
            <p:nvSpPr>
              <p:cNvPr id="82996" name="Oval 52"/>
              <p:cNvSpPr>
                <a:spLocks noChangeArrowheads="1"/>
              </p:cNvSpPr>
              <p:nvPr/>
            </p:nvSpPr>
            <p:spPr bwMode="auto">
              <a:xfrm>
                <a:off x="3792" y="576"/>
                <a:ext cx="192" cy="192"/>
              </a:xfrm>
              <a:prstGeom prst="ellipse">
                <a:avLst/>
              </a:prstGeom>
              <a:noFill/>
              <a:ln w="19050">
                <a:solidFill>
                  <a:schemeClr val="tx1"/>
                </a:solidFill>
                <a:round/>
                <a:headEnd/>
                <a:tailEnd/>
              </a:ln>
              <a:effectLst/>
            </p:spPr>
            <p:txBody>
              <a:bodyPr wrap="none" anchor="ctr"/>
              <a:lstStyle/>
              <a:p>
                <a:endParaRPr lang="zh-CN" altLang="en-US"/>
              </a:p>
            </p:txBody>
          </p:sp>
          <p:sp>
            <p:nvSpPr>
              <p:cNvPr id="82997" name="Line 53"/>
              <p:cNvSpPr>
                <a:spLocks noChangeShapeType="1"/>
              </p:cNvSpPr>
              <p:nvPr/>
            </p:nvSpPr>
            <p:spPr bwMode="auto">
              <a:xfrm flipH="1">
                <a:off x="3840" y="624"/>
                <a:ext cx="96" cy="96"/>
              </a:xfrm>
              <a:prstGeom prst="line">
                <a:avLst/>
              </a:prstGeom>
              <a:noFill/>
              <a:ln w="28575">
                <a:solidFill>
                  <a:srgbClr val="FF0000"/>
                </a:solidFill>
                <a:round/>
                <a:headEnd/>
                <a:tailEnd/>
              </a:ln>
              <a:effectLst/>
            </p:spPr>
            <p:txBody>
              <a:bodyPr wrap="none"/>
              <a:lstStyle/>
              <a:p>
                <a:endParaRPr lang="zh-CN" altLang="en-US"/>
              </a:p>
            </p:txBody>
          </p:sp>
          <p:sp>
            <p:nvSpPr>
              <p:cNvPr id="82998" name="Line 54"/>
              <p:cNvSpPr>
                <a:spLocks noChangeShapeType="1"/>
              </p:cNvSpPr>
              <p:nvPr/>
            </p:nvSpPr>
            <p:spPr bwMode="auto">
              <a:xfrm>
                <a:off x="3840" y="624"/>
                <a:ext cx="96" cy="96"/>
              </a:xfrm>
              <a:prstGeom prst="line">
                <a:avLst/>
              </a:prstGeom>
              <a:noFill/>
              <a:ln w="28575">
                <a:solidFill>
                  <a:srgbClr val="FF0000"/>
                </a:solidFill>
                <a:round/>
                <a:headEnd/>
                <a:tailEnd/>
              </a:ln>
              <a:effectLst/>
            </p:spPr>
            <p:txBody>
              <a:bodyPr wrap="none"/>
              <a:lstStyle/>
              <a:p>
                <a:endParaRPr lang="zh-CN" altLang="en-US"/>
              </a:p>
            </p:txBody>
          </p:sp>
        </p:grpSp>
      </p:grpSp>
      <p:grpSp>
        <p:nvGrpSpPr>
          <p:cNvPr id="13" name="Group 55"/>
          <p:cNvGrpSpPr>
            <a:grpSpLocks/>
          </p:cNvGrpSpPr>
          <p:nvPr/>
        </p:nvGrpSpPr>
        <p:grpSpPr bwMode="auto">
          <a:xfrm>
            <a:off x="5268913" y="1524000"/>
            <a:ext cx="1023937" cy="838200"/>
            <a:chOff x="3319" y="960"/>
            <a:chExt cx="645" cy="528"/>
          </a:xfrm>
        </p:grpSpPr>
        <p:sp>
          <p:nvSpPr>
            <p:cNvPr id="83000" name="Freeform 56"/>
            <p:cNvSpPr>
              <a:spLocks/>
            </p:cNvSpPr>
            <p:nvPr/>
          </p:nvSpPr>
          <p:spPr bwMode="auto">
            <a:xfrm>
              <a:off x="3580" y="1386"/>
              <a:ext cx="384" cy="84"/>
            </a:xfrm>
            <a:custGeom>
              <a:avLst/>
              <a:gdLst/>
              <a:ahLst/>
              <a:cxnLst>
                <a:cxn ang="0">
                  <a:pos x="384" y="0"/>
                </a:cxn>
                <a:cxn ang="0">
                  <a:pos x="0" y="84"/>
                </a:cxn>
              </a:cxnLst>
              <a:rect l="0" t="0" r="r" b="b"/>
              <a:pathLst>
                <a:path w="384" h="84">
                  <a:moveTo>
                    <a:pt x="384" y="0"/>
                  </a:moveTo>
                  <a:lnTo>
                    <a:pt x="0" y="84"/>
                  </a:lnTo>
                </a:path>
              </a:pathLst>
            </a:custGeom>
            <a:noFill/>
            <a:ln w="38100" cmpd="sng">
              <a:solidFill>
                <a:srgbClr val="3333FF"/>
              </a:solidFill>
              <a:round/>
              <a:headEnd type="none" w="sm" len="lg"/>
              <a:tailEnd type="triangle" w="sm" len="med"/>
            </a:ln>
            <a:effectLst/>
          </p:spPr>
          <p:txBody>
            <a:bodyPr wrap="none" anchor="ctr"/>
            <a:lstStyle/>
            <a:p>
              <a:endParaRPr lang="zh-CN" altLang="en-US"/>
            </a:p>
          </p:txBody>
        </p:sp>
        <p:graphicFrame>
          <p:nvGraphicFramePr>
            <p:cNvPr id="83001" name="Object 57"/>
            <p:cNvGraphicFramePr>
              <a:graphicFrameLocks noChangeAspect="1"/>
            </p:cNvGraphicFramePr>
            <p:nvPr/>
          </p:nvGraphicFramePr>
          <p:xfrm>
            <a:off x="3319" y="960"/>
            <a:ext cx="449" cy="528"/>
          </p:xfrm>
          <a:graphic>
            <a:graphicData uri="http://schemas.openxmlformats.org/presentationml/2006/ole">
              <mc:AlternateContent xmlns:mc="http://schemas.openxmlformats.org/markup-compatibility/2006">
                <mc:Choice xmlns:v="urn:schemas-microsoft-com:vml" Requires="v">
                  <p:oleObj spid="_x0000_s67037" name="Equation" r:id="rId23" imgW="177480" imgH="228600" progId="Equation.3">
                    <p:embed/>
                  </p:oleObj>
                </mc:Choice>
                <mc:Fallback>
                  <p:oleObj name="Equation" r:id="rId23" imgW="177480" imgH="228600" progId="Equation.3">
                    <p:embed/>
                    <p:pic>
                      <p:nvPicPr>
                        <p:cNvPr id="0" name="Picture 10"/>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19" y="960"/>
                          <a:ext cx="449"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Group 58"/>
          <p:cNvGrpSpPr>
            <a:grpSpLocks/>
          </p:cNvGrpSpPr>
          <p:nvPr/>
        </p:nvGrpSpPr>
        <p:grpSpPr bwMode="auto">
          <a:xfrm>
            <a:off x="5978525" y="2209800"/>
            <a:ext cx="439738" cy="746125"/>
            <a:chOff x="3766" y="1392"/>
            <a:chExt cx="277" cy="470"/>
          </a:xfrm>
        </p:grpSpPr>
        <p:sp>
          <p:nvSpPr>
            <p:cNvPr id="83003" name="Freeform 59"/>
            <p:cNvSpPr>
              <a:spLocks/>
            </p:cNvSpPr>
            <p:nvPr/>
          </p:nvSpPr>
          <p:spPr bwMode="auto">
            <a:xfrm>
              <a:off x="4042" y="1448"/>
              <a:ext cx="1" cy="414"/>
            </a:xfrm>
            <a:custGeom>
              <a:avLst/>
              <a:gdLst/>
              <a:ahLst/>
              <a:cxnLst>
                <a:cxn ang="0">
                  <a:pos x="0" y="0"/>
                </a:cxn>
                <a:cxn ang="0">
                  <a:pos x="0" y="414"/>
                </a:cxn>
              </a:cxnLst>
              <a:rect l="0" t="0" r="r" b="b"/>
              <a:pathLst>
                <a:path w="1" h="414">
                  <a:moveTo>
                    <a:pt x="0" y="0"/>
                  </a:moveTo>
                  <a:lnTo>
                    <a:pt x="0" y="414"/>
                  </a:lnTo>
                </a:path>
              </a:pathLst>
            </a:custGeom>
            <a:noFill/>
            <a:ln w="28575">
              <a:solidFill>
                <a:schemeClr val="tx1"/>
              </a:solidFill>
              <a:prstDash val="dash"/>
              <a:round/>
              <a:headEnd/>
              <a:tailEnd/>
            </a:ln>
            <a:effectLst/>
          </p:spPr>
          <p:txBody>
            <a:bodyPr wrap="none"/>
            <a:lstStyle/>
            <a:p>
              <a:endParaRPr lang="zh-CN" altLang="en-US"/>
            </a:p>
          </p:txBody>
        </p:sp>
        <p:grpSp>
          <p:nvGrpSpPr>
            <p:cNvPr id="15" name="Group 60"/>
            <p:cNvGrpSpPr>
              <a:grpSpLocks/>
            </p:cNvGrpSpPr>
            <p:nvPr/>
          </p:nvGrpSpPr>
          <p:grpSpPr bwMode="auto">
            <a:xfrm>
              <a:off x="3766" y="1392"/>
              <a:ext cx="276" cy="380"/>
              <a:chOff x="3766" y="1392"/>
              <a:chExt cx="276" cy="380"/>
            </a:xfrm>
          </p:grpSpPr>
          <p:sp>
            <p:nvSpPr>
              <p:cNvPr id="83005" name="Freeform 61"/>
              <p:cNvSpPr>
                <a:spLocks/>
              </p:cNvSpPr>
              <p:nvPr/>
            </p:nvSpPr>
            <p:spPr bwMode="auto">
              <a:xfrm>
                <a:off x="3897" y="1392"/>
                <a:ext cx="145" cy="188"/>
              </a:xfrm>
              <a:custGeom>
                <a:avLst/>
                <a:gdLst/>
                <a:ahLst/>
                <a:cxnLst>
                  <a:cxn ang="0">
                    <a:pos x="7" y="20"/>
                  </a:cxn>
                  <a:cxn ang="0">
                    <a:pos x="7" y="20"/>
                  </a:cxn>
                  <a:cxn ang="0">
                    <a:pos x="49" y="140"/>
                  </a:cxn>
                  <a:cxn ang="0">
                    <a:pos x="145" y="188"/>
                  </a:cxn>
                </a:cxnLst>
                <a:rect l="0" t="0" r="r" b="b"/>
                <a:pathLst>
                  <a:path w="145" h="188">
                    <a:moveTo>
                      <a:pt x="7" y="20"/>
                    </a:moveTo>
                    <a:cubicBezTo>
                      <a:pt x="7" y="20"/>
                      <a:pt x="0" y="0"/>
                      <a:pt x="7" y="20"/>
                    </a:cubicBezTo>
                    <a:cubicBezTo>
                      <a:pt x="14" y="40"/>
                      <a:pt x="26" y="112"/>
                      <a:pt x="49" y="140"/>
                    </a:cubicBezTo>
                    <a:cubicBezTo>
                      <a:pt x="72" y="168"/>
                      <a:pt x="125" y="178"/>
                      <a:pt x="145" y="188"/>
                    </a:cubicBezTo>
                  </a:path>
                </a:pathLst>
              </a:custGeom>
              <a:noFill/>
              <a:ln w="28575" cmpd="sng">
                <a:solidFill>
                  <a:srgbClr val="FFCC00"/>
                </a:solidFill>
                <a:round/>
                <a:headEnd/>
                <a:tailEnd/>
              </a:ln>
              <a:effectLst/>
            </p:spPr>
            <p:txBody>
              <a:bodyPr wrap="none"/>
              <a:lstStyle/>
              <a:p>
                <a:endParaRPr lang="zh-CN" altLang="en-US"/>
              </a:p>
            </p:txBody>
          </p:sp>
          <p:graphicFrame>
            <p:nvGraphicFramePr>
              <p:cNvPr id="83006" name="Object 62"/>
              <p:cNvGraphicFramePr>
                <a:graphicFrameLocks noChangeAspect="1"/>
              </p:cNvGraphicFramePr>
              <p:nvPr/>
            </p:nvGraphicFramePr>
            <p:xfrm>
              <a:off x="3766" y="1482"/>
              <a:ext cx="205" cy="290"/>
            </p:xfrm>
            <a:graphic>
              <a:graphicData uri="http://schemas.openxmlformats.org/presentationml/2006/ole">
                <mc:AlternateContent xmlns:mc="http://schemas.openxmlformats.org/markup-compatibility/2006">
                  <mc:Choice xmlns:v="urn:schemas-microsoft-com:vml" Requires="v">
                    <p:oleObj spid="_x0000_s67038" name="Equation" r:id="rId25" imgW="126720" imgH="177480" progId="Equation.3">
                      <p:embed/>
                    </p:oleObj>
                  </mc:Choice>
                  <mc:Fallback>
                    <p:oleObj name="Equation" r:id="rId25" imgW="126720" imgH="177480" progId="Equation.3">
                      <p:embed/>
                      <p:pic>
                        <p:nvPicPr>
                          <p:cNvPr id="0" name="Picture 9"/>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66" y="1482"/>
                            <a:ext cx="205"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83007" name="Object 63"/>
          <p:cNvGraphicFramePr>
            <a:graphicFrameLocks noChangeAspect="1"/>
          </p:cNvGraphicFramePr>
          <p:nvPr>
            <p:extLst>
              <p:ext uri="{D42A27DB-BD31-4B8C-83A1-F6EECF244321}">
                <p14:modId xmlns:p14="http://schemas.microsoft.com/office/powerpoint/2010/main" val="948822848"/>
              </p:ext>
            </p:extLst>
          </p:nvPr>
        </p:nvGraphicFramePr>
        <p:xfrm>
          <a:off x="381000" y="4343400"/>
          <a:ext cx="2971800" cy="531813"/>
        </p:xfrm>
        <a:graphic>
          <a:graphicData uri="http://schemas.openxmlformats.org/presentationml/2006/ole">
            <mc:AlternateContent xmlns:mc="http://schemas.openxmlformats.org/markup-compatibility/2006">
              <mc:Choice xmlns:v="urn:schemas-microsoft-com:vml" Requires="v">
                <p:oleObj spid="_x0000_s67039" name="Equation" r:id="rId27" imgW="1028520" imgH="190440" progId="Equation.3">
                  <p:embed/>
                </p:oleObj>
              </mc:Choice>
              <mc:Fallback>
                <p:oleObj name="Equation" r:id="rId27" imgW="1028520" imgH="190440" progId="Equation.3">
                  <p:embed/>
                  <p:pic>
                    <p:nvPicPr>
                      <p:cNvPr id="0" name="Picture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1000" y="4343400"/>
                        <a:ext cx="29718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Group 64"/>
          <p:cNvGrpSpPr>
            <a:grpSpLocks/>
          </p:cNvGrpSpPr>
          <p:nvPr/>
        </p:nvGrpSpPr>
        <p:grpSpPr bwMode="auto">
          <a:xfrm>
            <a:off x="6407150" y="1963738"/>
            <a:ext cx="1136650" cy="855662"/>
            <a:chOff x="4036" y="1237"/>
            <a:chExt cx="716" cy="539"/>
          </a:xfrm>
        </p:grpSpPr>
        <p:grpSp>
          <p:nvGrpSpPr>
            <p:cNvPr id="17" name="Group 65"/>
            <p:cNvGrpSpPr>
              <a:grpSpLocks/>
            </p:cNvGrpSpPr>
            <p:nvPr/>
          </p:nvGrpSpPr>
          <p:grpSpPr bwMode="auto">
            <a:xfrm>
              <a:off x="4108" y="1237"/>
              <a:ext cx="644" cy="368"/>
              <a:chOff x="4108" y="1237"/>
              <a:chExt cx="644" cy="368"/>
            </a:xfrm>
          </p:grpSpPr>
          <p:sp>
            <p:nvSpPr>
              <p:cNvPr id="83010" name="Freeform 66"/>
              <p:cNvSpPr>
                <a:spLocks/>
              </p:cNvSpPr>
              <p:nvPr/>
            </p:nvSpPr>
            <p:spPr bwMode="auto">
              <a:xfrm>
                <a:off x="4108" y="1290"/>
                <a:ext cx="318" cy="72"/>
              </a:xfrm>
              <a:custGeom>
                <a:avLst/>
                <a:gdLst/>
                <a:ahLst/>
                <a:cxnLst>
                  <a:cxn ang="0">
                    <a:pos x="0" y="72"/>
                  </a:cxn>
                  <a:cxn ang="0">
                    <a:pos x="318" y="0"/>
                  </a:cxn>
                </a:cxnLst>
                <a:rect l="0" t="0" r="r" b="b"/>
                <a:pathLst>
                  <a:path w="318" h="72">
                    <a:moveTo>
                      <a:pt x="0" y="72"/>
                    </a:moveTo>
                    <a:lnTo>
                      <a:pt x="318" y="0"/>
                    </a:lnTo>
                  </a:path>
                </a:pathLst>
              </a:custGeom>
              <a:noFill/>
              <a:ln w="38100" cmpd="sng">
                <a:solidFill>
                  <a:srgbClr val="FF0000"/>
                </a:solidFill>
                <a:round/>
                <a:headEnd type="none" w="sm" len="lg"/>
                <a:tailEnd type="triangle" w="sm" len="med"/>
              </a:ln>
              <a:effectLst/>
            </p:spPr>
            <p:txBody>
              <a:bodyPr wrap="none" anchor="ctr"/>
              <a:lstStyle/>
              <a:p>
                <a:endParaRPr lang="zh-CN" altLang="en-US"/>
              </a:p>
            </p:txBody>
          </p:sp>
          <p:graphicFrame>
            <p:nvGraphicFramePr>
              <p:cNvPr id="83011" name="Object 67"/>
              <p:cNvGraphicFramePr>
                <a:graphicFrameLocks noChangeAspect="1"/>
              </p:cNvGraphicFramePr>
              <p:nvPr/>
            </p:nvGraphicFramePr>
            <p:xfrm>
              <a:off x="4294" y="1237"/>
              <a:ext cx="458" cy="368"/>
            </p:xfrm>
            <a:graphic>
              <a:graphicData uri="http://schemas.openxmlformats.org/presentationml/2006/ole">
                <mc:AlternateContent xmlns:mc="http://schemas.openxmlformats.org/markup-compatibility/2006">
                  <mc:Choice xmlns:v="urn:schemas-microsoft-com:vml" Requires="v">
                    <p:oleObj spid="_x0000_s67040" name="Equation" r:id="rId29" imgW="266400" imgH="215640" progId="Equation.3">
                      <p:embed/>
                    </p:oleObj>
                  </mc:Choice>
                  <mc:Fallback>
                    <p:oleObj name="Equation" r:id="rId29" imgW="266400" imgH="215640" progId="Equation.3">
                      <p:embed/>
                      <p:pic>
                        <p:nvPicPr>
                          <p:cNvPr id="0" name="Picture 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94" y="1237"/>
                            <a:ext cx="458"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 name="Group 68"/>
            <p:cNvGrpSpPr>
              <a:grpSpLocks/>
            </p:cNvGrpSpPr>
            <p:nvPr/>
          </p:nvGrpSpPr>
          <p:grpSpPr bwMode="auto">
            <a:xfrm>
              <a:off x="4036" y="1332"/>
              <a:ext cx="275" cy="444"/>
              <a:chOff x="4036" y="1332"/>
              <a:chExt cx="275" cy="444"/>
            </a:xfrm>
          </p:grpSpPr>
          <p:graphicFrame>
            <p:nvGraphicFramePr>
              <p:cNvPr id="83013" name="Object 69"/>
              <p:cNvGraphicFramePr>
                <a:graphicFrameLocks noChangeAspect="1"/>
              </p:cNvGraphicFramePr>
              <p:nvPr/>
            </p:nvGraphicFramePr>
            <p:xfrm>
              <a:off x="4102" y="1440"/>
              <a:ext cx="209" cy="336"/>
            </p:xfrm>
            <a:graphic>
              <a:graphicData uri="http://schemas.openxmlformats.org/presentationml/2006/ole">
                <mc:AlternateContent xmlns:mc="http://schemas.openxmlformats.org/markup-compatibility/2006">
                  <mc:Choice xmlns:v="urn:schemas-microsoft-com:vml" Requires="v">
                    <p:oleObj spid="_x0000_s67041" name="Equation" r:id="rId31" imgW="126720" imgH="203040" progId="Equation.3">
                      <p:embed/>
                    </p:oleObj>
                  </mc:Choice>
                  <mc:Fallback>
                    <p:oleObj name="Equation" r:id="rId31" imgW="126720" imgH="203040" progId="Equation.3">
                      <p:embed/>
                      <p:pic>
                        <p:nvPicPr>
                          <p:cNvPr id="0" name="Picture 7"/>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02" y="1440"/>
                            <a:ext cx="209"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014" name="Arc 70"/>
              <p:cNvSpPr>
                <a:spLocks/>
              </p:cNvSpPr>
              <p:nvPr/>
            </p:nvSpPr>
            <p:spPr bwMode="auto">
              <a:xfrm flipV="1">
                <a:off x="4036" y="1332"/>
                <a:ext cx="210" cy="252"/>
              </a:xfrm>
              <a:custGeom>
                <a:avLst/>
                <a:gdLst>
                  <a:gd name="G0" fmla="+- 2069 0 0"/>
                  <a:gd name="G1" fmla="+- 21600 0 0"/>
                  <a:gd name="G2" fmla="+- 21600 0 0"/>
                  <a:gd name="T0" fmla="*/ 0 w 23669"/>
                  <a:gd name="T1" fmla="*/ 99 h 22684"/>
                  <a:gd name="T2" fmla="*/ 23642 w 23669"/>
                  <a:gd name="T3" fmla="*/ 22684 h 22684"/>
                  <a:gd name="T4" fmla="*/ 2069 w 23669"/>
                  <a:gd name="T5" fmla="*/ 21600 h 22684"/>
                </a:gdLst>
                <a:ahLst/>
                <a:cxnLst>
                  <a:cxn ang="0">
                    <a:pos x="T0" y="T1"/>
                  </a:cxn>
                  <a:cxn ang="0">
                    <a:pos x="T2" y="T3"/>
                  </a:cxn>
                  <a:cxn ang="0">
                    <a:pos x="T4" y="T5"/>
                  </a:cxn>
                </a:cxnLst>
                <a:rect l="0" t="0" r="r" b="b"/>
                <a:pathLst>
                  <a:path w="23669" h="22684" fill="none" extrusionOk="0">
                    <a:moveTo>
                      <a:pt x="0" y="99"/>
                    </a:moveTo>
                    <a:cubicBezTo>
                      <a:pt x="687" y="33"/>
                      <a:pt x="1378" y="-1"/>
                      <a:pt x="2069" y="0"/>
                    </a:cubicBezTo>
                    <a:cubicBezTo>
                      <a:pt x="13998" y="0"/>
                      <a:pt x="23669" y="9670"/>
                      <a:pt x="23669" y="21600"/>
                    </a:cubicBezTo>
                    <a:cubicBezTo>
                      <a:pt x="23669" y="21961"/>
                      <a:pt x="23659" y="22322"/>
                      <a:pt x="23641" y="22683"/>
                    </a:cubicBezTo>
                  </a:path>
                  <a:path w="23669" h="22684" stroke="0" extrusionOk="0">
                    <a:moveTo>
                      <a:pt x="0" y="99"/>
                    </a:moveTo>
                    <a:cubicBezTo>
                      <a:pt x="687" y="33"/>
                      <a:pt x="1378" y="-1"/>
                      <a:pt x="2069" y="0"/>
                    </a:cubicBezTo>
                    <a:cubicBezTo>
                      <a:pt x="13998" y="0"/>
                      <a:pt x="23669" y="9670"/>
                      <a:pt x="23669" y="21600"/>
                    </a:cubicBezTo>
                    <a:cubicBezTo>
                      <a:pt x="23669" y="21961"/>
                      <a:pt x="23659" y="22322"/>
                      <a:pt x="23641" y="22683"/>
                    </a:cubicBezTo>
                    <a:lnTo>
                      <a:pt x="2069" y="21600"/>
                    </a:lnTo>
                    <a:close/>
                  </a:path>
                </a:pathLst>
              </a:custGeom>
              <a:noFill/>
              <a:ln w="28575">
                <a:solidFill>
                  <a:srgbClr val="33CC33"/>
                </a:solidFill>
                <a:round/>
                <a:headEnd/>
                <a:tailEnd/>
              </a:ln>
              <a:effectLst/>
            </p:spPr>
            <p:txBody>
              <a:bodyPr wrap="none" anchor="ctr"/>
              <a:lstStyle/>
              <a:p>
                <a:endParaRPr lang="zh-CN" altLang="en-US"/>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2985"/>
                                        </p:tgtEl>
                                        <p:attrNameLst>
                                          <p:attrName>style.visibility</p:attrName>
                                        </p:attrNameLst>
                                      </p:cBhvr>
                                      <p:to>
                                        <p:strVal val="visible"/>
                                      </p:to>
                                    </p:set>
                                    <p:animEffect transition="in" filter="blinds(vertical)">
                                      <p:cBhvr>
                                        <p:cTn id="22" dur="500"/>
                                        <p:tgtEl>
                                          <p:spTgt spid="8298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2986"/>
                                        </p:tgtEl>
                                        <p:attrNameLst>
                                          <p:attrName>style.visibility</p:attrName>
                                        </p:attrNameLst>
                                      </p:cBhvr>
                                      <p:to>
                                        <p:strVal val="visible"/>
                                      </p:to>
                                    </p:set>
                                    <p:animEffect transition="in" filter="blinds(horizontal)">
                                      <p:cBhvr>
                                        <p:cTn id="32" dur="500"/>
                                        <p:tgtEl>
                                          <p:spTgt spid="8298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82987"/>
                                        </p:tgtEl>
                                        <p:attrNameLst>
                                          <p:attrName>style.visibility</p:attrName>
                                        </p:attrNameLst>
                                      </p:cBhvr>
                                      <p:to>
                                        <p:strVal val="visible"/>
                                      </p:to>
                                    </p:set>
                                    <p:animEffect transition="in" filter="blinds(vertical)">
                                      <p:cBhvr>
                                        <p:cTn id="37" dur="500"/>
                                        <p:tgtEl>
                                          <p:spTgt spid="8298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83007"/>
                                        </p:tgtEl>
                                        <p:attrNameLst>
                                          <p:attrName>style.visibility</p:attrName>
                                        </p:attrNameLst>
                                      </p:cBhvr>
                                      <p:to>
                                        <p:strVal val="visible"/>
                                      </p:to>
                                    </p:set>
                                    <p:animEffect transition="in" filter="blinds(vertical)">
                                      <p:cBhvr>
                                        <p:cTn id="42" dur="500"/>
                                        <p:tgtEl>
                                          <p:spTgt spid="8300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9"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strips(up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82988"/>
                                        </p:tgtEl>
                                        <p:attrNameLst>
                                          <p:attrName>style.visibility</p:attrName>
                                        </p:attrNameLst>
                                      </p:cBhvr>
                                      <p:to>
                                        <p:strVal val="visible"/>
                                      </p:to>
                                    </p:set>
                                    <p:animEffect transition="in" filter="blinds(vertical)">
                                      <p:cBhvr>
                                        <p:cTn id="52" dur="500"/>
                                        <p:tgtEl>
                                          <p:spTgt spid="8298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2989"/>
                                        </p:tgtEl>
                                        <p:attrNameLst>
                                          <p:attrName>style.visibility</p:attrName>
                                        </p:attrNameLst>
                                      </p:cBhvr>
                                      <p:to>
                                        <p:strVal val="visible"/>
                                      </p:to>
                                    </p:set>
                                    <p:animEffect transition="in" filter="blinds(horizontal)">
                                      <p:cBhvr>
                                        <p:cTn id="57" dur="500"/>
                                        <p:tgtEl>
                                          <p:spTgt spid="8298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blinds(horizontal)">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89"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724400" y="4038600"/>
            <a:ext cx="3886200" cy="2590800"/>
            <a:chOff x="2976" y="2352"/>
            <a:chExt cx="2448" cy="1632"/>
          </a:xfrm>
        </p:grpSpPr>
        <p:sp>
          <p:nvSpPr>
            <p:cNvPr id="83971" name="Rectangle 3"/>
            <p:cNvSpPr>
              <a:spLocks noChangeArrowheads="1"/>
            </p:cNvSpPr>
            <p:nvPr/>
          </p:nvSpPr>
          <p:spPr bwMode="auto">
            <a:xfrm>
              <a:off x="2976" y="2352"/>
              <a:ext cx="2448" cy="1632"/>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83972" name="Line 4"/>
            <p:cNvSpPr>
              <a:spLocks noChangeShapeType="1"/>
            </p:cNvSpPr>
            <p:nvPr/>
          </p:nvSpPr>
          <p:spPr bwMode="auto">
            <a:xfrm flipH="1">
              <a:off x="3456" y="3552"/>
              <a:ext cx="624" cy="240"/>
            </a:xfrm>
            <a:prstGeom prst="line">
              <a:avLst/>
            </a:prstGeom>
            <a:noFill/>
            <a:ln w="28575">
              <a:solidFill>
                <a:srgbClr val="F10BF7"/>
              </a:solidFill>
              <a:round/>
              <a:headEnd/>
              <a:tailEnd type="triangle" w="sm" len="lg"/>
            </a:ln>
            <a:effectLst/>
          </p:spPr>
          <p:txBody>
            <a:bodyPr wrap="none" anchor="ctr"/>
            <a:lstStyle/>
            <a:p>
              <a:endParaRPr lang="zh-CN" altLang="en-US"/>
            </a:p>
          </p:txBody>
        </p:sp>
        <p:graphicFrame>
          <p:nvGraphicFramePr>
            <p:cNvPr id="83973" name="Object 5"/>
            <p:cNvGraphicFramePr>
              <a:graphicFrameLocks noChangeAspect="1"/>
            </p:cNvGraphicFramePr>
            <p:nvPr/>
          </p:nvGraphicFramePr>
          <p:xfrm>
            <a:off x="3216" y="3552"/>
            <a:ext cx="329" cy="384"/>
          </p:xfrm>
          <a:graphic>
            <a:graphicData uri="http://schemas.openxmlformats.org/presentationml/2006/ole">
              <mc:AlternateContent xmlns:mc="http://schemas.openxmlformats.org/markup-compatibility/2006">
                <mc:Choice xmlns:v="urn:schemas-microsoft-com:vml" Requires="v">
                  <p:oleObj spid="_x0000_s68020" name="公式" r:id="rId3" imgW="152280" imgH="190440" progId="Equation.3">
                    <p:embed/>
                  </p:oleObj>
                </mc:Choice>
                <mc:Fallback>
                  <p:oleObj name="公式" r:id="rId3" imgW="152280" imgH="190440" progId="Equation.3">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3552"/>
                          <a:ext cx="329"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4" name="Object 6"/>
            <p:cNvGraphicFramePr>
              <a:graphicFrameLocks noChangeAspect="1"/>
            </p:cNvGraphicFramePr>
            <p:nvPr/>
          </p:nvGraphicFramePr>
          <p:xfrm>
            <a:off x="3120" y="2928"/>
            <a:ext cx="448" cy="332"/>
          </p:xfrm>
          <a:graphic>
            <a:graphicData uri="http://schemas.openxmlformats.org/presentationml/2006/ole">
              <mc:AlternateContent xmlns:mc="http://schemas.openxmlformats.org/markup-compatibility/2006">
                <mc:Choice xmlns:v="urn:schemas-microsoft-com:vml" Requires="v">
                  <p:oleObj spid="_x0000_s68021" name="Equation" r:id="rId5" imgW="393480" imgH="291960" progId="Equation.3">
                    <p:embed/>
                  </p:oleObj>
                </mc:Choice>
                <mc:Fallback>
                  <p:oleObj name="Equation" r:id="rId5" imgW="393480" imgH="291960" progId="Equation.3">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0" y="2928"/>
                          <a:ext cx="448"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83975" name="Object 7"/>
            <p:cNvGraphicFramePr>
              <a:graphicFrameLocks noChangeAspect="1"/>
            </p:cNvGraphicFramePr>
            <p:nvPr/>
          </p:nvGraphicFramePr>
          <p:xfrm>
            <a:off x="3552" y="3339"/>
            <a:ext cx="210" cy="337"/>
          </p:xfrm>
          <a:graphic>
            <a:graphicData uri="http://schemas.openxmlformats.org/presentationml/2006/ole">
              <mc:AlternateContent xmlns:mc="http://schemas.openxmlformats.org/markup-compatibility/2006">
                <mc:Choice xmlns:v="urn:schemas-microsoft-com:vml" Requires="v">
                  <p:oleObj spid="_x0000_s68022" name="Equation" r:id="rId7" imgW="126720" imgH="203040" progId="Equation.3">
                    <p:embed/>
                  </p:oleObj>
                </mc:Choice>
                <mc:Fallback>
                  <p:oleObj name="Equation" r:id="rId7" imgW="126720" imgH="203040" progId="Equation.3">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2" y="3339"/>
                          <a:ext cx="210" cy="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6" name="Freeform 8"/>
            <p:cNvSpPr>
              <a:spLocks/>
            </p:cNvSpPr>
            <p:nvPr/>
          </p:nvSpPr>
          <p:spPr bwMode="auto">
            <a:xfrm>
              <a:off x="3772" y="3415"/>
              <a:ext cx="95" cy="267"/>
            </a:xfrm>
            <a:custGeom>
              <a:avLst/>
              <a:gdLst/>
              <a:ahLst/>
              <a:cxnLst>
                <a:cxn ang="0">
                  <a:pos x="95" y="0"/>
                </a:cxn>
                <a:cxn ang="0">
                  <a:pos x="14" y="104"/>
                </a:cxn>
                <a:cxn ang="0">
                  <a:pos x="13" y="267"/>
                </a:cxn>
              </a:cxnLst>
              <a:rect l="0" t="0" r="r" b="b"/>
              <a:pathLst>
                <a:path w="95" h="267">
                  <a:moveTo>
                    <a:pt x="95" y="0"/>
                  </a:moveTo>
                  <a:cubicBezTo>
                    <a:pt x="80" y="17"/>
                    <a:pt x="28" y="59"/>
                    <a:pt x="14" y="104"/>
                  </a:cubicBezTo>
                  <a:cubicBezTo>
                    <a:pt x="0" y="149"/>
                    <a:pt x="13" y="233"/>
                    <a:pt x="13" y="267"/>
                  </a:cubicBezTo>
                </a:path>
              </a:pathLst>
            </a:custGeom>
            <a:noFill/>
            <a:ln w="28575" cmpd="sng">
              <a:solidFill>
                <a:srgbClr val="33CC33"/>
              </a:solidFill>
              <a:round/>
              <a:headEnd/>
              <a:tailEnd/>
            </a:ln>
            <a:effectLst/>
          </p:spPr>
          <p:txBody>
            <a:bodyPr wrap="none"/>
            <a:lstStyle/>
            <a:p>
              <a:endParaRPr lang="zh-CN" altLang="en-US"/>
            </a:p>
          </p:txBody>
        </p:sp>
        <p:sp>
          <p:nvSpPr>
            <p:cNvPr id="83977" name="Line 9"/>
            <p:cNvSpPr>
              <a:spLocks noChangeShapeType="1"/>
            </p:cNvSpPr>
            <p:nvPr/>
          </p:nvSpPr>
          <p:spPr bwMode="auto">
            <a:xfrm flipV="1">
              <a:off x="4080" y="2688"/>
              <a:ext cx="0" cy="864"/>
            </a:xfrm>
            <a:prstGeom prst="line">
              <a:avLst/>
            </a:prstGeom>
            <a:noFill/>
            <a:ln w="28575">
              <a:solidFill>
                <a:srgbClr val="0000FF"/>
              </a:solidFill>
              <a:round/>
              <a:headEnd/>
              <a:tailEnd type="triangle" w="sm" len="lg"/>
            </a:ln>
            <a:effectLst/>
          </p:spPr>
          <p:txBody>
            <a:bodyPr wrap="none" anchor="ctr"/>
            <a:lstStyle/>
            <a:p>
              <a:endParaRPr lang="zh-CN" altLang="en-US"/>
            </a:p>
          </p:txBody>
        </p:sp>
        <p:graphicFrame>
          <p:nvGraphicFramePr>
            <p:cNvPr id="83978" name="Object 10"/>
            <p:cNvGraphicFramePr>
              <a:graphicFrameLocks noChangeAspect="1"/>
            </p:cNvGraphicFramePr>
            <p:nvPr/>
          </p:nvGraphicFramePr>
          <p:xfrm>
            <a:off x="3744" y="2592"/>
            <a:ext cx="336" cy="272"/>
          </p:xfrm>
          <a:graphic>
            <a:graphicData uri="http://schemas.openxmlformats.org/presentationml/2006/ole">
              <mc:AlternateContent xmlns:mc="http://schemas.openxmlformats.org/markup-compatibility/2006">
                <mc:Choice xmlns:v="urn:schemas-microsoft-com:vml" Requires="v">
                  <p:oleObj spid="_x0000_s68023" name="Equation" r:id="rId9" imgW="342720" imgH="279360" progId="Equation.3">
                    <p:embed/>
                  </p:oleObj>
                </mc:Choice>
                <mc:Fallback>
                  <p:oleObj name="Equation" r:id="rId9" imgW="342720" imgH="279360" progId="Equation.3">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4" y="2592"/>
                          <a:ext cx="336"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9" name="AutoShape 11"/>
            <p:cNvSpPr>
              <a:spLocks noChangeArrowheads="1"/>
            </p:cNvSpPr>
            <p:nvPr/>
          </p:nvSpPr>
          <p:spPr bwMode="auto">
            <a:xfrm rot="-3127994">
              <a:off x="4118" y="3485"/>
              <a:ext cx="96" cy="240"/>
            </a:xfrm>
            <a:prstGeom prst="can">
              <a:avLst>
                <a:gd name="adj" fmla="val 62049"/>
              </a:avLst>
            </a:prstGeom>
            <a:gradFill rotWithShape="0">
              <a:gsLst>
                <a:gs pos="0">
                  <a:srgbClr val="FFFFFF"/>
                </a:gs>
                <a:gs pos="100000">
                  <a:srgbClr val="969696"/>
                </a:gs>
              </a:gsLst>
              <a:lin ang="18900000" scaled="1"/>
            </a:gradFill>
            <a:ln w="19050">
              <a:solidFill>
                <a:srgbClr val="5F5F5F"/>
              </a:solidFill>
              <a:round/>
              <a:headEnd/>
              <a:tailEnd/>
            </a:ln>
            <a:effectLst/>
          </p:spPr>
          <p:txBody>
            <a:bodyPr wrap="none" anchor="ctr"/>
            <a:lstStyle/>
            <a:p>
              <a:endParaRPr lang="zh-CN" altLang="en-US"/>
            </a:p>
          </p:txBody>
        </p:sp>
        <p:sp>
          <p:nvSpPr>
            <p:cNvPr id="83980" name="Line 12"/>
            <p:cNvSpPr>
              <a:spLocks noChangeShapeType="1"/>
            </p:cNvSpPr>
            <p:nvPr/>
          </p:nvSpPr>
          <p:spPr bwMode="auto">
            <a:xfrm flipH="1" flipV="1">
              <a:off x="3504" y="3168"/>
              <a:ext cx="576" cy="384"/>
            </a:xfrm>
            <a:prstGeom prst="line">
              <a:avLst/>
            </a:prstGeom>
            <a:noFill/>
            <a:ln w="28575">
              <a:solidFill>
                <a:srgbClr val="FF0000"/>
              </a:solidFill>
              <a:round/>
              <a:headEnd/>
              <a:tailEnd type="triangle" w="sm" len="lg"/>
            </a:ln>
            <a:effectLst/>
          </p:spPr>
          <p:txBody>
            <a:bodyPr wrap="none"/>
            <a:lstStyle/>
            <a:p>
              <a:endParaRPr lang="zh-CN" altLang="en-US"/>
            </a:p>
          </p:txBody>
        </p:sp>
      </p:grpSp>
      <p:grpSp>
        <p:nvGrpSpPr>
          <p:cNvPr id="3" name="Group 13"/>
          <p:cNvGrpSpPr>
            <a:grpSpLocks/>
          </p:cNvGrpSpPr>
          <p:nvPr/>
        </p:nvGrpSpPr>
        <p:grpSpPr bwMode="auto">
          <a:xfrm>
            <a:off x="457200" y="4562475"/>
            <a:ext cx="4038600" cy="2066925"/>
            <a:chOff x="336" y="2640"/>
            <a:chExt cx="2544" cy="1302"/>
          </a:xfrm>
        </p:grpSpPr>
        <p:sp>
          <p:nvSpPr>
            <p:cNvPr id="83982" name="Text Box 14"/>
            <p:cNvSpPr txBox="1">
              <a:spLocks noChangeArrowheads="1"/>
            </p:cNvSpPr>
            <p:nvPr/>
          </p:nvSpPr>
          <p:spPr bwMode="auto">
            <a:xfrm>
              <a:off x="336" y="2640"/>
              <a:ext cx="2304" cy="71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dirty="0">
                  <a:solidFill>
                    <a:srgbClr val="FF0000"/>
                  </a:solidFill>
                  <a:latin typeface="Times New Roman" pitchFamily="18" charset="0"/>
                </a:rPr>
                <a:t>2 </a:t>
              </a:r>
              <a:r>
                <a:rPr lang="en-US" altLang="zh-CN" sz="2800" dirty="0">
                  <a:solidFill>
                    <a:srgbClr val="C00000"/>
                  </a:solidFill>
                  <a:latin typeface="Times New Roman" pitchFamily="18" charset="0"/>
                </a:rPr>
                <a:t>  </a:t>
              </a:r>
              <a:r>
                <a:rPr lang="zh-CN" altLang="zh-CN" sz="2800" dirty="0">
                  <a:latin typeface="黑体" pitchFamily="49" charset="-122"/>
                  <a:ea typeface="黑体" pitchFamily="49" charset="-122"/>
                </a:rPr>
                <a:t>有限长载流导线所受的安培力</a:t>
              </a:r>
              <a:endParaRPr lang="zh-CN" altLang="en-US" sz="2800" dirty="0">
                <a:latin typeface="黑体" pitchFamily="49" charset="-122"/>
                <a:ea typeface="黑体" pitchFamily="49" charset="-122"/>
              </a:endParaRPr>
            </a:p>
          </p:txBody>
        </p:sp>
        <p:graphicFrame>
          <p:nvGraphicFramePr>
            <p:cNvPr id="83983" name="Object 15"/>
            <p:cNvGraphicFramePr>
              <a:graphicFrameLocks noChangeAspect="1"/>
            </p:cNvGraphicFramePr>
            <p:nvPr/>
          </p:nvGraphicFramePr>
          <p:xfrm>
            <a:off x="384" y="3456"/>
            <a:ext cx="2496" cy="486"/>
          </p:xfrm>
          <a:graphic>
            <a:graphicData uri="http://schemas.openxmlformats.org/presentationml/2006/ole">
              <mc:AlternateContent xmlns:mc="http://schemas.openxmlformats.org/markup-compatibility/2006">
                <mc:Choice xmlns:v="urn:schemas-microsoft-com:vml" Requires="v">
                  <p:oleObj spid="_x0000_s68024" name="Equation" r:id="rId11" imgW="2197080" imgH="444240" progId="Equation.3">
                    <p:embed/>
                  </p:oleObj>
                </mc:Choice>
                <mc:Fallback>
                  <p:oleObj name="Equation" r:id="rId11" imgW="2197080" imgH="444240" progId="Equation.3">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 y="3456"/>
                          <a:ext cx="2496" cy="4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16"/>
          <p:cNvGrpSpPr>
            <a:grpSpLocks/>
          </p:cNvGrpSpPr>
          <p:nvPr/>
        </p:nvGrpSpPr>
        <p:grpSpPr bwMode="auto">
          <a:xfrm>
            <a:off x="457200" y="1182688"/>
            <a:ext cx="5029200" cy="569912"/>
            <a:chOff x="384" y="528"/>
            <a:chExt cx="3168" cy="359"/>
          </a:xfrm>
        </p:grpSpPr>
        <p:graphicFrame>
          <p:nvGraphicFramePr>
            <p:cNvPr id="83985" name="Object 17"/>
            <p:cNvGraphicFramePr>
              <a:graphicFrameLocks noChangeAspect="1"/>
            </p:cNvGraphicFramePr>
            <p:nvPr/>
          </p:nvGraphicFramePr>
          <p:xfrm>
            <a:off x="1920" y="528"/>
            <a:ext cx="1632" cy="359"/>
          </p:xfrm>
          <a:graphic>
            <a:graphicData uri="http://schemas.openxmlformats.org/presentationml/2006/ole">
              <mc:AlternateContent xmlns:mc="http://schemas.openxmlformats.org/markup-compatibility/2006">
                <mc:Choice xmlns:v="urn:schemas-microsoft-com:vml" Requires="v">
                  <p:oleObj spid="_x0000_s68025" name="Equation" r:id="rId13" imgW="1320480" imgH="291960" progId="Equation.3">
                    <p:embed/>
                  </p:oleObj>
                </mc:Choice>
                <mc:Fallback>
                  <p:oleObj name="Equation" r:id="rId13" imgW="1320480" imgH="291960" progId="Equation.3">
                    <p:embed/>
                    <p:pic>
                      <p:nvPicPr>
                        <p:cNvPr id="0"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0" y="528"/>
                          <a:ext cx="1632" cy="359"/>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sp>
          <p:nvSpPr>
            <p:cNvPr id="83986" name="Text Box 18"/>
            <p:cNvSpPr txBox="1">
              <a:spLocks noChangeArrowheads="1"/>
            </p:cNvSpPr>
            <p:nvPr/>
          </p:nvSpPr>
          <p:spPr bwMode="auto">
            <a:xfrm>
              <a:off x="384" y="528"/>
              <a:ext cx="2160" cy="327"/>
            </a:xfrm>
            <a:prstGeom prst="rect">
              <a:avLst/>
            </a:prstGeom>
            <a:noFill/>
            <a:ln w="9525">
              <a:noFill/>
              <a:miter lim="800000"/>
              <a:headEnd/>
              <a:tailEnd/>
            </a:ln>
            <a:effectLst/>
          </p:spPr>
          <p:txBody>
            <a:bodyPr>
              <a:spAutoFit/>
            </a:bodyPr>
            <a:lstStyle/>
            <a:p>
              <a:pPr>
                <a:spcBef>
                  <a:spcPct val="50000"/>
                </a:spcBef>
                <a:buClr>
                  <a:srgbClr val="0000FF"/>
                </a:buClr>
              </a:pPr>
              <a:r>
                <a:rPr lang="en-US" altLang="zh-CN" sz="2800" dirty="0">
                  <a:solidFill>
                    <a:srgbClr val="FF0000"/>
                  </a:solidFill>
                  <a:latin typeface="黑体" pitchFamily="49" charset="-122"/>
                  <a:ea typeface="黑体" pitchFamily="49" charset="-122"/>
                </a:rPr>
                <a:t>1 </a:t>
              </a:r>
              <a:r>
                <a:rPr lang="zh-CN" altLang="zh-CN" sz="2800" dirty="0">
                  <a:solidFill>
                    <a:srgbClr val="FF0000"/>
                  </a:solidFill>
                  <a:latin typeface="黑体" pitchFamily="49" charset="-122"/>
                  <a:ea typeface="黑体" pitchFamily="49" charset="-122"/>
                </a:rPr>
                <a:t>安培定律 </a:t>
              </a:r>
              <a:endParaRPr lang="zh-CN" altLang="en-US" sz="2800" dirty="0">
                <a:solidFill>
                  <a:srgbClr val="FF0000"/>
                </a:solidFill>
                <a:latin typeface="黑体" pitchFamily="49" charset="-122"/>
                <a:ea typeface="黑体" pitchFamily="49" charset="-122"/>
              </a:endParaRPr>
            </a:p>
          </p:txBody>
        </p:sp>
      </p:grpSp>
      <p:grpSp>
        <p:nvGrpSpPr>
          <p:cNvPr id="5" name="Group 19"/>
          <p:cNvGrpSpPr>
            <a:grpSpLocks/>
          </p:cNvGrpSpPr>
          <p:nvPr/>
        </p:nvGrpSpPr>
        <p:grpSpPr bwMode="auto">
          <a:xfrm>
            <a:off x="457200" y="1917700"/>
            <a:ext cx="8229600" cy="2435225"/>
            <a:chOff x="336" y="912"/>
            <a:chExt cx="5184" cy="1534"/>
          </a:xfrm>
        </p:grpSpPr>
        <p:graphicFrame>
          <p:nvGraphicFramePr>
            <p:cNvPr id="83988" name="Object 20"/>
            <p:cNvGraphicFramePr>
              <a:graphicFrameLocks noChangeAspect="1"/>
            </p:cNvGraphicFramePr>
            <p:nvPr/>
          </p:nvGraphicFramePr>
          <p:xfrm>
            <a:off x="1872" y="1344"/>
            <a:ext cx="2112" cy="375"/>
          </p:xfrm>
          <a:graphic>
            <a:graphicData uri="http://schemas.openxmlformats.org/presentationml/2006/ole">
              <mc:AlternateContent xmlns:mc="http://schemas.openxmlformats.org/markup-compatibility/2006">
                <mc:Choice xmlns:v="urn:schemas-microsoft-com:vml" Requires="v">
                  <p:oleObj spid="_x0000_s68026" name="Equation" r:id="rId15" imgW="952200" imgH="203040" progId="Equation.3">
                    <p:embed/>
                  </p:oleObj>
                </mc:Choice>
                <mc:Fallback>
                  <p:oleObj name="Equation" r:id="rId15" imgW="952200" imgH="203040" progId="Equation.3">
                    <p:embed/>
                    <p:pic>
                      <p:nvPicPr>
                        <p:cNvPr id="0"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72" y="1344"/>
                          <a:ext cx="2112" cy="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89" name="Text Box 21"/>
            <p:cNvSpPr txBox="1">
              <a:spLocks noChangeArrowheads="1"/>
            </p:cNvSpPr>
            <p:nvPr/>
          </p:nvSpPr>
          <p:spPr bwMode="auto">
            <a:xfrm>
              <a:off x="336" y="912"/>
              <a:ext cx="5136" cy="384"/>
            </a:xfrm>
            <a:prstGeom prst="rect">
              <a:avLst/>
            </a:prstGeom>
            <a:noFill/>
            <a:ln w="9525">
              <a:noFill/>
              <a:miter lim="800000"/>
              <a:headEnd/>
              <a:tailEnd/>
            </a:ln>
            <a:effectLst/>
          </p:spPr>
          <p:txBody>
            <a:bodyPr>
              <a:spAutoFit/>
            </a:bodyPr>
            <a:lstStyle/>
            <a:p>
              <a:pPr>
                <a:lnSpc>
                  <a:spcPct val="120000"/>
                </a:lnSpc>
                <a:buClr>
                  <a:srgbClr val="008080"/>
                </a:buClr>
              </a:pPr>
              <a:r>
                <a:rPr lang="en-US" altLang="zh-CN" sz="2800" dirty="0">
                  <a:solidFill>
                    <a:srgbClr val="FF0000"/>
                  </a:solidFill>
                  <a:latin typeface="黑体" pitchFamily="49" charset="-122"/>
                  <a:ea typeface="黑体" pitchFamily="49" charset="-122"/>
                </a:rPr>
                <a:t>  </a:t>
              </a:r>
              <a:r>
                <a:rPr lang="zh-CN" altLang="en-US" sz="2800" dirty="0">
                  <a:solidFill>
                    <a:srgbClr val="FF0000"/>
                  </a:solidFill>
                  <a:latin typeface="黑体" pitchFamily="49" charset="-122"/>
                  <a:ea typeface="黑体" pitchFamily="49" charset="-122"/>
                </a:rPr>
                <a:t>意义</a:t>
              </a:r>
              <a:r>
                <a:rPr lang="zh-CN" altLang="en-US" sz="2800" dirty="0">
                  <a:solidFill>
                    <a:srgbClr val="FF0000"/>
                  </a:solidFill>
                  <a:latin typeface="黑体" pitchFamily="49" charset="-122"/>
                  <a:ea typeface="黑体" pitchFamily="49" charset="-122"/>
                  <a:sym typeface="Wingdings" pitchFamily="2" charset="2"/>
                </a:rPr>
                <a:t>：（</a:t>
              </a:r>
              <a:r>
                <a:rPr lang="en-US" altLang="zh-CN" sz="2800" dirty="0">
                  <a:solidFill>
                    <a:srgbClr val="FF0000"/>
                  </a:solidFill>
                  <a:latin typeface="黑体" pitchFamily="49" charset="-122"/>
                  <a:ea typeface="黑体" pitchFamily="49" charset="-122"/>
                  <a:sym typeface="Wingdings" pitchFamily="2" charset="2"/>
                </a:rPr>
                <a:t>1</a:t>
              </a:r>
              <a:r>
                <a:rPr lang="zh-CN" altLang="en-US" sz="2800" dirty="0">
                  <a:solidFill>
                    <a:srgbClr val="FF0000"/>
                  </a:solidFill>
                  <a:latin typeface="黑体" pitchFamily="49" charset="-122"/>
                  <a:ea typeface="黑体" pitchFamily="49" charset="-122"/>
                  <a:sym typeface="Wingdings" pitchFamily="2" charset="2"/>
                </a:rPr>
                <a:t>）</a:t>
              </a:r>
              <a:r>
                <a:rPr lang="zh-CN" altLang="en-US" sz="2800" dirty="0">
                  <a:solidFill>
                    <a:srgbClr val="1C1C1C"/>
                  </a:solidFill>
                  <a:latin typeface="黑体" pitchFamily="49" charset="-122"/>
                  <a:ea typeface="黑体" pitchFamily="49" charset="-122"/>
                </a:rPr>
                <a:t>磁场对</a:t>
              </a:r>
              <a:r>
                <a:rPr lang="zh-CN" altLang="en-US" sz="2800" dirty="0">
                  <a:solidFill>
                    <a:srgbClr val="FF0000"/>
                  </a:solidFill>
                  <a:latin typeface="黑体" pitchFamily="49" charset="-122"/>
                  <a:ea typeface="黑体" pitchFamily="49" charset="-122"/>
                </a:rPr>
                <a:t>电流元</a:t>
              </a:r>
              <a:r>
                <a:rPr lang="zh-CN" altLang="en-US" sz="2800" dirty="0">
                  <a:solidFill>
                    <a:srgbClr val="1C1C1C"/>
                  </a:solidFill>
                  <a:latin typeface="黑体" pitchFamily="49" charset="-122"/>
                  <a:ea typeface="黑体" pitchFamily="49" charset="-122"/>
                </a:rPr>
                <a:t>作用的力的</a:t>
              </a:r>
              <a:r>
                <a:rPr lang="zh-CN" altLang="en-US" sz="2800" dirty="0">
                  <a:solidFill>
                    <a:srgbClr val="FF0000"/>
                  </a:solidFill>
                  <a:latin typeface="黑体" pitchFamily="49" charset="-122"/>
                  <a:ea typeface="黑体" pitchFamily="49" charset="-122"/>
                </a:rPr>
                <a:t>大小</a:t>
              </a:r>
              <a:r>
                <a:rPr lang="zh-CN" altLang="en-US" sz="2800" dirty="0">
                  <a:solidFill>
                    <a:srgbClr val="1C1C1C"/>
                  </a:solidFill>
                  <a:latin typeface="黑体" pitchFamily="49" charset="-122"/>
                  <a:ea typeface="黑体" pitchFamily="49" charset="-122"/>
                </a:rPr>
                <a:t>为</a:t>
              </a:r>
            </a:p>
          </p:txBody>
        </p:sp>
        <p:grpSp>
          <p:nvGrpSpPr>
            <p:cNvPr id="6" name="Group 22"/>
            <p:cNvGrpSpPr>
              <a:grpSpLocks/>
            </p:cNvGrpSpPr>
            <p:nvPr/>
          </p:nvGrpSpPr>
          <p:grpSpPr bwMode="auto">
            <a:xfrm>
              <a:off x="336" y="1680"/>
              <a:ext cx="5184" cy="766"/>
              <a:chOff x="384" y="1630"/>
              <a:chExt cx="5184" cy="766"/>
            </a:xfrm>
          </p:grpSpPr>
          <p:sp>
            <p:nvSpPr>
              <p:cNvPr id="83991" name="Rectangle 23"/>
              <p:cNvSpPr>
                <a:spLocks noChangeArrowheads="1"/>
              </p:cNvSpPr>
              <p:nvPr/>
            </p:nvSpPr>
            <p:spPr bwMode="auto">
              <a:xfrm>
                <a:off x="384" y="1632"/>
                <a:ext cx="5184" cy="764"/>
              </a:xfrm>
              <a:prstGeom prst="rect">
                <a:avLst/>
              </a:prstGeom>
              <a:noFill/>
              <a:ln w="9525">
                <a:noFill/>
                <a:miter lim="800000"/>
                <a:headEnd/>
                <a:tailEnd/>
              </a:ln>
              <a:effectLst/>
            </p:spPr>
            <p:txBody>
              <a:bodyPr>
                <a:spAutoFit/>
              </a:bodyPr>
              <a:lstStyle/>
              <a:p>
                <a:pPr>
                  <a:lnSpc>
                    <a:spcPct val="130000"/>
                  </a:lnSpc>
                  <a:buClr>
                    <a:srgbClr val="008080"/>
                  </a:buClr>
                  <a:buFont typeface="Wingdings" pitchFamily="2" charset="2"/>
                  <a:buNone/>
                </a:pPr>
                <a:r>
                  <a:rPr lang="en-US" altLang="zh-CN" sz="2800" dirty="0">
                    <a:solidFill>
                      <a:srgbClr val="1C1C1C"/>
                    </a:solidFill>
                    <a:latin typeface="黑体" pitchFamily="49" charset="-122"/>
                    <a:ea typeface="黑体" pitchFamily="49" charset="-122"/>
                  </a:rPr>
                  <a:t> </a:t>
                </a:r>
                <a:r>
                  <a:rPr lang="zh-CN" altLang="en-US" sz="2800" dirty="0">
                    <a:solidFill>
                      <a:srgbClr val="FF0000"/>
                    </a:solidFill>
                    <a:latin typeface="黑体" pitchFamily="49" charset="-122"/>
                    <a:ea typeface="黑体" pitchFamily="49" charset="-122"/>
                  </a:rPr>
                  <a:t>（</a:t>
                </a:r>
                <a:r>
                  <a:rPr lang="en-US" altLang="zh-CN" sz="2800" dirty="0">
                    <a:solidFill>
                      <a:srgbClr val="FF0000"/>
                    </a:solidFill>
                    <a:latin typeface="黑体" pitchFamily="49" charset="-122"/>
                    <a:ea typeface="黑体" pitchFamily="49" charset="-122"/>
                  </a:rPr>
                  <a:t>2</a:t>
                </a:r>
                <a:r>
                  <a:rPr lang="zh-CN" altLang="en-US" sz="2800" dirty="0">
                    <a:solidFill>
                      <a:srgbClr val="FF0000"/>
                    </a:solidFill>
                    <a:latin typeface="黑体" pitchFamily="49" charset="-122"/>
                    <a:ea typeface="黑体" pitchFamily="49" charset="-122"/>
                  </a:rPr>
                  <a:t>）</a:t>
                </a:r>
                <a:r>
                  <a:rPr lang="zh-CN" altLang="en-US" sz="2800" dirty="0">
                    <a:solidFill>
                      <a:srgbClr val="1C1C1C"/>
                    </a:solidFill>
                    <a:latin typeface="黑体" pitchFamily="49" charset="-122"/>
                    <a:ea typeface="黑体" pitchFamily="49" charset="-122"/>
                  </a:rPr>
                  <a:t>    的方向垂直于     和  所组成的平面</a:t>
                </a:r>
                <a:r>
                  <a:rPr lang="en-US" altLang="zh-CN" sz="2800" dirty="0">
                    <a:solidFill>
                      <a:srgbClr val="1C1C1C"/>
                    </a:solidFill>
                    <a:latin typeface="黑体" pitchFamily="49" charset="-122"/>
                    <a:ea typeface="黑体" pitchFamily="49" charset="-122"/>
                  </a:rPr>
                  <a:t>,  </a:t>
                </a:r>
                <a:r>
                  <a:rPr lang="zh-CN" altLang="en-US" sz="2800" dirty="0">
                    <a:solidFill>
                      <a:srgbClr val="1C1C1C"/>
                    </a:solidFill>
                    <a:latin typeface="黑体" pitchFamily="49" charset="-122"/>
                    <a:ea typeface="黑体" pitchFamily="49" charset="-122"/>
                  </a:rPr>
                  <a:t>且与         同向 </a:t>
                </a:r>
                <a:r>
                  <a:rPr lang="en-US" altLang="zh-CN" sz="2800" dirty="0">
                    <a:solidFill>
                      <a:srgbClr val="1C1C1C"/>
                    </a:solidFill>
                    <a:latin typeface="黑体" pitchFamily="49" charset="-122"/>
                    <a:ea typeface="黑体" pitchFamily="49" charset="-122"/>
                  </a:rPr>
                  <a:t>.</a:t>
                </a:r>
              </a:p>
            </p:txBody>
          </p:sp>
          <p:graphicFrame>
            <p:nvGraphicFramePr>
              <p:cNvPr id="83992" name="Object 24"/>
              <p:cNvGraphicFramePr>
                <a:graphicFrameLocks noChangeAspect="1"/>
              </p:cNvGraphicFramePr>
              <p:nvPr/>
            </p:nvGraphicFramePr>
            <p:xfrm>
              <a:off x="2928" y="1632"/>
              <a:ext cx="528" cy="420"/>
            </p:xfrm>
            <a:graphic>
              <a:graphicData uri="http://schemas.openxmlformats.org/presentationml/2006/ole">
                <mc:AlternateContent xmlns:mc="http://schemas.openxmlformats.org/markup-compatibility/2006">
                  <mc:Choice xmlns:v="urn:schemas-microsoft-com:vml" Requires="v">
                    <p:oleObj spid="_x0000_s68027" name="Equation" r:id="rId17" imgW="253800" imgH="203040" progId="Equation.3">
                      <p:embed/>
                    </p:oleObj>
                  </mc:Choice>
                  <mc:Fallback>
                    <p:oleObj name="Equation" r:id="rId17" imgW="253800" imgH="203040" progId="Equation.3">
                      <p:embed/>
                      <p:pic>
                        <p:nvPicPr>
                          <p:cNvPr id="0"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28" y="1632"/>
                            <a:ext cx="528" cy="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83993" name="Object 25"/>
              <p:cNvGraphicFramePr>
                <a:graphicFrameLocks noChangeAspect="1"/>
              </p:cNvGraphicFramePr>
              <p:nvPr/>
            </p:nvGraphicFramePr>
            <p:xfrm>
              <a:off x="3648" y="1632"/>
              <a:ext cx="299" cy="370"/>
            </p:xfrm>
            <a:graphic>
              <a:graphicData uri="http://schemas.openxmlformats.org/presentationml/2006/ole">
                <mc:AlternateContent xmlns:mc="http://schemas.openxmlformats.org/markup-compatibility/2006">
                  <mc:Choice xmlns:v="urn:schemas-microsoft-com:vml" Requires="v">
                    <p:oleObj spid="_x0000_s68028" name="Equation" r:id="rId19" imgW="152280" imgH="190440" progId="Equation.3">
                      <p:embed/>
                    </p:oleObj>
                  </mc:Choice>
                  <mc:Fallback>
                    <p:oleObj name="Equation" r:id="rId19" imgW="152280" imgH="190440" progId="Equation.3">
                      <p:embed/>
                      <p:pic>
                        <p:nvPicPr>
                          <p:cNvPr id="0" name="Picture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48" y="1632"/>
                            <a:ext cx="299" cy="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83994" name="Object 26"/>
              <p:cNvGraphicFramePr>
                <a:graphicFrameLocks noChangeAspect="1"/>
              </p:cNvGraphicFramePr>
              <p:nvPr/>
            </p:nvGraphicFramePr>
            <p:xfrm>
              <a:off x="1056" y="1630"/>
              <a:ext cx="480" cy="386"/>
            </p:xfrm>
            <a:graphic>
              <a:graphicData uri="http://schemas.openxmlformats.org/presentationml/2006/ole">
                <mc:AlternateContent xmlns:mc="http://schemas.openxmlformats.org/markup-compatibility/2006">
                  <mc:Choice xmlns:v="urn:schemas-microsoft-com:vml" Requires="v">
                    <p:oleObj spid="_x0000_s68029" name="Equation" r:id="rId21" imgW="228600" imgH="203040" progId="Equation.3">
                      <p:embed/>
                    </p:oleObj>
                  </mc:Choice>
                  <mc:Fallback>
                    <p:oleObj name="Equation" r:id="rId21" imgW="228600" imgH="203040" progId="Equation.3">
                      <p:embed/>
                      <p:pic>
                        <p:nvPicPr>
                          <p:cNvPr id="0" name="Picture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56" y="1630"/>
                            <a:ext cx="480" cy="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83995" name="Object 27"/>
              <p:cNvGraphicFramePr>
                <a:graphicFrameLocks noChangeAspect="1"/>
              </p:cNvGraphicFramePr>
              <p:nvPr/>
            </p:nvGraphicFramePr>
            <p:xfrm>
              <a:off x="960" y="2018"/>
              <a:ext cx="864" cy="334"/>
            </p:xfrm>
            <a:graphic>
              <a:graphicData uri="http://schemas.openxmlformats.org/presentationml/2006/ole">
                <mc:AlternateContent xmlns:mc="http://schemas.openxmlformats.org/markup-compatibility/2006">
                  <mc:Choice xmlns:v="urn:schemas-microsoft-com:vml" Requires="v">
                    <p:oleObj spid="_x0000_s68030" name="Equation" r:id="rId23" imgW="901440" imgH="330120" progId="Equation.3">
                      <p:embed/>
                    </p:oleObj>
                  </mc:Choice>
                  <mc:Fallback>
                    <p:oleObj name="Equation" r:id="rId23" imgW="901440" imgH="330120" progId="Equation.3">
                      <p:embed/>
                      <p:pic>
                        <p:nvPicPr>
                          <p:cNvPr id="0" name="Picture 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60" y="2018"/>
                            <a:ext cx="86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grpSp>
      <p:grpSp>
        <p:nvGrpSpPr>
          <p:cNvPr id="7" name="Group 28"/>
          <p:cNvGrpSpPr>
            <a:grpSpLocks/>
          </p:cNvGrpSpPr>
          <p:nvPr/>
        </p:nvGrpSpPr>
        <p:grpSpPr bwMode="auto">
          <a:xfrm>
            <a:off x="6705600" y="4267200"/>
            <a:ext cx="1828800" cy="2225675"/>
            <a:chOff x="4224" y="2496"/>
            <a:chExt cx="1152" cy="1402"/>
          </a:xfrm>
        </p:grpSpPr>
        <p:pic>
          <p:nvPicPr>
            <p:cNvPr id="83997" name="Picture 29" descr="wltx1"/>
            <p:cNvPicPr preferRelativeResize="0">
              <a:picLocks noChangeAspect="1" noChangeArrowheads="1"/>
            </p:cNvPicPr>
            <p:nvPr/>
          </p:nvPicPr>
          <p:blipFill>
            <a:blip r:embed="rId25" cstate="print">
              <a:lum contrast="18000"/>
            </a:blip>
            <a:srcRect/>
            <a:stretch>
              <a:fillRect/>
            </a:stretch>
          </p:blipFill>
          <p:spPr bwMode="auto">
            <a:xfrm>
              <a:off x="4565" y="2640"/>
              <a:ext cx="811" cy="1200"/>
            </a:xfrm>
            <a:prstGeom prst="rect">
              <a:avLst/>
            </a:prstGeom>
            <a:solidFill>
              <a:schemeClr val="bg1"/>
            </a:solidFill>
            <a:ln w="9525">
              <a:noFill/>
              <a:miter lim="800000"/>
              <a:headEnd/>
              <a:tailEnd/>
            </a:ln>
          </p:spPr>
        </p:pic>
        <p:sp>
          <p:nvSpPr>
            <p:cNvPr id="83998" name="AutoShape 30"/>
            <p:cNvSpPr>
              <a:spLocks noChangeArrowheads="1"/>
            </p:cNvSpPr>
            <p:nvPr/>
          </p:nvSpPr>
          <p:spPr bwMode="auto">
            <a:xfrm>
              <a:off x="4320" y="3216"/>
              <a:ext cx="192" cy="336"/>
            </a:xfrm>
            <a:prstGeom prst="curvedRightArrow">
              <a:avLst>
                <a:gd name="adj1" fmla="val 35000"/>
                <a:gd name="adj2" fmla="val 70000"/>
                <a:gd name="adj3" fmla="val 33333"/>
              </a:avLst>
            </a:prstGeom>
            <a:solidFill>
              <a:srgbClr val="66CCFF"/>
            </a:solidFill>
            <a:ln w="28575">
              <a:solidFill>
                <a:srgbClr val="0000FF"/>
              </a:solidFill>
              <a:miter lim="800000"/>
              <a:headEnd/>
              <a:tailEnd/>
            </a:ln>
            <a:effectLst/>
          </p:spPr>
          <p:txBody>
            <a:bodyPr wrap="none" anchor="ctr"/>
            <a:lstStyle/>
            <a:p>
              <a:endParaRPr lang="zh-CN" altLang="en-US"/>
            </a:p>
          </p:txBody>
        </p:sp>
        <p:graphicFrame>
          <p:nvGraphicFramePr>
            <p:cNvPr id="83999" name="Object 31"/>
            <p:cNvGraphicFramePr>
              <a:graphicFrameLocks noChangeAspect="1"/>
            </p:cNvGraphicFramePr>
            <p:nvPr/>
          </p:nvGraphicFramePr>
          <p:xfrm>
            <a:off x="4224" y="2861"/>
            <a:ext cx="384" cy="307"/>
          </p:xfrm>
          <a:graphic>
            <a:graphicData uri="http://schemas.openxmlformats.org/presentationml/2006/ole">
              <mc:AlternateContent xmlns:mc="http://schemas.openxmlformats.org/markup-compatibility/2006">
                <mc:Choice xmlns:v="urn:schemas-microsoft-com:vml" Requires="v">
                  <p:oleObj spid="_x0000_s68031" name="Equation" r:id="rId26" imgW="393480" imgH="291960" progId="Equation.3">
                    <p:embed/>
                  </p:oleObj>
                </mc:Choice>
                <mc:Fallback>
                  <p:oleObj name="Equation" r:id="rId26" imgW="393480" imgH="291960" progId="Equation.3">
                    <p:embed/>
                    <p:pic>
                      <p:nvPicPr>
                        <p:cNvPr id="0" name="Picture 2"/>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24" y="2861"/>
                          <a:ext cx="384" cy="307"/>
                        </a:xfrm>
                        <a:prstGeom prst="rect">
                          <a:avLst/>
                        </a:prstGeom>
                        <a:gradFill rotWithShape="0">
                          <a:gsLst>
                            <a:gs pos="0">
                              <a:srgbClr val="FDE3F0"/>
                            </a:gs>
                            <a:gs pos="50000">
                              <a:srgbClr val="FFFFFF"/>
                            </a:gs>
                            <a:gs pos="100000">
                              <a:srgbClr val="FDE3F0"/>
                            </a:gs>
                          </a:gsLst>
                          <a:lin ang="0" scaled="1"/>
                        </a:gradFill>
                        <a:ln w="9525">
                          <a:solidFill>
                            <a:srgbClr val="F10BF7"/>
                          </a:solidFill>
                          <a:miter lim="800000"/>
                          <a:headEnd/>
                          <a:tailEnd/>
                        </a:ln>
                      </p:spPr>
                    </p:pic>
                  </p:oleObj>
                </mc:Fallback>
              </mc:AlternateContent>
            </a:graphicData>
          </a:graphic>
        </p:graphicFrame>
        <p:graphicFrame>
          <p:nvGraphicFramePr>
            <p:cNvPr id="84000" name="Object 32"/>
            <p:cNvGraphicFramePr>
              <a:graphicFrameLocks noChangeAspect="1"/>
            </p:cNvGraphicFramePr>
            <p:nvPr/>
          </p:nvGraphicFramePr>
          <p:xfrm>
            <a:off x="4368" y="3600"/>
            <a:ext cx="240" cy="298"/>
          </p:xfrm>
          <a:graphic>
            <a:graphicData uri="http://schemas.openxmlformats.org/presentationml/2006/ole">
              <mc:AlternateContent xmlns:mc="http://schemas.openxmlformats.org/markup-compatibility/2006">
                <mc:Choice xmlns:v="urn:schemas-microsoft-com:vml" Requires="v">
                  <p:oleObj spid="_x0000_s68032" name="Equation" r:id="rId28" imgW="228600" imgH="279360" progId="Equation.3">
                    <p:embed/>
                  </p:oleObj>
                </mc:Choice>
                <mc:Fallback>
                  <p:oleObj name="Equation" r:id="rId28" imgW="228600" imgH="279360" progId="Equation.3">
                    <p:embed/>
                    <p:pic>
                      <p:nvPicPr>
                        <p:cNvPr id="0" name="Picture 3"/>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68" y="3600"/>
                          <a:ext cx="240" cy="298"/>
                        </a:xfrm>
                        <a:prstGeom prst="rect">
                          <a:avLst/>
                        </a:prstGeom>
                        <a:gradFill rotWithShape="0">
                          <a:gsLst>
                            <a:gs pos="0">
                              <a:schemeClr val="folHlink"/>
                            </a:gs>
                            <a:gs pos="50000">
                              <a:srgbClr val="FFFFFF"/>
                            </a:gs>
                            <a:gs pos="100000">
                              <a:schemeClr val="folHlink"/>
                            </a:gs>
                          </a:gsLst>
                          <a:lin ang="0" scaled="1"/>
                        </a:gradFill>
                        <a:ln w="9525">
                          <a:solidFill>
                            <a:srgbClr val="CC00CC"/>
                          </a:solidFill>
                          <a:miter lim="800000"/>
                          <a:headEnd/>
                          <a:tailEnd/>
                        </a:ln>
                      </p:spPr>
                    </p:pic>
                  </p:oleObj>
                </mc:Fallback>
              </mc:AlternateContent>
            </a:graphicData>
          </a:graphic>
        </p:graphicFrame>
        <p:graphicFrame>
          <p:nvGraphicFramePr>
            <p:cNvPr id="84001" name="Object 33"/>
            <p:cNvGraphicFramePr>
              <a:graphicFrameLocks noChangeAspect="1"/>
            </p:cNvGraphicFramePr>
            <p:nvPr/>
          </p:nvGraphicFramePr>
          <p:xfrm>
            <a:off x="4935" y="2498"/>
            <a:ext cx="297" cy="293"/>
          </p:xfrm>
          <a:graphic>
            <a:graphicData uri="http://schemas.openxmlformats.org/presentationml/2006/ole">
              <mc:AlternateContent xmlns:mc="http://schemas.openxmlformats.org/markup-compatibility/2006">
                <mc:Choice xmlns:v="urn:schemas-microsoft-com:vml" Requires="v">
                  <p:oleObj spid="_x0000_s68033" name="Equation" r:id="rId30" imgW="380880" imgH="291960" progId="Equation.3">
                    <p:embed/>
                  </p:oleObj>
                </mc:Choice>
                <mc:Fallback>
                  <p:oleObj name="Equation" r:id="rId30" imgW="380880" imgH="291960" progId="Equation.3">
                    <p:embed/>
                    <p:pic>
                      <p:nvPicPr>
                        <p:cNvPr id="0" name="Picture 4"/>
                        <p:cNvPicPr preferRelativeResize="0">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35" y="2498"/>
                          <a:ext cx="297"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02" name="Line 34"/>
            <p:cNvSpPr>
              <a:spLocks noChangeShapeType="1"/>
            </p:cNvSpPr>
            <p:nvPr/>
          </p:nvSpPr>
          <p:spPr bwMode="auto">
            <a:xfrm flipV="1">
              <a:off x="4896" y="2496"/>
              <a:ext cx="0" cy="480"/>
            </a:xfrm>
            <a:prstGeom prst="line">
              <a:avLst/>
            </a:prstGeom>
            <a:noFill/>
            <a:ln w="57150">
              <a:solidFill>
                <a:srgbClr val="0000FF"/>
              </a:solidFill>
              <a:round/>
              <a:headEnd/>
              <a:tailEnd type="triangle" w="sm" len="lg"/>
            </a:ln>
            <a:effectLst/>
          </p:spPr>
          <p:txBody>
            <a:bodyPr wrap="none"/>
            <a:lstStyle/>
            <a:p>
              <a:endParaRPr lang="zh-CN" altLang="en-US"/>
            </a:p>
          </p:txBody>
        </p:sp>
      </p:grpSp>
      <p:sp>
        <p:nvSpPr>
          <p:cNvPr id="35" name="Text Box 37"/>
          <p:cNvSpPr txBox="1">
            <a:spLocks noChangeArrowheads="1"/>
          </p:cNvSpPr>
          <p:nvPr/>
        </p:nvSpPr>
        <p:spPr bwMode="auto">
          <a:xfrm>
            <a:off x="705827" y="177225"/>
            <a:ext cx="3561373"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一 安培定律</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2" name="Object 22"/>
          <p:cNvGraphicFramePr>
            <a:graphicFrameLocks noChangeAspect="1"/>
          </p:cNvGraphicFramePr>
          <p:nvPr>
            <p:extLst>
              <p:ext uri="{D42A27DB-BD31-4B8C-83A1-F6EECF244321}">
                <p14:modId xmlns:p14="http://schemas.microsoft.com/office/powerpoint/2010/main" val="807389117"/>
              </p:ext>
            </p:extLst>
          </p:nvPr>
        </p:nvGraphicFramePr>
        <p:xfrm>
          <a:off x="7596188" y="4478337"/>
          <a:ext cx="458787" cy="488950"/>
        </p:xfrm>
        <a:graphic>
          <a:graphicData uri="http://schemas.openxmlformats.org/presentationml/2006/ole">
            <mc:AlternateContent xmlns:mc="http://schemas.openxmlformats.org/markup-compatibility/2006">
              <mc:Choice xmlns:v="urn:schemas-microsoft-com:vml" Requires="v">
                <p:oleObj spid="_x0000_s68930" name="公式" r:id="rId3" imgW="203040" imgH="215640" progId="Equation.3">
                  <p:embed/>
                </p:oleObj>
              </mc:Choice>
              <mc:Fallback>
                <p:oleObj name="公式" r:id="rId3" imgW="203040" imgH="215640"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188" y="4478337"/>
                        <a:ext cx="4587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23" name="Line 23"/>
          <p:cNvSpPr>
            <a:spLocks noChangeShapeType="1"/>
          </p:cNvSpPr>
          <p:nvPr/>
        </p:nvSpPr>
        <p:spPr bwMode="auto">
          <a:xfrm flipH="1" flipV="1">
            <a:off x="6732588" y="4478337"/>
            <a:ext cx="457200" cy="304800"/>
          </a:xfrm>
          <a:prstGeom prst="line">
            <a:avLst/>
          </a:prstGeom>
          <a:noFill/>
          <a:ln w="38100">
            <a:solidFill>
              <a:schemeClr val="accent1"/>
            </a:solidFill>
            <a:round/>
            <a:headEnd/>
            <a:tailEnd type="triangle" w="med" len="med"/>
          </a:ln>
        </p:spPr>
        <p:txBody>
          <a:bodyPr wrap="none" anchor="ctr"/>
          <a:lstStyle/>
          <a:p>
            <a:endParaRPr lang="zh-CN" altLang="en-US"/>
          </a:p>
        </p:txBody>
      </p:sp>
      <p:graphicFrame>
        <p:nvGraphicFramePr>
          <p:cNvPr id="51224" name="Object 24"/>
          <p:cNvGraphicFramePr>
            <a:graphicFrameLocks noChangeAspect="1"/>
          </p:cNvGraphicFramePr>
          <p:nvPr>
            <p:extLst>
              <p:ext uri="{D42A27DB-BD31-4B8C-83A1-F6EECF244321}">
                <p14:modId xmlns:p14="http://schemas.microsoft.com/office/powerpoint/2010/main" val="2452486525"/>
              </p:ext>
            </p:extLst>
          </p:nvPr>
        </p:nvGraphicFramePr>
        <p:xfrm>
          <a:off x="6443663" y="4189412"/>
          <a:ext cx="377825" cy="422275"/>
        </p:xfrm>
        <a:graphic>
          <a:graphicData uri="http://schemas.openxmlformats.org/presentationml/2006/ole">
            <mc:AlternateContent xmlns:mc="http://schemas.openxmlformats.org/markup-compatibility/2006">
              <mc:Choice xmlns:v="urn:schemas-microsoft-com:vml" Requires="v">
                <p:oleObj spid="_x0000_s68931" name="Equation" r:id="rId5" imgW="431640" imgH="482400" progId="Equation.3">
                  <p:embed/>
                </p:oleObj>
              </mc:Choice>
              <mc:Fallback>
                <p:oleObj name="Equation" r:id="rId5" imgW="431640" imgH="48240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4189412"/>
                        <a:ext cx="377825"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25" name="Object 25"/>
          <p:cNvGraphicFramePr>
            <a:graphicFrameLocks noChangeAspect="1"/>
          </p:cNvGraphicFramePr>
          <p:nvPr>
            <p:extLst>
              <p:ext uri="{D42A27DB-BD31-4B8C-83A1-F6EECF244321}">
                <p14:modId xmlns:p14="http://schemas.microsoft.com/office/powerpoint/2010/main" val="2982830050"/>
              </p:ext>
            </p:extLst>
          </p:nvPr>
        </p:nvGraphicFramePr>
        <p:xfrm>
          <a:off x="6948488" y="5270500"/>
          <a:ext cx="365125" cy="307975"/>
        </p:xfrm>
        <a:graphic>
          <a:graphicData uri="http://schemas.openxmlformats.org/presentationml/2006/ole">
            <mc:AlternateContent xmlns:mc="http://schemas.openxmlformats.org/markup-compatibility/2006">
              <mc:Choice xmlns:v="urn:schemas-microsoft-com:vml" Requires="v">
                <p:oleObj spid="_x0000_s68932" name="Equation" r:id="rId7" imgW="393480" imgH="330120" progId="Equation.3">
                  <p:embed/>
                </p:oleObj>
              </mc:Choice>
              <mc:Fallback>
                <p:oleObj name="Equation" r:id="rId7" imgW="393480" imgH="33012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8488" y="5270500"/>
                        <a:ext cx="365125"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2" name="Line 26"/>
          <p:cNvSpPr>
            <a:spLocks noChangeShapeType="1"/>
          </p:cNvSpPr>
          <p:nvPr/>
        </p:nvSpPr>
        <p:spPr bwMode="auto">
          <a:xfrm>
            <a:off x="7723188" y="4038600"/>
            <a:ext cx="914400" cy="685800"/>
          </a:xfrm>
          <a:prstGeom prst="line">
            <a:avLst/>
          </a:prstGeom>
          <a:noFill/>
          <a:ln w="19050">
            <a:solidFill>
              <a:schemeClr val="tx1"/>
            </a:solidFill>
            <a:prstDash val="dash"/>
            <a:round/>
            <a:headEnd/>
            <a:tailEnd/>
          </a:ln>
        </p:spPr>
        <p:txBody>
          <a:bodyPr/>
          <a:lstStyle/>
          <a:p>
            <a:endParaRPr lang="zh-CN" altLang="en-US"/>
          </a:p>
        </p:txBody>
      </p:sp>
      <p:sp>
        <p:nvSpPr>
          <p:cNvPr id="2063" name="Line 27"/>
          <p:cNvSpPr>
            <a:spLocks noChangeShapeType="1"/>
          </p:cNvSpPr>
          <p:nvPr/>
        </p:nvSpPr>
        <p:spPr bwMode="auto">
          <a:xfrm>
            <a:off x="6732588" y="5486400"/>
            <a:ext cx="990600" cy="685800"/>
          </a:xfrm>
          <a:prstGeom prst="line">
            <a:avLst/>
          </a:prstGeom>
          <a:noFill/>
          <a:ln w="19050">
            <a:solidFill>
              <a:schemeClr val="tx1"/>
            </a:solidFill>
            <a:prstDash val="dash"/>
            <a:round/>
            <a:headEnd/>
            <a:tailEnd/>
          </a:ln>
        </p:spPr>
        <p:txBody>
          <a:bodyPr/>
          <a:lstStyle/>
          <a:p>
            <a:endParaRPr lang="zh-CN" altLang="en-US"/>
          </a:p>
        </p:txBody>
      </p:sp>
      <p:grpSp>
        <p:nvGrpSpPr>
          <p:cNvPr id="2" name="Group 28"/>
          <p:cNvGrpSpPr>
            <a:grpSpLocks/>
          </p:cNvGrpSpPr>
          <p:nvPr/>
        </p:nvGrpSpPr>
        <p:grpSpPr bwMode="auto">
          <a:xfrm>
            <a:off x="7494588" y="4572000"/>
            <a:ext cx="914400" cy="1447800"/>
            <a:chOff x="4896" y="864"/>
            <a:chExt cx="576" cy="912"/>
          </a:xfrm>
        </p:grpSpPr>
        <p:sp>
          <p:nvSpPr>
            <p:cNvPr id="2082" name="Line 29"/>
            <p:cNvSpPr>
              <a:spLocks noChangeShapeType="1"/>
            </p:cNvSpPr>
            <p:nvPr/>
          </p:nvSpPr>
          <p:spPr bwMode="auto">
            <a:xfrm flipH="1">
              <a:off x="4896" y="864"/>
              <a:ext cx="576" cy="912"/>
            </a:xfrm>
            <a:prstGeom prst="line">
              <a:avLst/>
            </a:prstGeom>
            <a:noFill/>
            <a:ln w="19050">
              <a:solidFill>
                <a:srgbClr val="3333FF"/>
              </a:solidFill>
              <a:round/>
              <a:headEnd type="triangle" w="med" len="med"/>
              <a:tailEnd type="triangle" w="med" len="med"/>
            </a:ln>
          </p:spPr>
          <p:txBody>
            <a:bodyPr/>
            <a:lstStyle/>
            <a:p>
              <a:endParaRPr lang="zh-CN" altLang="en-US"/>
            </a:p>
          </p:txBody>
        </p:sp>
        <p:sp>
          <p:nvSpPr>
            <p:cNvPr id="2083" name="Text Box 30"/>
            <p:cNvSpPr txBox="1">
              <a:spLocks noChangeArrowheads="1"/>
            </p:cNvSpPr>
            <p:nvPr/>
          </p:nvSpPr>
          <p:spPr bwMode="auto">
            <a:xfrm rot="-3328483">
              <a:off x="5034" y="1107"/>
              <a:ext cx="287" cy="365"/>
            </a:xfrm>
            <a:prstGeom prst="rect">
              <a:avLst/>
            </a:prstGeom>
            <a:solidFill>
              <a:srgbClr val="DDDDDD"/>
            </a:solidFill>
            <a:ln w="9525">
              <a:noFill/>
              <a:miter lim="800000"/>
              <a:headEnd/>
              <a:tailEnd/>
            </a:ln>
          </p:spPr>
          <p:txBody>
            <a:bodyPr wrap="none">
              <a:spAutoFit/>
            </a:bodyPr>
            <a:lstStyle/>
            <a:p>
              <a:r>
                <a:rPr kumimoji="1" lang="en-US" altLang="zh-CN" sz="3200" b="1">
                  <a:solidFill>
                    <a:srgbClr val="3333FF"/>
                  </a:solidFill>
                  <a:latin typeface="Times New Roman" pitchFamily="18" charset="0"/>
                </a:rPr>
                <a:t>L</a:t>
              </a:r>
            </a:p>
          </p:txBody>
        </p:sp>
      </p:grpSp>
      <p:grpSp>
        <p:nvGrpSpPr>
          <p:cNvPr id="3" name="Group 31"/>
          <p:cNvGrpSpPr>
            <a:grpSpLocks/>
          </p:cNvGrpSpPr>
          <p:nvPr/>
        </p:nvGrpSpPr>
        <p:grpSpPr bwMode="auto">
          <a:xfrm>
            <a:off x="6443663" y="3686175"/>
            <a:ext cx="568325" cy="339725"/>
            <a:chOff x="3840" y="1536"/>
            <a:chExt cx="358" cy="214"/>
          </a:xfrm>
        </p:grpSpPr>
        <p:graphicFrame>
          <p:nvGraphicFramePr>
            <p:cNvPr id="2057" name="Object 32"/>
            <p:cNvGraphicFramePr>
              <a:graphicFrameLocks noChangeAspect="1"/>
            </p:cNvGraphicFramePr>
            <p:nvPr/>
          </p:nvGraphicFramePr>
          <p:xfrm>
            <a:off x="4032" y="1584"/>
            <a:ext cx="166" cy="166"/>
          </p:xfrm>
          <a:graphic>
            <a:graphicData uri="http://schemas.openxmlformats.org/presentationml/2006/ole">
              <mc:AlternateContent xmlns:mc="http://schemas.openxmlformats.org/markup-compatibility/2006">
                <mc:Choice xmlns:v="urn:schemas-microsoft-com:vml" Requires="v">
                  <p:oleObj spid="_x0000_s68933" name="Equation" r:id="rId9" imgW="330120" imgH="330120" progId="Equation.3">
                    <p:embed/>
                  </p:oleObj>
                </mc:Choice>
                <mc:Fallback>
                  <p:oleObj name="Equation" r:id="rId9" imgW="330120" imgH="330120" progId="Equation.3">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2" y="1584"/>
                          <a:ext cx="166" cy="1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8" name="Object 33"/>
            <p:cNvGraphicFramePr>
              <a:graphicFrameLocks noChangeAspect="1"/>
            </p:cNvGraphicFramePr>
            <p:nvPr/>
          </p:nvGraphicFramePr>
          <p:xfrm>
            <a:off x="3840" y="1536"/>
            <a:ext cx="160" cy="192"/>
          </p:xfrm>
          <a:graphic>
            <a:graphicData uri="http://schemas.openxmlformats.org/presentationml/2006/ole">
              <mc:AlternateContent xmlns:mc="http://schemas.openxmlformats.org/markup-compatibility/2006">
                <mc:Choice xmlns:v="urn:schemas-microsoft-com:vml" Requires="v">
                  <p:oleObj spid="_x0000_s68934" name="Equation" r:id="rId11" imgW="317160" imgH="380880" progId="Equation.3">
                    <p:embed/>
                  </p:oleObj>
                </mc:Choice>
                <mc:Fallback>
                  <p:oleObj name="Equation" r:id="rId11" imgW="317160" imgH="380880" progId="Equation.3">
                    <p:embed/>
                    <p:pic>
                      <p:nvPicPr>
                        <p:cNvPr id="0"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0" y="1536"/>
                          <a:ext cx="160"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34"/>
          <p:cNvGrpSpPr>
            <a:grpSpLocks/>
          </p:cNvGrpSpPr>
          <p:nvPr/>
        </p:nvGrpSpPr>
        <p:grpSpPr bwMode="auto">
          <a:xfrm>
            <a:off x="5970588" y="5029200"/>
            <a:ext cx="1066800" cy="368300"/>
            <a:chOff x="3552" y="1728"/>
            <a:chExt cx="672" cy="232"/>
          </a:xfrm>
        </p:grpSpPr>
        <p:graphicFrame>
          <p:nvGraphicFramePr>
            <p:cNvPr id="2056" name="Object 35"/>
            <p:cNvGraphicFramePr>
              <a:graphicFrameLocks noChangeAspect="1"/>
            </p:cNvGraphicFramePr>
            <p:nvPr/>
          </p:nvGraphicFramePr>
          <p:xfrm>
            <a:off x="3936" y="1728"/>
            <a:ext cx="208" cy="232"/>
          </p:xfrm>
          <a:graphic>
            <a:graphicData uri="http://schemas.openxmlformats.org/presentationml/2006/ole">
              <mc:AlternateContent xmlns:mc="http://schemas.openxmlformats.org/markup-compatibility/2006">
                <mc:Choice xmlns:v="urn:schemas-microsoft-com:vml" Requires="v">
                  <p:oleObj spid="_x0000_s68935" name="公式" r:id="rId13" imgW="114120" imgH="126720" progId="Equation.3">
                    <p:embed/>
                  </p:oleObj>
                </mc:Choice>
                <mc:Fallback>
                  <p:oleObj name="公式" r:id="rId13" imgW="114120" imgH="126720" progId="Equation.3">
                    <p:embed/>
                    <p:pic>
                      <p:nvPicPr>
                        <p:cNvPr id="0" name="Object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6" y="1728"/>
                          <a:ext cx="208"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1" name="Line 36"/>
            <p:cNvSpPr>
              <a:spLocks noChangeShapeType="1"/>
            </p:cNvSpPr>
            <p:nvPr/>
          </p:nvSpPr>
          <p:spPr bwMode="auto">
            <a:xfrm flipH="1">
              <a:off x="3552" y="1728"/>
              <a:ext cx="672" cy="0"/>
            </a:xfrm>
            <a:prstGeom prst="line">
              <a:avLst/>
            </a:prstGeom>
            <a:noFill/>
            <a:ln w="19050">
              <a:solidFill>
                <a:schemeClr val="tx1"/>
              </a:solidFill>
              <a:round/>
              <a:headEnd/>
              <a:tailEnd/>
            </a:ln>
          </p:spPr>
          <p:txBody>
            <a:bodyPr/>
            <a:lstStyle/>
            <a:p>
              <a:endParaRPr lang="zh-CN" altLang="en-US"/>
            </a:p>
          </p:txBody>
        </p:sp>
      </p:grpSp>
      <p:sp>
        <p:nvSpPr>
          <p:cNvPr id="51237" name="Line 37"/>
          <p:cNvSpPr>
            <a:spLocks noChangeShapeType="1"/>
          </p:cNvSpPr>
          <p:nvPr/>
        </p:nvSpPr>
        <p:spPr bwMode="auto">
          <a:xfrm>
            <a:off x="7037388" y="5029200"/>
            <a:ext cx="0" cy="304800"/>
          </a:xfrm>
          <a:prstGeom prst="line">
            <a:avLst/>
          </a:prstGeom>
          <a:noFill/>
          <a:ln w="19050">
            <a:solidFill>
              <a:schemeClr val="tx1"/>
            </a:solidFill>
            <a:prstDash val="dash"/>
            <a:round/>
            <a:headEnd/>
            <a:tailEnd/>
          </a:ln>
        </p:spPr>
        <p:txBody>
          <a:bodyPr/>
          <a:lstStyle/>
          <a:p>
            <a:endParaRPr lang="zh-CN" altLang="en-US"/>
          </a:p>
        </p:txBody>
      </p:sp>
      <p:sp>
        <p:nvSpPr>
          <p:cNvPr id="51238" name="Line 38"/>
          <p:cNvSpPr>
            <a:spLocks noChangeShapeType="1"/>
          </p:cNvSpPr>
          <p:nvPr/>
        </p:nvSpPr>
        <p:spPr bwMode="auto">
          <a:xfrm>
            <a:off x="7342188" y="4648200"/>
            <a:ext cx="0" cy="685800"/>
          </a:xfrm>
          <a:prstGeom prst="line">
            <a:avLst/>
          </a:prstGeom>
          <a:noFill/>
          <a:ln w="19050">
            <a:solidFill>
              <a:schemeClr val="tx1"/>
            </a:solidFill>
            <a:prstDash val="dash"/>
            <a:round/>
            <a:headEnd/>
            <a:tailEnd/>
          </a:ln>
        </p:spPr>
        <p:txBody>
          <a:bodyPr/>
          <a:lstStyle/>
          <a:p>
            <a:endParaRPr lang="zh-CN" altLang="en-US"/>
          </a:p>
        </p:txBody>
      </p:sp>
      <p:sp>
        <p:nvSpPr>
          <p:cNvPr id="51239" name="Line 39"/>
          <p:cNvSpPr>
            <a:spLocks noChangeShapeType="1"/>
          </p:cNvSpPr>
          <p:nvPr/>
        </p:nvSpPr>
        <p:spPr bwMode="auto">
          <a:xfrm>
            <a:off x="7019925" y="5054600"/>
            <a:ext cx="304800" cy="0"/>
          </a:xfrm>
          <a:prstGeom prst="line">
            <a:avLst/>
          </a:prstGeom>
          <a:noFill/>
          <a:ln w="9525">
            <a:solidFill>
              <a:srgbClr val="3366FF"/>
            </a:solidFill>
            <a:round/>
            <a:headEnd type="triangle" w="med" len="med"/>
            <a:tailEnd type="triangle" w="med" len="med"/>
          </a:ln>
        </p:spPr>
        <p:txBody>
          <a:bodyPr/>
          <a:lstStyle/>
          <a:p>
            <a:endParaRPr lang="zh-CN" altLang="en-US"/>
          </a:p>
        </p:txBody>
      </p:sp>
      <p:grpSp>
        <p:nvGrpSpPr>
          <p:cNvPr id="5" name="Group 40"/>
          <p:cNvGrpSpPr>
            <a:grpSpLocks/>
          </p:cNvGrpSpPr>
          <p:nvPr/>
        </p:nvGrpSpPr>
        <p:grpSpPr bwMode="auto">
          <a:xfrm>
            <a:off x="5435600" y="3686175"/>
            <a:ext cx="2305050" cy="3019425"/>
            <a:chOff x="2736" y="2034"/>
            <a:chExt cx="1452" cy="1902"/>
          </a:xfrm>
        </p:grpSpPr>
        <p:sp>
          <p:nvSpPr>
            <p:cNvPr id="2073" name="Line 41"/>
            <p:cNvSpPr>
              <a:spLocks noChangeShapeType="1"/>
            </p:cNvSpPr>
            <p:nvPr/>
          </p:nvSpPr>
          <p:spPr bwMode="auto">
            <a:xfrm flipV="1">
              <a:off x="3078" y="2064"/>
              <a:ext cx="0" cy="1872"/>
            </a:xfrm>
            <a:prstGeom prst="line">
              <a:avLst/>
            </a:prstGeom>
            <a:noFill/>
            <a:ln w="38100">
              <a:solidFill>
                <a:srgbClr val="FF3300"/>
              </a:solidFill>
              <a:round/>
              <a:headEnd/>
              <a:tailEnd/>
            </a:ln>
          </p:spPr>
          <p:txBody>
            <a:bodyPr wrap="none" anchor="ctr"/>
            <a:lstStyle/>
            <a:p>
              <a:endParaRPr lang="zh-CN" altLang="en-US"/>
            </a:p>
          </p:txBody>
        </p:sp>
        <p:sp>
          <p:nvSpPr>
            <p:cNvPr id="2074" name="Line 42"/>
            <p:cNvSpPr>
              <a:spLocks noChangeShapeType="1"/>
            </p:cNvSpPr>
            <p:nvPr/>
          </p:nvSpPr>
          <p:spPr bwMode="auto">
            <a:xfrm flipV="1">
              <a:off x="3552" y="2256"/>
              <a:ext cx="627" cy="908"/>
            </a:xfrm>
            <a:prstGeom prst="line">
              <a:avLst/>
            </a:prstGeom>
            <a:noFill/>
            <a:ln w="38100">
              <a:solidFill>
                <a:srgbClr val="0000FF"/>
              </a:solidFill>
              <a:round/>
              <a:headEnd/>
              <a:tailEnd/>
            </a:ln>
          </p:spPr>
          <p:txBody>
            <a:bodyPr wrap="none" anchor="ctr"/>
            <a:lstStyle/>
            <a:p>
              <a:endParaRPr lang="zh-CN" altLang="en-US"/>
            </a:p>
          </p:txBody>
        </p:sp>
        <p:sp>
          <p:nvSpPr>
            <p:cNvPr id="2075" name="Line 43"/>
            <p:cNvSpPr>
              <a:spLocks noChangeShapeType="1"/>
            </p:cNvSpPr>
            <p:nvPr/>
          </p:nvSpPr>
          <p:spPr bwMode="auto">
            <a:xfrm flipV="1">
              <a:off x="3078" y="2404"/>
              <a:ext cx="0" cy="227"/>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2076" name="Rectangle 44"/>
            <p:cNvSpPr>
              <a:spLocks noChangeArrowheads="1"/>
            </p:cNvSpPr>
            <p:nvPr/>
          </p:nvSpPr>
          <p:spPr bwMode="auto">
            <a:xfrm>
              <a:off x="2736" y="2034"/>
              <a:ext cx="300" cy="365"/>
            </a:xfrm>
            <a:prstGeom prst="rect">
              <a:avLst/>
            </a:prstGeom>
            <a:noFill/>
            <a:ln w="9525">
              <a:noFill/>
              <a:miter lim="800000"/>
              <a:headEnd/>
              <a:tailEnd/>
            </a:ln>
          </p:spPr>
          <p:txBody>
            <a:bodyPr wrap="none">
              <a:spAutoFit/>
            </a:bodyPr>
            <a:lstStyle/>
            <a:p>
              <a:r>
                <a:rPr kumimoji="1" lang="en-US" altLang="zh-CN" sz="3200" b="1">
                  <a:latin typeface="Times New Roman" pitchFamily="18" charset="0"/>
                </a:rPr>
                <a:t>I</a:t>
              </a:r>
              <a:r>
                <a:rPr kumimoji="1" lang="en-US" altLang="zh-CN" sz="3200" b="1" baseline="-25000">
                  <a:latin typeface="Times New Roman" pitchFamily="18" charset="0"/>
                </a:rPr>
                <a:t>1</a:t>
              </a:r>
            </a:p>
          </p:txBody>
        </p:sp>
        <p:sp>
          <p:nvSpPr>
            <p:cNvPr id="2077" name="Rectangle 45"/>
            <p:cNvSpPr>
              <a:spLocks noChangeArrowheads="1"/>
            </p:cNvSpPr>
            <p:nvPr/>
          </p:nvSpPr>
          <p:spPr bwMode="auto">
            <a:xfrm>
              <a:off x="3888" y="2514"/>
              <a:ext cx="300" cy="365"/>
            </a:xfrm>
            <a:prstGeom prst="rect">
              <a:avLst/>
            </a:prstGeom>
            <a:noFill/>
            <a:ln w="9525">
              <a:noFill/>
              <a:miter lim="800000"/>
              <a:headEnd/>
              <a:tailEnd/>
            </a:ln>
          </p:spPr>
          <p:txBody>
            <a:bodyPr wrap="none">
              <a:spAutoFit/>
            </a:bodyPr>
            <a:lstStyle/>
            <a:p>
              <a:r>
                <a:rPr kumimoji="1" lang="en-US" altLang="zh-CN" sz="3200" b="1">
                  <a:latin typeface="Times New Roman" pitchFamily="18" charset="0"/>
                </a:rPr>
                <a:t>I</a:t>
              </a:r>
              <a:r>
                <a:rPr kumimoji="1" lang="en-US" altLang="zh-CN" sz="3200" b="1" baseline="-25000">
                  <a:latin typeface="Times New Roman" pitchFamily="18" charset="0"/>
                </a:rPr>
                <a:t>2</a:t>
              </a:r>
            </a:p>
          </p:txBody>
        </p:sp>
        <p:sp>
          <p:nvSpPr>
            <p:cNvPr id="2078" name="Line 46"/>
            <p:cNvSpPr>
              <a:spLocks noChangeShapeType="1"/>
            </p:cNvSpPr>
            <p:nvPr/>
          </p:nvSpPr>
          <p:spPr bwMode="auto">
            <a:xfrm flipH="1">
              <a:off x="3072" y="3168"/>
              <a:ext cx="503" cy="720"/>
            </a:xfrm>
            <a:prstGeom prst="line">
              <a:avLst/>
            </a:prstGeom>
            <a:noFill/>
            <a:ln w="19050">
              <a:solidFill>
                <a:schemeClr val="tx1"/>
              </a:solidFill>
              <a:prstDash val="dash"/>
              <a:round/>
              <a:headEnd/>
              <a:tailEnd/>
            </a:ln>
          </p:spPr>
          <p:txBody>
            <a:bodyPr wrap="none" anchor="ctr"/>
            <a:lstStyle/>
            <a:p>
              <a:endParaRPr lang="zh-CN" altLang="en-US"/>
            </a:p>
          </p:txBody>
        </p:sp>
        <p:graphicFrame>
          <p:nvGraphicFramePr>
            <p:cNvPr id="2054" name="Object 47"/>
            <p:cNvGraphicFramePr>
              <a:graphicFrameLocks noChangeAspect="1"/>
            </p:cNvGraphicFramePr>
            <p:nvPr/>
          </p:nvGraphicFramePr>
          <p:xfrm>
            <a:off x="3072" y="3504"/>
            <a:ext cx="169" cy="236"/>
          </p:xfrm>
          <a:graphic>
            <a:graphicData uri="http://schemas.openxmlformats.org/presentationml/2006/ole">
              <mc:AlternateContent xmlns:mc="http://schemas.openxmlformats.org/markup-compatibility/2006">
                <mc:Choice xmlns:v="urn:schemas-microsoft-com:vml" Requires="v">
                  <p:oleObj spid="_x0000_s68936" name="公式" r:id="rId15" imgW="126720" imgH="177480" progId="Equation.3">
                    <p:embed/>
                  </p:oleObj>
                </mc:Choice>
                <mc:Fallback>
                  <p:oleObj name="公式" r:id="rId15" imgW="126720" imgH="177480" progId="Equation.3">
                    <p:embed/>
                    <p:pic>
                      <p:nvPicPr>
                        <p:cNvPr id="0"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2" y="3504"/>
                          <a:ext cx="16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5" name="Object 48"/>
            <p:cNvGraphicFramePr>
              <a:graphicFrameLocks noChangeAspect="1"/>
            </p:cNvGraphicFramePr>
            <p:nvPr/>
          </p:nvGraphicFramePr>
          <p:xfrm>
            <a:off x="3168" y="3168"/>
            <a:ext cx="251" cy="279"/>
          </p:xfrm>
          <a:graphic>
            <a:graphicData uri="http://schemas.openxmlformats.org/presentationml/2006/ole">
              <mc:AlternateContent xmlns:mc="http://schemas.openxmlformats.org/markup-compatibility/2006">
                <mc:Choice xmlns:v="urn:schemas-microsoft-com:vml" Requires="v">
                  <p:oleObj spid="_x0000_s68937" name="公式" r:id="rId17" imgW="126720" imgH="139680" progId="Equation.3">
                    <p:embed/>
                  </p:oleObj>
                </mc:Choice>
                <mc:Fallback>
                  <p:oleObj name="公式" r:id="rId17" imgW="126720" imgH="139680" progId="Equation.3">
                    <p:embed/>
                    <p:pic>
                      <p:nvPicPr>
                        <p:cNvPr id="0" name="Object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8" y="3168"/>
                          <a:ext cx="251"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9" name="Arc 49"/>
            <p:cNvSpPr>
              <a:spLocks/>
            </p:cNvSpPr>
            <p:nvPr/>
          </p:nvSpPr>
          <p:spPr bwMode="auto">
            <a:xfrm>
              <a:off x="3072" y="3456"/>
              <a:ext cx="228" cy="275"/>
            </a:xfrm>
            <a:custGeom>
              <a:avLst/>
              <a:gdLst>
                <a:gd name="T0" fmla="*/ 0 w 21666"/>
                <a:gd name="T1" fmla="*/ 7 h 21600"/>
                <a:gd name="T2" fmla="*/ 228 w 21666"/>
                <a:gd name="T3" fmla="*/ 100 h 21600"/>
                <a:gd name="T4" fmla="*/ 52 w 21666"/>
                <a:gd name="T5" fmla="*/ 275 h 21600"/>
                <a:gd name="T6" fmla="*/ 0 60000 65536"/>
                <a:gd name="T7" fmla="*/ 0 60000 65536"/>
                <a:gd name="T8" fmla="*/ 0 60000 65536"/>
                <a:gd name="T9" fmla="*/ 0 w 21666"/>
                <a:gd name="T10" fmla="*/ 0 h 21600"/>
                <a:gd name="T11" fmla="*/ 21666 w 21666"/>
                <a:gd name="T12" fmla="*/ 21600 h 21600"/>
              </a:gdLst>
              <a:ahLst/>
              <a:cxnLst>
                <a:cxn ang="T6">
                  <a:pos x="T0" y="T1"/>
                </a:cxn>
                <a:cxn ang="T7">
                  <a:pos x="T2" y="T3"/>
                </a:cxn>
                <a:cxn ang="T8">
                  <a:pos x="T4" y="T5"/>
                </a:cxn>
              </a:cxnLst>
              <a:rect l="T9" t="T10" r="T11" b="T12"/>
              <a:pathLst>
                <a:path w="21666" h="21600" fill="none" extrusionOk="0">
                  <a:moveTo>
                    <a:pt x="-1" y="581"/>
                  </a:moveTo>
                  <a:cubicBezTo>
                    <a:pt x="1631" y="195"/>
                    <a:pt x="3303" y="-1"/>
                    <a:pt x="4980" y="0"/>
                  </a:cubicBezTo>
                  <a:cubicBezTo>
                    <a:pt x="11440" y="0"/>
                    <a:pt x="17562" y="2892"/>
                    <a:pt x="21665" y="7883"/>
                  </a:cubicBezTo>
                </a:path>
                <a:path w="21666" h="21600" stroke="0" extrusionOk="0">
                  <a:moveTo>
                    <a:pt x="-1" y="581"/>
                  </a:moveTo>
                  <a:cubicBezTo>
                    <a:pt x="1631" y="195"/>
                    <a:pt x="3303" y="-1"/>
                    <a:pt x="4980" y="0"/>
                  </a:cubicBezTo>
                  <a:cubicBezTo>
                    <a:pt x="11440" y="0"/>
                    <a:pt x="17562" y="2892"/>
                    <a:pt x="21665" y="7883"/>
                  </a:cubicBezTo>
                  <a:lnTo>
                    <a:pt x="4980" y="21600"/>
                  </a:lnTo>
                  <a:close/>
                </a:path>
              </a:pathLst>
            </a:custGeom>
            <a:noFill/>
            <a:ln w="28575">
              <a:solidFill>
                <a:srgbClr val="FF6600"/>
              </a:solidFill>
              <a:round/>
              <a:headEnd/>
              <a:tailEnd/>
            </a:ln>
          </p:spPr>
          <p:txBody>
            <a:bodyPr wrap="none" anchor="ctr"/>
            <a:lstStyle/>
            <a:p>
              <a:endParaRPr lang="zh-CN" altLang="en-US"/>
            </a:p>
          </p:txBody>
        </p:sp>
        <p:sp>
          <p:nvSpPr>
            <p:cNvPr id="2080" name="Line 50"/>
            <p:cNvSpPr>
              <a:spLocks noChangeShapeType="1"/>
            </p:cNvSpPr>
            <p:nvPr/>
          </p:nvSpPr>
          <p:spPr bwMode="auto">
            <a:xfrm flipH="1">
              <a:off x="3072" y="3168"/>
              <a:ext cx="480" cy="0"/>
            </a:xfrm>
            <a:prstGeom prst="line">
              <a:avLst/>
            </a:prstGeom>
            <a:noFill/>
            <a:ln w="19050">
              <a:solidFill>
                <a:srgbClr val="3366FF"/>
              </a:solidFill>
              <a:round/>
              <a:headEnd type="triangle" w="med" len="med"/>
              <a:tailEnd type="triangle" w="med" len="med"/>
            </a:ln>
          </p:spPr>
          <p:txBody>
            <a:bodyPr/>
            <a:lstStyle/>
            <a:p>
              <a:endParaRPr lang="zh-CN" altLang="en-US"/>
            </a:p>
          </p:txBody>
        </p:sp>
      </p:grpSp>
      <p:sp>
        <p:nvSpPr>
          <p:cNvPr id="51251" name="Line 51"/>
          <p:cNvSpPr>
            <a:spLocks noChangeShapeType="1"/>
          </p:cNvSpPr>
          <p:nvPr/>
        </p:nvSpPr>
        <p:spPr bwMode="auto">
          <a:xfrm flipV="1">
            <a:off x="7037388" y="4572000"/>
            <a:ext cx="304800" cy="457200"/>
          </a:xfrm>
          <a:prstGeom prst="line">
            <a:avLst/>
          </a:prstGeom>
          <a:noFill/>
          <a:ln w="38100">
            <a:solidFill>
              <a:srgbClr val="CC3300"/>
            </a:solidFill>
            <a:round/>
            <a:headEnd/>
            <a:tailEnd type="triangle" w="med" len="med"/>
          </a:ln>
        </p:spPr>
        <p:txBody>
          <a:bodyPr wrap="none" anchor="ctr"/>
          <a:lstStyle/>
          <a:p>
            <a:endParaRPr lang="zh-CN" altLang="en-US"/>
          </a:p>
        </p:txBody>
      </p:sp>
      <p:sp>
        <p:nvSpPr>
          <p:cNvPr id="2072" name="Line 54"/>
          <p:cNvSpPr>
            <a:spLocks noChangeShapeType="1"/>
          </p:cNvSpPr>
          <p:nvPr/>
        </p:nvSpPr>
        <p:spPr bwMode="auto">
          <a:xfrm flipV="1">
            <a:off x="7494588" y="4038600"/>
            <a:ext cx="228600" cy="304800"/>
          </a:xfrm>
          <a:prstGeom prst="line">
            <a:avLst/>
          </a:prstGeom>
          <a:noFill/>
          <a:ln w="28575">
            <a:solidFill>
              <a:srgbClr val="3366FF"/>
            </a:solidFill>
            <a:round/>
            <a:headEnd/>
            <a:tailEnd type="triangle" w="med" len="med"/>
          </a:ln>
        </p:spPr>
        <p:txBody>
          <a:bodyPr/>
          <a:lstStyle/>
          <a:p>
            <a:endParaRPr lang="zh-CN" altLang="en-US"/>
          </a:p>
        </p:txBody>
      </p:sp>
      <p:graphicFrame>
        <p:nvGraphicFramePr>
          <p:cNvPr id="51264" name="Object 64"/>
          <p:cNvGraphicFramePr>
            <a:graphicFrameLocks noGrp="1" noChangeAspect="1"/>
          </p:cNvGraphicFramePr>
          <p:nvPr>
            <p:ph/>
            <p:extLst>
              <p:ext uri="{D42A27DB-BD31-4B8C-83A1-F6EECF244321}">
                <p14:modId xmlns:p14="http://schemas.microsoft.com/office/powerpoint/2010/main" val="1067280950"/>
              </p:ext>
            </p:extLst>
          </p:nvPr>
        </p:nvGraphicFramePr>
        <p:xfrm>
          <a:off x="920750" y="5500688"/>
          <a:ext cx="4032250" cy="976312"/>
        </p:xfrm>
        <a:graphic>
          <a:graphicData uri="http://schemas.openxmlformats.org/presentationml/2006/ole">
            <mc:AlternateContent xmlns:mc="http://schemas.openxmlformats.org/markup-compatibility/2006">
              <mc:Choice xmlns:v="urn:schemas-microsoft-com:vml" Requires="v">
                <p:oleObj spid="_x0000_s68938" name="公式" r:id="rId19" imgW="1625400" imgH="393480" progId="Equation.3">
                  <p:embed/>
                </p:oleObj>
              </mc:Choice>
              <mc:Fallback>
                <p:oleObj name="公式" r:id="rId19" imgW="1625400" imgH="393480" progId="Equation.3">
                  <p:embed/>
                  <p:pic>
                    <p:nvPicPr>
                      <p:cNvPr id="0" name="Object 64"/>
                      <p:cNvPicPr>
                        <a:picLocks noGrp="1"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0750" y="5500688"/>
                        <a:ext cx="4032250"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矩形 35"/>
          <p:cNvSpPr/>
          <p:nvPr/>
        </p:nvSpPr>
        <p:spPr>
          <a:xfrm>
            <a:off x="228600" y="3429000"/>
            <a:ext cx="1082348" cy="523220"/>
          </a:xfrm>
          <a:prstGeom prst="rect">
            <a:avLst/>
          </a:prstGeom>
        </p:spPr>
        <p:txBody>
          <a:bodyPr wrap="none">
            <a:spAutoFit/>
          </a:bodyPr>
          <a:lstStyle/>
          <a:p>
            <a:r>
              <a:rPr kumimoji="1" lang="zh-CN" altLang="en-US" sz="2800" b="1" dirty="0">
                <a:solidFill>
                  <a:srgbClr val="FF0000"/>
                </a:solidFill>
                <a:latin typeface="黑体" pitchFamily="49" charset="-122"/>
                <a:ea typeface="黑体" pitchFamily="49" charset="-122"/>
              </a:rPr>
              <a:t>解：</a:t>
            </a:r>
            <a:r>
              <a:rPr kumimoji="1" lang="en-US" altLang="zh-CN" sz="2800" dirty="0">
                <a:solidFill>
                  <a:srgbClr val="FF0000"/>
                </a:solidFill>
                <a:latin typeface="黑体" pitchFamily="49" charset="-122"/>
                <a:ea typeface="黑体" pitchFamily="49" charset="-122"/>
              </a:rPr>
              <a:t> </a:t>
            </a:r>
            <a:endParaRPr lang="zh-CN" altLang="en-US" dirty="0">
              <a:solidFill>
                <a:srgbClr val="FF0000"/>
              </a:solidFill>
            </a:endParaRPr>
          </a:p>
        </p:txBody>
      </p:sp>
      <p:graphicFrame>
        <p:nvGraphicFramePr>
          <p:cNvPr id="37" name="对象 36"/>
          <p:cNvGraphicFramePr>
            <a:graphicFrameLocks noChangeAspect="1"/>
          </p:cNvGraphicFramePr>
          <p:nvPr>
            <p:extLst>
              <p:ext uri="{D42A27DB-BD31-4B8C-83A1-F6EECF244321}">
                <p14:modId xmlns:p14="http://schemas.microsoft.com/office/powerpoint/2010/main" val="3968372747"/>
              </p:ext>
            </p:extLst>
          </p:nvPr>
        </p:nvGraphicFramePr>
        <p:xfrm>
          <a:off x="1195123" y="3352800"/>
          <a:ext cx="3300677" cy="1905000"/>
        </p:xfrm>
        <a:graphic>
          <a:graphicData uri="http://schemas.openxmlformats.org/presentationml/2006/ole">
            <mc:AlternateContent xmlns:mc="http://schemas.openxmlformats.org/markup-compatibility/2006">
              <mc:Choice xmlns:v="urn:schemas-microsoft-com:vml" Requires="v">
                <p:oleObj spid="_x0000_s68939" name="公式" r:id="rId21" imgW="1320480" imgH="761760" progId="Equation.3">
                  <p:embed/>
                </p:oleObj>
              </mc:Choice>
              <mc:Fallback>
                <p:oleObj name="公式" r:id="rId21" imgW="1320480" imgH="761760" progId="Equation.3">
                  <p:embed/>
                  <p:pic>
                    <p:nvPicPr>
                      <p:cNvPr id="0" name="Picture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95123" y="3352800"/>
                        <a:ext cx="3300677"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76200" y="914400"/>
            <a:ext cx="8915400" cy="2505429"/>
          </a:xfrm>
          <a:prstGeom prst="rect">
            <a:avLst/>
          </a:prstGeom>
        </p:spPr>
        <p:txBody>
          <a:bodyPr wrap="square">
            <a:spAutoFit/>
          </a:bodyPr>
          <a:lstStyle/>
          <a:p>
            <a:pPr>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8.6.1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载流导线会产生磁场，而载流导线置于磁场中又会受到安培力的作用，所以两根载流导线之间存在着相互作用力。如图“无限长”载有电流</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I</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的直导线附近，放置一长为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的载有电流</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I</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的直导线，其近端到</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I</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垂直距离为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d</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，两直导线夹角为</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θ</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，求</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I</a:t>
            </a:r>
            <a:r>
              <a:rPr lang="en-US" altLang="zh-CN" sz="2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受到的安培力。</a:t>
            </a:r>
          </a:p>
        </p:txBody>
      </p:sp>
      <p:sp>
        <p:nvSpPr>
          <p:cNvPr id="38" name="Text Box 37"/>
          <p:cNvSpPr txBox="1">
            <a:spLocks noChangeArrowheads="1"/>
          </p:cNvSpPr>
          <p:nvPr/>
        </p:nvSpPr>
        <p:spPr bwMode="auto">
          <a:xfrm>
            <a:off x="705827" y="177225"/>
            <a:ext cx="3561373"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一 安培定律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2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2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1264"/>
                                        </p:tgtEl>
                                        <p:attrNameLst>
                                          <p:attrName>style.visibility</p:attrName>
                                        </p:attrNameLst>
                                      </p:cBhvr>
                                      <p:to>
                                        <p:strVal val="visible"/>
                                      </p:to>
                                    </p:set>
                                    <p:animEffect transition="in" filter="blinds(horizontal)">
                                      <p:cBhvr>
                                        <p:cTn id="36" dur="500"/>
                                        <p:tgtEl>
                                          <p:spTgt spid="51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3" grpId="0" animBg="1"/>
      <p:bldP spid="51237" grpId="0" animBg="1"/>
      <p:bldP spid="51238" grpId="0" animBg="1"/>
      <p:bldP spid="51239" grpId="0" animBg="1"/>
      <p:bldP spid="5125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3"/>
          <p:cNvSpPr txBox="1">
            <a:spLocks noChangeArrowheads="1"/>
          </p:cNvSpPr>
          <p:nvPr/>
        </p:nvSpPr>
        <p:spPr bwMode="auto">
          <a:xfrm>
            <a:off x="395288" y="1234500"/>
            <a:ext cx="7705725" cy="523220"/>
          </a:xfrm>
          <a:prstGeom prst="rect">
            <a:avLst/>
          </a:prstGeom>
          <a:noFill/>
          <a:ln w="9525">
            <a:noFill/>
            <a:miter lim="800000"/>
            <a:headEnd/>
            <a:tailEnd/>
          </a:ln>
        </p:spPr>
        <p:txBody>
          <a:bodyPr>
            <a:spAutoFit/>
          </a:bodyPr>
          <a:lstStyle/>
          <a:p>
            <a:r>
              <a:rPr kumimoji="1" lang="zh-CN" altLang="en-US" sz="2800" b="1" dirty="0">
                <a:solidFill>
                  <a:srgbClr val="FF3300"/>
                </a:solidFill>
                <a:latin typeface="黑体" pitchFamily="49" charset="-122"/>
                <a:ea typeface="黑体" pitchFamily="49" charset="-122"/>
              </a:rPr>
              <a:t>讨论：</a:t>
            </a:r>
            <a:r>
              <a:rPr kumimoji="1" lang="en-US" altLang="zh-CN" sz="2800" dirty="0">
                <a:solidFill>
                  <a:srgbClr val="3366FF"/>
                </a:solidFill>
                <a:latin typeface="黑体" pitchFamily="49" charset="-122"/>
                <a:ea typeface="黑体" pitchFamily="49" charset="-122"/>
              </a:rPr>
              <a:t>1</a:t>
            </a:r>
            <a:r>
              <a:rPr kumimoji="1" lang="zh-CN" altLang="en-US" sz="2800" dirty="0">
                <a:solidFill>
                  <a:srgbClr val="3366FF"/>
                </a:solidFill>
                <a:latin typeface="黑体" pitchFamily="49" charset="-122"/>
                <a:ea typeface="黑体" pitchFamily="49" charset="-122"/>
              </a:rPr>
              <a:t>、</a:t>
            </a:r>
            <a:r>
              <a:rPr kumimoji="1" lang="zh-CN" altLang="en-US" sz="2800" dirty="0">
                <a:latin typeface="黑体" pitchFamily="49" charset="-122"/>
                <a:ea typeface="黑体" pitchFamily="49" charset="-122"/>
              </a:rPr>
              <a:t>若两电流平行</a:t>
            </a:r>
            <a:r>
              <a:rPr kumimoji="1" lang="zh-CN" altLang="en-US" sz="2800" dirty="0">
                <a:latin typeface="Times New Roman" panose="02020603050405020304" pitchFamily="18" charset="0"/>
                <a:ea typeface="黑体" pitchFamily="49" charset="-122"/>
                <a:cs typeface="Times New Roman" panose="02020603050405020304" pitchFamily="18" charset="0"/>
              </a:rPr>
              <a:t>（</a:t>
            </a:r>
            <a:r>
              <a:rPr kumimoji="1" lang="zh-CN" altLang="en-US" sz="2800" i="1" dirty="0">
                <a:latin typeface="Times New Roman" panose="02020603050405020304" pitchFamily="18" charset="0"/>
                <a:ea typeface="黑体" pitchFamily="49" charset="-122"/>
                <a:cs typeface="Times New Roman" panose="02020603050405020304" pitchFamily="18" charset="0"/>
                <a:sym typeface="Symbol" pitchFamily="18" charset="2"/>
              </a:rPr>
              <a:t> </a:t>
            </a:r>
            <a:r>
              <a:rPr kumimoji="1" lang="en-US" altLang="zh-CN" sz="2800" dirty="0">
                <a:latin typeface="Times New Roman" panose="02020603050405020304" pitchFamily="18" charset="0"/>
                <a:ea typeface="黑体" pitchFamily="49" charset="-122"/>
                <a:cs typeface="Times New Roman" panose="02020603050405020304" pitchFamily="18" charset="0"/>
                <a:sym typeface="Symbol" pitchFamily="18" charset="2"/>
              </a:rPr>
              <a:t>=0</a:t>
            </a:r>
            <a:r>
              <a:rPr kumimoji="1" lang="zh-CN" altLang="en-US" sz="2800" dirty="0">
                <a:latin typeface="Times New Roman" panose="02020603050405020304" pitchFamily="18" charset="0"/>
                <a:ea typeface="黑体" pitchFamily="49" charset="-122"/>
                <a:cs typeface="Times New Roman" panose="02020603050405020304" pitchFamily="18" charset="0"/>
              </a:rPr>
              <a:t>）：</a:t>
            </a:r>
          </a:p>
        </p:txBody>
      </p:sp>
      <p:graphicFrame>
        <p:nvGraphicFramePr>
          <p:cNvPr id="53253" name="Object 5"/>
          <p:cNvGraphicFramePr>
            <a:graphicFrameLocks noChangeAspect="1"/>
          </p:cNvGraphicFramePr>
          <p:nvPr>
            <p:extLst>
              <p:ext uri="{D42A27DB-BD31-4B8C-83A1-F6EECF244321}">
                <p14:modId xmlns:p14="http://schemas.microsoft.com/office/powerpoint/2010/main" val="2492226936"/>
              </p:ext>
            </p:extLst>
          </p:nvPr>
        </p:nvGraphicFramePr>
        <p:xfrm>
          <a:off x="2555875" y="1852613"/>
          <a:ext cx="2089150" cy="1028700"/>
        </p:xfrm>
        <a:graphic>
          <a:graphicData uri="http://schemas.openxmlformats.org/presentationml/2006/ole">
            <mc:AlternateContent xmlns:mc="http://schemas.openxmlformats.org/markup-compatibility/2006">
              <mc:Choice xmlns:v="urn:schemas-microsoft-com:vml" Requires="v">
                <p:oleObj spid="_x0000_s69727" name="公式" r:id="rId3" imgW="799920" imgH="393480" progId="Equation.3">
                  <p:embed/>
                </p:oleObj>
              </mc:Choice>
              <mc:Fallback>
                <p:oleObj name="公式" r:id="rId3" imgW="799920" imgH="3934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852613"/>
                        <a:ext cx="2089150"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85" name="Rectangle 37"/>
          <p:cNvSpPr>
            <a:spLocks noChangeArrowheads="1"/>
          </p:cNvSpPr>
          <p:nvPr/>
        </p:nvSpPr>
        <p:spPr bwMode="auto">
          <a:xfrm>
            <a:off x="231775" y="3177600"/>
            <a:ext cx="7921625" cy="523220"/>
          </a:xfrm>
          <a:prstGeom prst="rect">
            <a:avLst/>
          </a:prstGeom>
          <a:noFill/>
          <a:ln w="9525">
            <a:noFill/>
            <a:miter lim="800000"/>
            <a:headEnd/>
            <a:tailEnd/>
          </a:ln>
        </p:spPr>
        <p:txBody>
          <a:bodyPr>
            <a:spAutoFit/>
          </a:bodyPr>
          <a:lstStyle/>
          <a:p>
            <a:r>
              <a:rPr kumimoji="1" lang="en-US" altLang="zh-CN" sz="2800" dirty="0">
                <a:solidFill>
                  <a:srgbClr val="3366FF"/>
                </a:solidFill>
                <a:latin typeface="黑体" pitchFamily="49" charset="-122"/>
                <a:ea typeface="黑体" pitchFamily="49" charset="-122"/>
              </a:rPr>
              <a:t>2</a:t>
            </a:r>
            <a:r>
              <a:rPr kumimoji="1" lang="zh-CN" altLang="en-US" sz="2800" dirty="0">
                <a:solidFill>
                  <a:srgbClr val="3366FF"/>
                </a:solidFill>
                <a:latin typeface="黑体" pitchFamily="49" charset="-122"/>
                <a:ea typeface="黑体" pitchFamily="49" charset="-122"/>
              </a:rPr>
              <a:t>、</a:t>
            </a:r>
            <a:r>
              <a:rPr kumimoji="1" lang="zh-CN" altLang="en-US" sz="2800" dirty="0">
                <a:latin typeface="黑体" pitchFamily="49" charset="-122"/>
                <a:ea typeface="黑体" pitchFamily="49" charset="-122"/>
              </a:rPr>
              <a:t>若两电流互相垂直（</a:t>
            </a:r>
            <a:r>
              <a:rPr kumimoji="1" lang="zh-CN" altLang="en-US" sz="2800" i="1" dirty="0">
                <a:latin typeface="Times New Roman" panose="02020603050405020304" pitchFamily="18" charset="0"/>
                <a:ea typeface="黑体" pitchFamily="49" charset="-122"/>
                <a:cs typeface="Times New Roman" panose="02020603050405020304" pitchFamily="18" charset="0"/>
                <a:sym typeface="Symbol" pitchFamily="18" charset="2"/>
              </a:rPr>
              <a:t> </a:t>
            </a:r>
            <a:r>
              <a:rPr kumimoji="1" lang="en-US" altLang="zh-CN" sz="2800" dirty="0">
                <a:latin typeface="Times New Roman" panose="02020603050405020304" pitchFamily="18" charset="0"/>
                <a:ea typeface="黑体" pitchFamily="49" charset="-122"/>
                <a:cs typeface="Times New Roman" panose="02020603050405020304" pitchFamily="18" charset="0"/>
                <a:sym typeface="Symbol" pitchFamily="18" charset="2"/>
              </a:rPr>
              <a:t>= 90°</a:t>
            </a:r>
            <a:r>
              <a:rPr kumimoji="1" lang="zh-CN" altLang="en-US" sz="2800" dirty="0">
                <a:latin typeface="Times New Roman" panose="02020603050405020304" pitchFamily="18" charset="0"/>
                <a:ea typeface="黑体" pitchFamily="49" charset="-122"/>
                <a:cs typeface="Times New Roman" panose="02020603050405020304" pitchFamily="18" charset="0"/>
                <a:sym typeface="Symbol" pitchFamily="18" charset="2"/>
              </a:rPr>
              <a:t>）</a:t>
            </a:r>
            <a:r>
              <a:rPr kumimoji="1" lang="zh-CN" altLang="en-US" sz="2800" dirty="0">
                <a:latin typeface="黑体" pitchFamily="49" charset="-122"/>
                <a:ea typeface="黑体" pitchFamily="49" charset="-122"/>
                <a:sym typeface="Symbol" pitchFamily="18" charset="2"/>
              </a:rPr>
              <a:t>：</a:t>
            </a:r>
          </a:p>
        </p:txBody>
      </p:sp>
      <p:sp>
        <p:nvSpPr>
          <p:cNvPr id="53292" name="Text Box 44"/>
          <p:cNvSpPr txBox="1">
            <a:spLocks noChangeArrowheads="1"/>
          </p:cNvSpPr>
          <p:nvPr/>
        </p:nvSpPr>
        <p:spPr bwMode="auto">
          <a:xfrm>
            <a:off x="250825" y="4949825"/>
            <a:ext cx="5616575" cy="523220"/>
          </a:xfrm>
          <a:prstGeom prst="rect">
            <a:avLst/>
          </a:prstGeom>
          <a:noFill/>
          <a:ln w="9525">
            <a:noFill/>
            <a:miter lim="800000"/>
            <a:headEnd/>
            <a:tailEnd/>
          </a:ln>
        </p:spPr>
        <p:txBody>
          <a:bodyPr wrap="square">
            <a:spAutoFit/>
          </a:bodyPr>
          <a:lstStyle/>
          <a:p>
            <a:r>
              <a:rPr kumimoji="1" lang="en-US" altLang="zh-CN" sz="2800" dirty="0">
                <a:solidFill>
                  <a:srgbClr val="3366FF"/>
                </a:solidFill>
                <a:latin typeface="黑体" pitchFamily="49" charset="-122"/>
                <a:ea typeface="黑体" pitchFamily="49" charset="-122"/>
              </a:rPr>
              <a:t>3</a:t>
            </a:r>
            <a:r>
              <a:rPr kumimoji="1" lang="zh-CN" altLang="en-US" sz="2800" dirty="0">
                <a:solidFill>
                  <a:srgbClr val="3366FF"/>
                </a:solidFill>
                <a:latin typeface="黑体" pitchFamily="49" charset="-122"/>
                <a:ea typeface="黑体" pitchFamily="49" charset="-122"/>
              </a:rPr>
              <a:t>、</a:t>
            </a:r>
            <a:r>
              <a:rPr kumimoji="1" lang="zh-CN" altLang="en-US" sz="2800" dirty="0">
                <a:latin typeface="黑体" pitchFamily="49" charset="-122"/>
                <a:ea typeface="黑体" pitchFamily="49" charset="-122"/>
              </a:rPr>
              <a:t>若两电流反平行</a:t>
            </a:r>
            <a:r>
              <a:rPr kumimoji="1" lang="zh-CN" altLang="en-US" sz="2800" dirty="0">
                <a:latin typeface="Times New Roman" panose="02020603050405020304" pitchFamily="18" charset="0"/>
                <a:ea typeface="黑体" pitchFamily="49" charset="-122"/>
                <a:cs typeface="Times New Roman" panose="02020603050405020304" pitchFamily="18" charset="0"/>
              </a:rPr>
              <a:t>（</a:t>
            </a:r>
            <a:r>
              <a:rPr kumimoji="1" lang="zh-CN" altLang="en-US" sz="2800" i="1" dirty="0">
                <a:latin typeface="Times New Roman" panose="02020603050405020304" pitchFamily="18" charset="0"/>
                <a:ea typeface="黑体" pitchFamily="49" charset="-122"/>
                <a:cs typeface="Times New Roman" panose="02020603050405020304" pitchFamily="18" charset="0"/>
                <a:sym typeface="Symbol" pitchFamily="18" charset="2"/>
              </a:rPr>
              <a:t> </a:t>
            </a:r>
            <a:r>
              <a:rPr kumimoji="1" lang="en-US" altLang="zh-CN" sz="2800" dirty="0">
                <a:latin typeface="Times New Roman" panose="02020603050405020304" pitchFamily="18" charset="0"/>
                <a:ea typeface="黑体" pitchFamily="49" charset="-122"/>
                <a:cs typeface="Times New Roman" panose="02020603050405020304" pitchFamily="18" charset="0"/>
                <a:sym typeface="Symbol" pitchFamily="18" charset="2"/>
              </a:rPr>
              <a:t>=180°</a:t>
            </a:r>
            <a:r>
              <a:rPr kumimoji="1" lang="zh-CN" altLang="en-US" sz="2800" dirty="0">
                <a:latin typeface="Times New Roman" panose="02020603050405020304" pitchFamily="18" charset="0"/>
                <a:ea typeface="黑体" pitchFamily="49" charset="-122"/>
                <a:cs typeface="Times New Roman" panose="02020603050405020304" pitchFamily="18" charset="0"/>
                <a:sym typeface="Symbol" pitchFamily="18" charset="2"/>
              </a:rPr>
              <a:t>）</a:t>
            </a:r>
            <a:r>
              <a:rPr kumimoji="1" lang="zh-CN" altLang="en-US" sz="2800" dirty="0">
                <a:latin typeface="Times New Roman" panose="02020603050405020304" pitchFamily="18" charset="0"/>
                <a:ea typeface="黑体" pitchFamily="49" charset="-122"/>
                <a:cs typeface="Times New Roman" panose="02020603050405020304" pitchFamily="18" charset="0"/>
              </a:rPr>
              <a:t>：</a:t>
            </a:r>
          </a:p>
        </p:txBody>
      </p:sp>
      <p:graphicFrame>
        <p:nvGraphicFramePr>
          <p:cNvPr id="53294" name="Object 46"/>
          <p:cNvGraphicFramePr>
            <a:graphicFrameLocks noChangeAspect="1"/>
          </p:cNvGraphicFramePr>
          <p:nvPr>
            <p:extLst>
              <p:ext uri="{D42A27DB-BD31-4B8C-83A1-F6EECF244321}">
                <p14:modId xmlns:p14="http://schemas.microsoft.com/office/powerpoint/2010/main" val="3828819104"/>
              </p:ext>
            </p:extLst>
          </p:nvPr>
        </p:nvGraphicFramePr>
        <p:xfrm>
          <a:off x="2432050" y="5605463"/>
          <a:ext cx="2520950" cy="1100137"/>
        </p:xfrm>
        <a:graphic>
          <a:graphicData uri="http://schemas.openxmlformats.org/presentationml/2006/ole">
            <mc:AlternateContent xmlns:mc="http://schemas.openxmlformats.org/markup-compatibility/2006">
              <mc:Choice xmlns:v="urn:schemas-microsoft-com:vml" Requires="v">
                <p:oleObj spid="_x0000_s69728" name="公式" r:id="rId5" imgW="901440" imgH="393480" progId="Equation.3">
                  <p:embed/>
                </p:oleObj>
              </mc:Choice>
              <mc:Fallback>
                <p:oleObj name="公式" r:id="rId5" imgW="901440" imgH="393480" progId="Equation.3">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050" y="5605463"/>
                        <a:ext cx="2520950" cy="110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317" name="Object 69"/>
          <p:cNvGraphicFramePr>
            <a:graphicFrameLocks noGrp="1" noChangeAspect="1"/>
          </p:cNvGraphicFramePr>
          <p:nvPr>
            <p:ph/>
            <p:extLst>
              <p:ext uri="{D42A27DB-BD31-4B8C-83A1-F6EECF244321}">
                <p14:modId xmlns:p14="http://schemas.microsoft.com/office/powerpoint/2010/main" val="1054637377"/>
              </p:ext>
            </p:extLst>
          </p:nvPr>
        </p:nvGraphicFramePr>
        <p:xfrm>
          <a:off x="2438400" y="3817938"/>
          <a:ext cx="3245456" cy="1058862"/>
        </p:xfrm>
        <a:graphic>
          <a:graphicData uri="http://schemas.openxmlformats.org/presentationml/2006/ole">
            <mc:AlternateContent xmlns:mc="http://schemas.openxmlformats.org/markup-compatibility/2006">
              <mc:Choice xmlns:v="urn:schemas-microsoft-com:vml" Requires="v">
                <p:oleObj spid="_x0000_s69729" name="公式" r:id="rId7" imgW="1206360" imgH="393480" progId="Equation.3">
                  <p:embed/>
                </p:oleObj>
              </mc:Choice>
              <mc:Fallback>
                <p:oleObj name="公式" r:id="rId7" imgW="1206360" imgH="393480" progId="Equation.3">
                  <p:embed/>
                  <p:pic>
                    <p:nvPicPr>
                      <p:cNvPr id="0" name="Object 69"/>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3817938"/>
                        <a:ext cx="3245456" cy="105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318" name="Text Box 70"/>
          <p:cNvSpPr txBox="1">
            <a:spLocks noChangeArrowheads="1"/>
          </p:cNvSpPr>
          <p:nvPr/>
        </p:nvSpPr>
        <p:spPr bwMode="auto">
          <a:xfrm>
            <a:off x="5508625" y="2169538"/>
            <a:ext cx="3455988" cy="523220"/>
          </a:xfrm>
          <a:prstGeom prst="rect">
            <a:avLst/>
          </a:prstGeom>
          <a:noFill/>
          <a:ln w="9525">
            <a:noFill/>
            <a:miter lim="800000"/>
            <a:headEnd/>
            <a:tailEnd/>
          </a:ln>
        </p:spPr>
        <p:txBody>
          <a:bodyPr>
            <a:spAutoFit/>
          </a:bodyPr>
          <a:lstStyle/>
          <a:p>
            <a:r>
              <a:rPr lang="zh-CN" altLang="en-US" sz="2800" dirty="0">
                <a:latin typeface="黑体" pitchFamily="49" charset="-122"/>
                <a:ea typeface="黑体" pitchFamily="49" charset="-122"/>
              </a:rPr>
              <a:t>互相吸引</a:t>
            </a:r>
          </a:p>
        </p:txBody>
      </p:sp>
      <p:sp>
        <p:nvSpPr>
          <p:cNvPr id="53319" name="Text Box 71"/>
          <p:cNvSpPr txBox="1">
            <a:spLocks noChangeArrowheads="1"/>
          </p:cNvSpPr>
          <p:nvPr/>
        </p:nvSpPr>
        <p:spPr bwMode="auto">
          <a:xfrm>
            <a:off x="5715000" y="5741988"/>
            <a:ext cx="1676400" cy="523220"/>
          </a:xfrm>
          <a:prstGeom prst="rect">
            <a:avLst/>
          </a:prstGeom>
          <a:noFill/>
          <a:ln w="9525">
            <a:noFill/>
            <a:miter lim="800000"/>
            <a:headEnd/>
            <a:tailEnd/>
          </a:ln>
        </p:spPr>
        <p:txBody>
          <a:bodyPr wrap="square">
            <a:spAutoFit/>
          </a:bodyPr>
          <a:lstStyle/>
          <a:p>
            <a:r>
              <a:rPr lang="zh-CN" altLang="en-US" sz="2800" dirty="0">
                <a:latin typeface="黑体" pitchFamily="49" charset="-122"/>
                <a:ea typeface="黑体" pitchFamily="49" charset="-122"/>
              </a:rPr>
              <a:t>互相排斥</a:t>
            </a:r>
          </a:p>
        </p:txBody>
      </p:sp>
      <p:sp>
        <p:nvSpPr>
          <p:cNvPr id="10" name="Text Box 37"/>
          <p:cNvSpPr txBox="1">
            <a:spLocks noChangeArrowheads="1"/>
          </p:cNvSpPr>
          <p:nvPr/>
        </p:nvSpPr>
        <p:spPr bwMode="auto">
          <a:xfrm>
            <a:off x="705827" y="152400"/>
            <a:ext cx="3561373"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一 安培定律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blinds(horizontal)">
                                      <p:cBhvr>
                                        <p:cTn id="7" dur="500"/>
                                        <p:tgtEl>
                                          <p:spTgt spid="532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318"/>
                                        </p:tgtEl>
                                        <p:attrNameLst>
                                          <p:attrName>style.visibility</p:attrName>
                                        </p:attrNameLst>
                                      </p:cBhvr>
                                      <p:to>
                                        <p:strVal val="visible"/>
                                      </p:to>
                                    </p:set>
                                    <p:animEffect transition="in" filter="blinds(horizontal)">
                                      <p:cBhvr>
                                        <p:cTn id="12" dur="500"/>
                                        <p:tgtEl>
                                          <p:spTgt spid="533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85"/>
                                        </p:tgtEl>
                                        <p:attrNameLst>
                                          <p:attrName>style.visibility</p:attrName>
                                        </p:attrNameLst>
                                      </p:cBhvr>
                                      <p:to>
                                        <p:strVal val="visible"/>
                                      </p:to>
                                    </p:set>
                                    <p:animEffect transition="in" filter="blinds(horizontal)">
                                      <p:cBhvr>
                                        <p:cTn id="17" dur="500"/>
                                        <p:tgtEl>
                                          <p:spTgt spid="532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3317"/>
                                        </p:tgtEl>
                                        <p:attrNameLst>
                                          <p:attrName>style.visibility</p:attrName>
                                        </p:attrNameLst>
                                      </p:cBhvr>
                                      <p:to>
                                        <p:strVal val="visible"/>
                                      </p:to>
                                    </p:set>
                                    <p:animEffect transition="in" filter="blinds(horizontal)">
                                      <p:cBhvr>
                                        <p:cTn id="22" dur="500"/>
                                        <p:tgtEl>
                                          <p:spTgt spid="533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3292"/>
                                        </p:tgtEl>
                                        <p:attrNameLst>
                                          <p:attrName>style.visibility</p:attrName>
                                        </p:attrNameLst>
                                      </p:cBhvr>
                                      <p:to>
                                        <p:strVal val="visible"/>
                                      </p:to>
                                    </p:set>
                                    <p:animEffect transition="in" filter="blinds(horizontal)">
                                      <p:cBhvr>
                                        <p:cTn id="27" dur="500"/>
                                        <p:tgtEl>
                                          <p:spTgt spid="5329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3294"/>
                                        </p:tgtEl>
                                        <p:attrNameLst>
                                          <p:attrName>style.visibility</p:attrName>
                                        </p:attrNameLst>
                                      </p:cBhvr>
                                      <p:to>
                                        <p:strVal val="visible"/>
                                      </p:to>
                                    </p:set>
                                    <p:animEffect transition="in" filter="blinds(horizontal)">
                                      <p:cBhvr>
                                        <p:cTn id="32" dur="500"/>
                                        <p:tgtEl>
                                          <p:spTgt spid="5329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319"/>
                                        </p:tgtEl>
                                        <p:attrNameLst>
                                          <p:attrName>style.visibility</p:attrName>
                                        </p:attrNameLst>
                                      </p:cBhvr>
                                      <p:to>
                                        <p:strVal val="visible"/>
                                      </p:to>
                                    </p:set>
                                    <p:animEffect transition="in" filter="blinds(horizontal)">
                                      <p:cBhvr>
                                        <p:cTn id="37" dur="500"/>
                                        <p:tgtEl>
                                          <p:spTgt spid="5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85" grpId="0"/>
      <p:bldP spid="53292" grpId="0"/>
      <p:bldP spid="53318" grpId="0"/>
      <p:bldP spid="5331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228599" y="990600"/>
            <a:ext cx="5943601" cy="519113"/>
          </a:xfrm>
          <a:prstGeom prst="rect">
            <a:avLst/>
          </a:prstGeom>
          <a:noFill/>
          <a:ln w="9525">
            <a:noFill/>
            <a:miter lim="800000"/>
            <a:headEnd/>
            <a:tailEnd/>
          </a:ln>
          <a:effectLst/>
        </p:spPr>
        <p:txBody>
          <a:bodyPr wrap="square">
            <a:spAutoFit/>
          </a:bodyPr>
          <a:lstStyle/>
          <a:p>
            <a:pPr>
              <a:spcBef>
                <a:spcPct val="50000"/>
              </a:spcBef>
              <a:buFontTx/>
              <a:buBlip>
                <a:blip r:embed="rId3"/>
              </a:buBlip>
            </a:pPr>
            <a:r>
              <a:rPr lang="zh-CN" altLang="en-US" sz="2800" dirty="0">
                <a:latin typeface="Times New Roman" pitchFamily="18" charset="0"/>
                <a:ea typeface="黑体" pitchFamily="2" charset="-122"/>
              </a:rPr>
              <a:t>国际单位制中</a:t>
            </a:r>
            <a:r>
              <a:rPr lang="zh-CN" altLang="en-US" sz="2800" dirty="0">
                <a:solidFill>
                  <a:srgbClr val="FF0000"/>
                </a:solidFill>
                <a:latin typeface="Times New Roman" pitchFamily="18" charset="0"/>
                <a:ea typeface="黑体" pitchFamily="2" charset="-122"/>
              </a:rPr>
              <a:t>电流单位安培的定义</a:t>
            </a:r>
          </a:p>
        </p:txBody>
      </p:sp>
      <p:grpSp>
        <p:nvGrpSpPr>
          <p:cNvPr id="2" name="Group 3"/>
          <p:cNvGrpSpPr>
            <a:grpSpLocks/>
          </p:cNvGrpSpPr>
          <p:nvPr/>
        </p:nvGrpSpPr>
        <p:grpSpPr bwMode="auto">
          <a:xfrm>
            <a:off x="3511550" y="1676400"/>
            <a:ext cx="5403850" cy="2678112"/>
            <a:chOff x="2212" y="816"/>
            <a:chExt cx="3404" cy="1687"/>
          </a:xfrm>
        </p:grpSpPr>
        <p:sp>
          <p:nvSpPr>
            <p:cNvPr id="86020" name="Text Box 4"/>
            <p:cNvSpPr txBox="1">
              <a:spLocks noChangeArrowheads="1"/>
            </p:cNvSpPr>
            <p:nvPr/>
          </p:nvSpPr>
          <p:spPr bwMode="auto">
            <a:xfrm>
              <a:off x="2212" y="816"/>
              <a:ext cx="3404" cy="1687"/>
            </a:xfrm>
            <a:prstGeom prst="rect">
              <a:avLst/>
            </a:prstGeom>
            <a:gradFill rotWithShape="0">
              <a:gsLst>
                <a:gs pos="0">
                  <a:schemeClr val="accent1"/>
                </a:gs>
                <a:gs pos="100000">
                  <a:srgbClr val="FFFFFF"/>
                </a:gs>
              </a:gsLst>
              <a:lin ang="5400000" scaled="1"/>
            </a:gradFill>
            <a:ln w="9525">
              <a:solidFill>
                <a:schemeClr val="tx2"/>
              </a:solidFill>
              <a:miter lim="800000"/>
              <a:headEnd/>
              <a:tailEnd/>
            </a:ln>
            <a:effectLst/>
          </p:spPr>
          <p:txBody>
            <a:bodyPr>
              <a:spAutoFit/>
            </a:bodyPr>
            <a:lstStyle/>
            <a:p>
              <a:pPr>
                <a:lnSpc>
                  <a:spcPct val="120000"/>
                </a:lnSpc>
                <a:spcBef>
                  <a:spcPct val="50000"/>
                </a:spcBef>
              </a:pP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在真空中两平行长直导线相距 </a:t>
              </a:r>
              <a:r>
                <a:rPr lang="en-US" altLang="zh-CN" sz="2800" dirty="0">
                  <a:solidFill>
                    <a:srgbClr val="CC0000"/>
                  </a:solidFill>
                  <a:latin typeface="Times New Roman" pitchFamily="18" charset="0"/>
                  <a:ea typeface="黑体" pitchFamily="49" charset="-122"/>
                  <a:cs typeface="Times New Roman" pitchFamily="18" charset="0"/>
                </a:rPr>
                <a:t>1 m</a:t>
              </a:r>
              <a:r>
                <a:rPr lang="en-US" altLang="zh-CN" sz="2800" dirty="0">
                  <a:latin typeface="Times New Roman" pitchFamily="18" charset="0"/>
                  <a:ea typeface="黑体" pitchFamily="49" charset="-122"/>
                  <a:cs typeface="Times New Roman" pitchFamily="18" charset="0"/>
                </a:rPr>
                <a:t> </a:t>
              </a:r>
              <a:r>
                <a:rPr lang="zh-CN" altLang="en-US" sz="2800" dirty="0">
                  <a:latin typeface="黑体" pitchFamily="49" charset="-122"/>
                  <a:ea typeface="黑体" pitchFamily="49" charset="-122"/>
                </a:rPr>
                <a:t>，通有大小相等、方向相同的电流，当两导线每单位长度上的吸引力为            时，规定这时的电流为 </a:t>
              </a:r>
              <a:r>
                <a:rPr lang="en-US" altLang="zh-CN" sz="2800" dirty="0">
                  <a:solidFill>
                    <a:srgbClr val="CC0000"/>
                  </a:solidFill>
                  <a:latin typeface="黑体" pitchFamily="49" charset="-122"/>
                  <a:ea typeface="黑体" pitchFamily="49" charset="-122"/>
                </a:rPr>
                <a:t>1</a:t>
              </a:r>
              <a:r>
                <a:rPr lang="en-US" altLang="zh-CN" sz="2800" dirty="0">
                  <a:solidFill>
                    <a:srgbClr val="CC0000"/>
                  </a:solidFill>
                  <a:latin typeface="Times New Roman" pitchFamily="18" charset="0"/>
                  <a:ea typeface="黑体" pitchFamily="49" charset="-122"/>
                  <a:cs typeface="Times New Roman" pitchFamily="18" charset="0"/>
                </a:rPr>
                <a:t>A</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安培</a:t>
              </a:r>
              <a:r>
                <a:rPr lang="en-US" altLang="zh-CN" sz="2800" dirty="0">
                  <a:latin typeface="黑体" pitchFamily="49" charset="-122"/>
                  <a:ea typeface="黑体" pitchFamily="49" charset="-122"/>
                </a:rPr>
                <a:t>.</a:t>
              </a:r>
            </a:p>
          </p:txBody>
        </p:sp>
        <p:graphicFrame>
          <p:nvGraphicFramePr>
            <p:cNvPr id="86021" name="Object 5"/>
            <p:cNvGraphicFramePr>
              <a:graphicFrameLocks noChangeAspect="1"/>
            </p:cNvGraphicFramePr>
            <p:nvPr/>
          </p:nvGraphicFramePr>
          <p:xfrm>
            <a:off x="3456" y="1824"/>
            <a:ext cx="1296" cy="288"/>
          </p:xfrm>
          <a:graphic>
            <a:graphicData uri="http://schemas.openxmlformats.org/presentationml/2006/ole">
              <mc:AlternateContent xmlns:mc="http://schemas.openxmlformats.org/markup-compatibility/2006">
                <mc:Choice xmlns:v="urn:schemas-microsoft-com:vml" Requires="v">
                  <p:oleObj spid="_x0000_s70988" name="Equation" r:id="rId4" imgW="1485720" imgH="304560" progId="Equation.3">
                    <p:embed/>
                  </p:oleObj>
                </mc:Choice>
                <mc:Fallback>
                  <p:oleObj name="Equation" r:id="rId4" imgW="1485720" imgH="304560" progId="Equation.3">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1824"/>
                          <a:ext cx="1296" cy="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pSp>
      <p:graphicFrame>
        <p:nvGraphicFramePr>
          <p:cNvPr id="86022" name="Object 6"/>
          <p:cNvGraphicFramePr>
            <a:graphicFrameLocks noChangeAspect="1"/>
          </p:cNvGraphicFramePr>
          <p:nvPr>
            <p:extLst>
              <p:ext uri="{D42A27DB-BD31-4B8C-83A1-F6EECF244321}">
                <p14:modId xmlns:p14="http://schemas.microsoft.com/office/powerpoint/2010/main" val="3355402859"/>
              </p:ext>
            </p:extLst>
          </p:nvPr>
        </p:nvGraphicFramePr>
        <p:xfrm>
          <a:off x="5257800" y="5497512"/>
          <a:ext cx="3200400" cy="598488"/>
        </p:xfrm>
        <a:graphic>
          <a:graphicData uri="http://schemas.openxmlformats.org/presentationml/2006/ole">
            <mc:AlternateContent xmlns:mc="http://schemas.openxmlformats.org/markup-compatibility/2006">
              <mc:Choice xmlns:v="urn:schemas-microsoft-com:vml" Requires="v">
                <p:oleObj spid="_x0000_s70989" name="Equation" r:id="rId6" imgW="1104840" imgH="203040" progId="Equation.3">
                  <p:embed/>
                </p:oleObj>
              </mc:Choice>
              <mc:Fallback>
                <p:oleObj name="Equation" r:id="rId6" imgW="1104840" imgH="2030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5497512"/>
                        <a:ext cx="3200400"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4" name="Object 8"/>
          <p:cNvGraphicFramePr>
            <a:graphicFrameLocks noChangeAspect="1"/>
          </p:cNvGraphicFramePr>
          <p:nvPr>
            <p:extLst>
              <p:ext uri="{D42A27DB-BD31-4B8C-83A1-F6EECF244321}">
                <p14:modId xmlns:p14="http://schemas.microsoft.com/office/powerpoint/2010/main" val="37726761"/>
              </p:ext>
            </p:extLst>
          </p:nvPr>
        </p:nvGraphicFramePr>
        <p:xfrm>
          <a:off x="152400" y="5597525"/>
          <a:ext cx="3429000" cy="1184275"/>
        </p:xfrm>
        <a:graphic>
          <a:graphicData uri="http://schemas.openxmlformats.org/presentationml/2006/ole">
            <mc:AlternateContent xmlns:mc="http://schemas.openxmlformats.org/markup-compatibility/2006">
              <mc:Choice xmlns:v="urn:schemas-microsoft-com:vml" Requires="v">
                <p:oleObj spid="_x0000_s70990" name="Equation" r:id="rId8" imgW="1346040" imgH="431640" progId="Equation.3">
                  <p:embed/>
                </p:oleObj>
              </mc:Choice>
              <mc:Fallback>
                <p:oleObj name="Equation" r:id="rId8" imgW="1346040" imgH="43164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 y="5597525"/>
                        <a:ext cx="34290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9"/>
          <p:cNvGrpSpPr>
            <a:grpSpLocks/>
          </p:cNvGrpSpPr>
          <p:nvPr/>
        </p:nvGrpSpPr>
        <p:grpSpPr bwMode="auto">
          <a:xfrm>
            <a:off x="228600" y="1676400"/>
            <a:ext cx="3216275" cy="3733800"/>
            <a:chOff x="144" y="864"/>
            <a:chExt cx="2026" cy="2352"/>
          </a:xfrm>
        </p:grpSpPr>
        <p:sp>
          <p:nvSpPr>
            <p:cNvPr id="86026" name="Rectangle 10"/>
            <p:cNvSpPr>
              <a:spLocks noChangeArrowheads="1"/>
            </p:cNvSpPr>
            <p:nvPr/>
          </p:nvSpPr>
          <p:spPr bwMode="auto">
            <a:xfrm>
              <a:off x="144" y="864"/>
              <a:ext cx="2026" cy="235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graphicFrame>
          <p:nvGraphicFramePr>
            <p:cNvPr id="86027" name="Object 11"/>
            <p:cNvGraphicFramePr>
              <a:graphicFrameLocks noChangeAspect="1"/>
            </p:cNvGraphicFramePr>
            <p:nvPr/>
          </p:nvGraphicFramePr>
          <p:xfrm>
            <a:off x="578" y="960"/>
            <a:ext cx="232" cy="355"/>
          </p:xfrm>
          <a:graphic>
            <a:graphicData uri="http://schemas.openxmlformats.org/presentationml/2006/ole">
              <mc:AlternateContent xmlns:mc="http://schemas.openxmlformats.org/markup-compatibility/2006">
                <mc:Choice xmlns:v="urn:schemas-microsoft-com:vml" Requires="v">
                  <p:oleObj spid="_x0000_s70991" name="公式" r:id="rId10" imgW="139680" imgH="215640" progId="Equation.3">
                    <p:embed/>
                  </p:oleObj>
                </mc:Choice>
                <mc:Fallback>
                  <p:oleObj name="公式" r:id="rId10" imgW="139680" imgH="215640" progId="Equation.3">
                    <p:embed/>
                    <p:pic>
                      <p:nvPicPr>
                        <p:cNvPr id="0" name="Picture 5"/>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8" y="960"/>
                          <a:ext cx="232"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8" name="Object 12"/>
            <p:cNvGraphicFramePr>
              <a:graphicFrameLocks noChangeAspect="1"/>
            </p:cNvGraphicFramePr>
            <p:nvPr/>
          </p:nvGraphicFramePr>
          <p:xfrm>
            <a:off x="1475" y="960"/>
            <a:ext cx="272" cy="355"/>
          </p:xfrm>
          <a:graphic>
            <a:graphicData uri="http://schemas.openxmlformats.org/presentationml/2006/ole">
              <mc:AlternateContent xmlns:mc="http://schemas.openxmlformats.org/markup-compatibility/2006">
                <mc:Choice xmlns:v="urn:schemas-microsoft-com:vml" Requires="v">
                  <p:oleObj spid="_x0000_s70992" name="公式" r:id="rId12" imgW="164880" imgH="215640" progId="Equation.3">
                    <p:embed/>
                  </p:oleObj>
                </mc:Choice>
                <mc:Fallback>
                  <p:oleObj name="公式" r:id="rId12" imgW="164880" imgH="215640" progId="Equation.3">
                    <p:embed/>
                    <p:pic>
                      <p:nvPicPr>
                        <p:cNvPr id="0" name="Picture 6"/>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5" y="960"/>
                          <a:ext cx="272"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29" name="Line 13"/>
            <p:cNvSpPr>
              <a:spLocks noChangeShapeType="1"/>
            </p:cNvSpPr>
            <p:nvPr/>
          </p:nvSpPr>
          <p:spPr bwMode="auto">
            <a:xfrm flipV="1">
              <a:off x="1687" y="1968"/>
              <a:ext cx="338" cy="336"/>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sp>
          <p:nvSpPr>
            <p:cNvPr id="86030" name="Line 14"/>
            <p:cNvSpPr>
              <a:spLocks noChangeShapeType="1"/>
            </p:cNvSpPr>
            <p:nvPr/>
          </p:nvSpPr>
          <p:spPr bwMode="auto">
            <a:xfrm flipH="1">
              <a:off x="286" y="2160"/>
              <a:ext cx="388" cy="384"/>
            </a:xfrm>
            <a:prstGeom prst="line">
              <a:avLst/>
            </a:prstGeom>
            <a:noFill/>
            <a:ln w="28575">
              <a:solidFill>
                <a:srgbClr val="0000FF"/>
              </a:solidFill>
              <a:round/>
              <a:headEnd type="none" w="sm" len="lg"/>
              <a:tailEnd type="triangle" w="sm" len="lg"/>
            </a:ln>
            <a:effectLst/>
          </p:spPr>
          <p:txBody>
            <a:bodyPr wrap="none" anchor="ctr"/>
            <a:lstStyle/>
            <a:p>
              <a:endParaRPr lang="zh-CN" altLang="en-US"/>
            </a:p>
          </p:txBody>
        </p:sp>
        <p:graphicFrame>
          <p:nvGraphicFramePr>
            <p:cNvPr id="86031" name="Object 15"/>
            <p:cNvGraphicFramePr>
              <a:graphicFrameLocks noChangeAspect="1"/>
            </p:cNvGraphicFramePr>
            <p:nvPr/>
          </p:nvGraphicFramePr>
          <p:xfrm>
            <a:off x="1776" y="1608"/>
            <a:ext cx="371" cy="360"/>
          </p:xfrm>
          <a:graphic>
            <a:graphicData uri="http://schemas.openxmlformats.org/presentationml/2006/ole">
              <mc:AlternateContent xmlns:mc="http://schemas.openxmlformats.org/markup-compatibility/2006">
                <mc:Choice xmlns:v="urn:schemas-microsoft-com:vml" Requires="v">
                  <p:oleObj spid="_x0000_s70993" name="Equation" r:id="rId14" imgW="241200" imgH="228600" progId="Equation.3">
                    <p:embed/>
                  </p:oleObj>
                </mc:Choice>
                <mc:Fallback>
                  <p:oleObj name="Equation" r:id="rId14" imgW="241200" imgH="228600" progId="Equation.3">
                    <p:embed/>
                    <p:pic>
                      <p:nvPicPr>
                        <p:cNvPr id="0" name="Picture 7"/>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6" y="1608"/>
                          <a:ext cx="371"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2" name="Object 16"/>
            <p:cNvGraphicFramePr>
              <a:graphicFrameLocks noChangeAspect="1"/>
            </p:cNvGraphicFramePr>
            <p:nvPr/>
          </p:nvGraphicFramePr>
          <p:xfrm>
            <a:off x="153" y="2016"/>
            <a:ext cx="374" cy="360"/>
          </p:xfrm>
          <a:graphic>
            <a:graphicData uri="http://schemas.openxmlformats.org/presentationml/2006/ole">
              <mc:AlternateContent xmlns:mc="http://schemas.openxmlformats.org/markup-compatibility/2006">
                <mc:Choice xmlns:v="urn:schemas-microsoft-com:vml" Requires="v">
                  <p:oleObj spid="_x0000_s70994" name="Equation" r:id="rId16" imgW="241200" imgH="228600" progId="Equation.3">
                    <p:embed/>
                  </p:oleObj>
                </mc:Choice>
                <mc:Fallback>
                  <p:oleObj name="Equation" r:id="rId16" imgW="241200" imgH="228600" progId="Equation.3">
                    <p:embed/>
                    <p:pic>
                      <p:nvPicPr>
                        <p:cNvPr id="0" name="Picture 8"/>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3" y="2016"/>
                          <a:ext cx="374"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33" name="Line 17"/>
            <p:cNvSpPr>
              <a:spLocks noChangeShapeType="1"/>
            </p:cNvSpPr>
            <p:nvPr/>
          </p:nvSpPr>
          <p:spPr bwMode="auto">
            <a:xfrm flipH="1" flipV="1">
              <a:off x="1591" y="1968"/>
              <a:ext cx="48" cy="336"/>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graphicFrame>
          <p:nvGraphicFramePr>
            <p:cNvPr id="86034" name="Object 18"/>
            <p:cNvGraphicFramePr>
              <a:graphicFrameLocks noChangeAspect="1"/>
            </p:cNvGraphicFramePr>
            <p:nvPr/>
          </p:nvGraphicFramePr>
          <p:xfrm>
            <a:off x="1104" y="1883"/>
            <a:ext cx="480" cy="372"/>
          </p:xfrm>
          <a:graphic>
            <a:graphicData uri="http://schemas.openxmlformats.org/presentationml/2006/ole">
              <mc:AlternateContent xmlns:mc="http://schemas.openxmlformats.org/markup-compatibility/2006">
                <mc:Choice xmlns:v="urn:schemas-microsoft-com:vml" Requires="v">
                  <p:oleObj spid="_x0000_s70995" name="Equation" r:id="rId18" imgW="291960" imgH="228600" progId="Equation.3">
                    <p:embed/>
                  </p:oleObj>
                </mc:Choice>
                <mc:Fallback>
                  <p:oleObj name="Equation" r:id="rId18" imgW="291960" imgH="228600" progId="Equation.3">
                    <p:embed/>
                    <p:pic>
                      <p:nvPicPr>
                        <p:cNvPr id="0" name="Picture 9"/>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4" y="1883"/>
                          <a:ext cx="480" cy="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35" name="Line 19"/>
            <p:cNvSpPr>
              <a:spLocks noChangeShapeType="1"/>
            </p:cNvSpPr>
            <p:nvPr/>
          </p:nvSpPr>
          <p:spPr bwMode="auto">
            <a:xfrm flipH="1" flipV="1">
              <a:off x="1253" y="2256"/>
              <a:ext cx="386" cy="48"/>
            </a:xfrm>
            <a:prstGeom prst="line">
              <a:avLst/>
            </a:prstGeom>
            <a:noFill/>
            <a:ln w="28575">
              <a:solidFill>
                <a:srgbClr val="FF0000"/>
              </a:solidFill>
              <a:round/>
              <a:headEnd type="none" w="sm" len="lg"/>
              <a:tailEnd type="triangle" w="sm" len="lg"/>
            </a:ln>
            <a:effectLst/>
          </p:spPr>
          <p:txBody>
            <a:bodyPr wrap="none" anchor="ctr"/>
            <a:lstStyle/>
            <a:p>
              <a:endParaRPr lang="zh-CN" altLang="en-US"/>
            </a:p>
          </p:txBody>
        </p:sp>
        <p:graphicFrame>
          <p:nvGraphicFramePr>
            <p:cNvPr id="86036" name="Object 20"/>
            <p:cNvGraphicFramePr>
              <a:graphicFrameLocks noChangeAspect="1"/>
            </p:cNvGraphicFramePr>
            <p:nvPr/>
          </p:nvGraphicFramePr>
          <p:xfrm>
            <a:off x="816" y="2212"/>
            <a:ext cx="480" cy="358"/>
          </p:xfrm>
          <a:graphic>
            <a:graphicData uri="http://schemas.openxmlformats.org/presentationml/2006/ole">
              <mc:AlternateContent xmlns:mc="http://schemas.openxmlformats.org/markup-compatibility/2006">
                <mc:Choice xmlns:v="urn:schemas-microsoft-com:vml" Requires="v">
                  <p:oleObj spid="_x0000_s70996" name="Equation" r:id="rId20" imgW="304560" imgH="228600" progId="Equation.3">
                    <p:embed/>
                  </p:oleObj>
                </mc:Choice>
                <mc:Fallback>
                  <p:oleObj name="Equation" r:id="rId20" imgW="304560" imgH="228600" progId="Equation.3">
                    <p:embed/>
                    <p:pic>
                      <p:nvPicPr>
                        <p:cNvPr id="0" name="Picture 10"/>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6" y="2212"/>
                          <a:ext cx="480"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37" name="Line 21"/>
            <p:cNvSpPr>
              <a:spLocks noChangeShapeType="1"/>
            </p:cNvSpPr>
            <p:nvPr/>
          </p:nvSpPr>
          <p:spPr bwMode="auto">
            <a:xfrm>
              <a:off x="723" y="2160"/>
              <a:ext cx="386" cy="48"/>
            </a:xfrm>
            <a:prstGeom prst="line">
              <a:avLst/>
            </a:prstGeom>
            <a:noFill/>
            <a:ln w="28575">
              <a:solidFill>
                <a:srgbClr val="FF0000"/>
              </a:solidFill>
              <a:round/>
              <a:headEnd type="none" w="sm" len="lg"/>
              <a:tailEnd type="triangle" w="sm" len="lg"/>
            </a:ln>
            <a:effectLst/>
          </p:spPr>
          <p:txBody>
            <a:bodyPr wrap="none" anchor="ctr"/>
            <a:lstStyle/>
            <a:p>
              <a:endParaRPr lang="zh-CN" altLang="en-US"/>
            </a:p>
          </p:txBody>
        </p:sp>
        <p:sp>
          <p:nvSpPr>
            <p:cNvPr id="86038" name="Line 22"/>
            <p:cNvSpPr>
              <a:spLocks noChangeShapeType="1"/>
            </p:cNvSpPr>
            <p:nvPr/>
          </p:nvSpPr>
          <p:spPr bwMode="auto">
            <a:xfrm flipH="1" flipV="1">
              <a:off x="675" y="1824"/>
              <a:ext cx="48" cy="336"/>
            </a:xfrm>
            <a:prstGeom prst="line">
              <a:avLst/>
            </a:prstGeom>
            <a:noFill/>
            <a:ln w="38100">
              <a:solidFill>
                <a:srgbClr val="FF0000"/>
              </a:solidFill>
              <a:round/>
              <a:headEnd type="none" w="sm" len="lg"/>
              <a:tailEnd type="triangle" w="sm" len="lg"/>
            </a:ln>
            <a:effectLst/>
          </p:spPr>
          <p:txBody>
            <a:bodyPr wrap="none" anchor="ctr"/>
            <a:lstStyle/>
            <a:p>
              <a:endParaRPr lang="zh-CN" altLang="en-US"/>
            </a:p>
          </p:txBody>
        </p:sp>
        <p:sp>
          <p:nvSpPr>
            <p:cNvPr id="86039" name="AutoShape 23"/>
            <p:cNvSpPr>
              <a:spLocks noChangeArrowheads="1"/>
            </p:cNvSpPr>
            <p:nvPr/>
          </p:nvSpPr>
          <p:spPr bwMode="auto">
            <a:xfrm rot="-499561">
              <a:off x="1591" y="1344"/>
              <a:ext cx="96" cy="1824"/>
            </a:xfrm>
            <a:prstGeom prst="can">
              <a:avLst>
                <a:gd name="adj" fmla="val 44157"/>
              </a:avLst>
            </a:prstGeom>
            <a:gradFill rotWithShape="0">
              <a:gsLst>
                <a:gs pos="0">
                  <a:srgbClr val="F0F0F0">
                    <a:gamma/>
                    <a:shade val="46275"/>
                    <a:invGamma/>
                  </a:srgbClr>
                </a:gs>
                <a:gs pos="50000">
                  <a:srgbClr val="F0F0F0"/>
                </a:gs>
                <a:gs pos="100000">
                  <a:srgbClr val="F0F0F0">
                    <a:gamma/>
                    <a:shade val="46275"/>
                    <a:invGamma/>
                  </a:srgbClr>
                </a:gs>
              </a:gsLst>
              <a:lin ang="0" scaled="1"/>
            </a:gradFill>
            <a:ln w="12700">
              <a:solidFill>
                <a:schemeClr val="tx1"/>
              </a:solidFill>
              <a:round/>
              <a:headEnd/>
              <a:tailEnd/>
            </a:ln>
            <a:effectLst/>
          </p:spPr>
          <p:txBody>
            <a:bodyPr wrap="none" anchor="ctr"/>
            <a:lstStyle/>
            <a:p>
              <a:endParaRPr lang="zh-CN" altLang="en-US"/>
            </a:p>
          </p:txBody>
        </p:sp>
        <p:sp>
          <p:nvSpPr>
            <p:cNvPr id="86040" name="AutoShape 24"/>
            <p:cNvSpPr>
              <a:spLocks noChangeArrowheads="1"/>
            </p:cNvSpPr>
            <p:nvPr/>
          </p:nvSpPr>
          <p:spPr bwMode="auto">
            <a:xfrm rot="-499561">
              <a:off x="675" y="1296"/>
              <a:ext cx="96" cy="1824"/>
            </a:xfrm>
            <a:prstGeom prst="can">
              <a:avLst>
                <a:gd name="adj" fmla="val 44157"/>
              </a:avLst>
            </a:prstGeom>
            <a:gradFill rotWithShape="0">
              <a:gsLst>
                <a:gs pos="0">
                  <a:srgbClr val="F0F0F0">
                    <a:gamma/>
                    <a:shade val="46275"/>
                    <a:invGamma/>
                  </a:srgbClr>
                </a:gs>
                <a:gs pos="50000">
                  <a:srgbClr val="F0F0F0"/>
                </a:gs>
                <a:gs pos="100000">
                  <a:srgbClr val="F0F0F0">
                    <a:gamma/>
                    <a:shade val="46275"/>
                    <a:invGamma/>
                  </a:srgbClr>
                </a:gs>
              </a:gsLst>
              <a:lin ang="0" scaled="1"/>
            </a:gradFill>
            <a:ln w="12700">
              <a:solidFill>
                <a:schemeClr val="tx1"/>
              </a:solidFill>
              <a:round/>
              <a:headEnd/>
              <a:tailEnd/>
            </a:ln>
            <a:effectLst/>
          </p:spPr>
          <p:txBody>
            <a:bodyPr wrap="none" anchor="ctr"/>
            <a:lstStyle/>
            <a:p>
              <a:endParaRPr lang="zh-CN" altLang="en-US"/>
            </a:p>
          </p:txBody>
        </p:sp>
        <p:sp>
          <p:nvSpPr>
            <p:cNvPr id="86041" name="Line 25"/>
            <p:cNvSpPr>
              <a:spLocks noChangeShapeType="1"/>
            </p:cNvSpPr>
            <p:nvPr/>
          </p:nvSpPr>
          <p:spPr bwMode="auto">
            <a:xfrm flipH="1" flipV="1">
              <a:off x="530" y="960"/>
              <a:ext cx="48" cy="384"/>
            </a:xfrm>
            <a:prstGeom prst="line">
              <a:avLst/>
            </a:prstGeom>
            <a:noFill/>
            <a:ln w="28575">
              <a:solidFill>
                <a:srgbClr val="FF33CC"/>
              </a:solidFill>
              <a:round/>
              <a:headEnd type="none" w="sm" len="lg"/>
              <a:tailEnd type="triangle" w="sm" len="lg"/>
            </a:ln>
            <a:effectLst/>
          </p:spPr>
          <p:txBody>
            <a:bodyPr wrap="none" anchor="ctr"/>
            <a:lstStyle/>
            <a:p>
              <a:endParaRPr lang="zh-CN" altLang="en-US"/>
            </a:p>
          </p:txBody>
        </p:sp>
        <p:sp>
          <p:nvSpPr>
            <p:cNvPr id="86042" name="Line 26"/>
            <p:cNvSpPr>
              <a:spLocks noChangeShapeType="1"/>
            </p:cNvSpPr>
            <p:nvPr/>
          </p:nvSpPr>
          <p:spPr bwMode="auto">
            <a:xfrm flipH="1" flipV="1">
              <a:off x="1446" y="1008"/>
              <a:ext cx="49" cy="384"/>
            </a:xfrm>
            <a:prstGeom prst="line">
              <a:avLst/>
            </a:prstGeom>
            <a:noFill/>
            <a:ln w="28575">
              <a:solidFill>
                <a:srgbClr val="FF33CC"/>
              </a:solidFill>
              <a:round/>
              <a:headEnd type="none" w="sm" len="lg"/>
              <a:tailEnd type="triangle" w="sm" len="lg"/>
            </a:ln>
            <a:effectLst/>
          </p:spPr>
          <p:txBody>
            <a:bodyPr wrap="none" anchor="ctr"/>
            <a:lstStyle/>
            <a:p>
              <a:endParaRPr lang="zh-CN" altLang="en-US"/>
            </a:p>
          </p:txBody>
        </p:sp>
        <p:graphicFrame>
          <p:nvGraphicFramePr>
            <p:cNvPr id="86043" name="Object 27"/>
            <p:cNvGraphicFramePr>
              <a:graphicFrameLocks noChangeAspect="1"/>
            </p:cNvGraphicFramePr>
            <p:nvPr/>
          </p:nvGraphicFramePr>
          <p:xfrm>
            <a:off x="1109" y="2688"/>
            <a:ext cx="241" cy="320"/>
          </p:xfrm>
          <a:graphic>
            <a:graphicData uri="http://schemas.openxmlformats.org/presentationml/2006/ole">
              <mc:AlternateContent xmlns:mc="http://schemas.openxmlformats.org/markup-compatibility/2006">
                <mc:Choice xmlns:v="urn:schemas-microsoft-com:vml" Requires="v">
                  <p:oleObj spid="_x0000_s70997" name="Equation" r:id="rId22" imgW="190440" imgH="253800" progId="Equation.3">
                    <p:embed/>
                  </p:oleObj>
                </mc:Choice>
                <mc:Fallback>
                  <p:oleObj name="Equation" r:id="rId22" imgW="190440" imgH="253800" progId="Equation.3">
                    <p:embed/>
                    <p:pic>
                      <p:nvPicPr>
                        <p:cNvPr id="0" name="Picture 11"/>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09" y="2688"/>
                          <a:ext cx="241"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44" name="Line 28"/>
            <p:cNvSpPr>
              <a:spLocks noChangeShapeType="1"/>
            </p:cNvSpPr>
            <p:nvPr/>
          </p:nvSpPr>
          <p:spPr bwMode="auto">
            <a:xfrm>
              <a:off x="1350" y="2880"/>
              <a:ext cx="337" cy="0"/>
            </a:xfrm>
            <a:prstGeom prst="line">
              <a:avLst/>
            </a:prstGeom>
            <a:noFill/>
            <a:ln w="28575">
              <a:solidFill>
                <a:srgbClr val="006666"/>
              </a:solidFill>
              <a:round/>
              <a:headEnd/>
              <a:tailEnd type="triangle" w="sm" len="lg"/>
            </a:ln>
            <a:effectLst/>
          </p:spPr>
          <p:txBody>
            <a:bodyPr wrap="none"/>
            <a:lstStyle/>
            <a:p>
              <a:endParaRPr lang="zh-CN" altLang="en-US"/>
            </a:p>
          </p:txBody>
        </p:sp>
        <p:sp>
          <p:nvSpPr>
            <p:cNvPr id="86045" name="Line 29"/>
            <p:cNvSpPr>
              <a:spLocks noChangeShapeType="1"/>
            </p:cNvSpPr>
            <p:nvPr/>
          </p:nvSpPr>
          <p:spPr bwMode="auto">
            <a:xfrm flipH="1">
              <a:off x="868" y="2880"/>
              <a:ext cx="241" cy="0"/>
            </a:xfrm>
            <a:prstGeom prst="line">
              <a:avLst/>
            </a:prstGeom>
            <a:noFill/>
            <a:ln w="28575">
              <a:solidFill>
                <a:srgbClr val="006666"/>
              </a:solidFill>
              <a:round/>
              <a:headEnd/>
              <a:tailEnd type="triangle" w="sm" len="lg"/>
            </a:ln>
            <a:effectLst/>
          </p:spPr>
          <p:txBody>
            <a:bodyPr wrap="none"/>
            <a:lstStyle/>
            <a:p>
              <a:endParaRPr lang="zh-CN" altLang="en-US"/>
            </a:p>
          </p:txBody>
        </p:sp>
      </p:grpSp>
      <p:grpSp>
        <p:nvGrpSpPr>
          <p:cNvPr id="4" name="Group 30"/>
          <p:cNvGrpSpPr>
            <a:grpSpLocks/>
          </p:cNvGrpSpPr>
          <p:nvPr/>
        </p:nvGrpSpPr>
        <p:grpSpPr bwMode="auto">
          <a:xfrm>
            <a:off x="3657600" y="4865687"/>
            <a:ext cx="4876800" cy="708025"/>
            <a:chOff x="2304" y="2338"/>
            <a:chExt cx="3072" cy="446"/>
          </a:xfrm>
        </p:grpSpPr>
        <p:graphicFrame>
          <p:nvGraphicFramePr>
            <p:cNvPr id="86047" name="Object 31"/>
            <p:cNvGraphicFramePr>
              <a:graphicFrameLocks noChangeAspect="1"/>
            </p:cNvGraphicFramePr>
            <p:nvPr/>
          </p:nvGraphicFramePr>
          <p:xfrm>
            <a:off x="2976" y="2338"/>
            <a:ext cx="2400" cy="446"/>
          </p:xfrm>
          <a:graphic>
            <a:graphicData uri="http://schemas.openxmlformats.org/presentationml/2006/ole">
              <mc:AlternateContent xmlns:mc="http://schemas.openxmlformats.org/markup-compatibility/2006">
                <mc:Choice xmlns:v="urn:schemas-microsoft-com:vml" Requires="v">
                  <p:oleObj spid="_x0000_s70998" name="Equation" r:id="rId24" imgW="1295280" imgH="241200" progId="Equation.3">
                    <p:embed/>
                  </p:oleObj>
                </mc:Choice>
                <mc:Fallback>
                  <p:oleObj name="Equation" r:id="rId24" imgW="1295280" imgH="241200" progId="Equation.3">
                    <p:embed/>
                    <p:pic>
                      <p:nvPicPr>
                        <p:cNvPr id="0" name="Picture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76" y="2338"/>
                          <a:ext cx="2400" cy="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48" name="Rectangle 32"/>
            <p:cNvSpPr>
              <a:spLocks noChangeArrowheads="1"/>
            </p:cNvSpPr>
            <p:nvPr/>
          </p:nvSpPr>
          <p:spPr bwMode="auto">
            <a:xfrm>
              <a:off x="2304" y="2409"/>
              <a:ext cx="1104" cy="327"/>
            </a:xfrm>
            <a:prstGeom prst="rect">
              <a:avLst/>
            </a:prstGeom>
            <a:noFill/>
            <a:ln w="9525">
              <a:noFill/>
              <a:miter lim="800000"/>
              <a:headEnd/>
              <a:tailEnd/>
            </a:ln>
            <a:effectLst/>
          </p:spPr>
          <p:txBody>
            <a:bodyPr>
              <a:spAutoFit/>
            </a:bodyPr>
            <a:lstStyle/>
            <a:p>
              <a:r>
                <a:rPr lang="zh-CN" altLang="en-US" sz="2800" dirty="0">
                  <a:solidFill>
                    <a:srgbClr val="FF0000"/>
                  </a:solidFill>
                  <a:latin typeface="Times New Roman" pitchFamily="18" charset="0"/>
                  <a:ea typeface="黑体" pitchFamily="2" charset="-122"/>
                </a:rPr>
                <a:t>可得</a:t>
              </a:r>
            </a:p>
          </p:txBody>
        </p:sp>
      </p:grpSp>
      <p:sp>
        <p:nvSpPr>
          <p:cNvPr id="32" name="Text Box 37"/>
          <p:cNvSpPr txBox="1">
            <a:spLocks noChangeArrowheads="1"/>
          </p:cNvSpPr>
          <p:nvPr/>
        </p:nvSpPr>
        <p:spPr bwMode="auto">
          <a:xfrm>
            <a:off x="705827" y="177225"/>
            <a:ext cx="3561373"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一 安培定律</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86022"/>
                                        </p:tgtEl>
                                        <p:attrNameLst>
                                          <p:attrName>style.visibility</p:attrName>
                                        </p:attrNameLst>
                                      </p:cBhvr>
                                      <p:to>
                                        <p:strVal val="visible"/>
                                      </p:to>
                                    </p:set>
                                    <p:animEffect transition="in" filter="blinds(vertical)">
                                      <p:cBhvr>
                                        <p:cTn id="12"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1714500" y="3927475"/>
          <a:ext cx="2065338" cy="469900"/>
        </p:xfrm>
        <a:graphic>
          <a:graphicData uri="http://schemas.openxmlformats.org/presentationml/2006/ole">
            <mc:AlternateContent xmlns:mc="http://schemas.openxmlformats.org/markup-compatibility/2006">
              <mc:Choice xmlns:v="urn:schemas-microsoft-com:vml" Requires="v">
                <p:oleObj spid="_x0000_s72102" name="Equation" r:id="rId3" imgW="1320480" imgH="291960" progId="Equation.3">
                  <p:embed/>
                </p:oleObj>
              </mc:Choice>
              <mc:Fallback>
                <p:oleObj name="Equation" r:id="rId3" imgW="1320480" imgH="29196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3927475"/>
                        <a:ext cx="2065338"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3"/>
          <p:cNvGraphicFramePr>
            <a:graphicFrameLocks noChangeAspect="1"/>
          </p:cNvGraphicFramePr>
          <p:nvPr/>
        </p:nvGraphicFramePr>
        <p:xfrm>
          <a:off x="857250" y="4652963"/>
          <a:ext cx="5934075" cy="566737"/>
        </p:xfrm>
        <a:graphic>
          <a:graphicData uri="http://schemas.openxmlformats.org/presentationml/2006/ole">
            <mc:AlternateContent xmlns:mc="http://schemas.openxmlformats.org/markup-compatibility/2006">
              <mc:Choice xmlns:v="urn:schemas-microsoft-com:vml" Requires="v">
                <p:oleObj spid="_x0000_s72103" name="公式" r:id="rId5" imgW="2387520" imgH="215640" progId="Equation.3">
                  <p:embed/>
                </p:oleObj>
              </mc:Choice>
              <mc:Fallback>
                <p:oleObj name="公式" r:id="rId5" imgW="238752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0" y="4652963"/>
                        <a:ext cx="5934075" cy="56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457200" y="3048000"/>
            <a:ext cx="3949700" cy="523875"/>
            <a:chOff x="528" y="1776"/>
            <a:chExt cx="2488" cy="330"/>
          </a:xfrm>
        </p:grpSpPr>
        <p:sp>
          <p:nvSpPr>
            <p:cNvPr id="4206" name="Text Box 5"/>
            <p:cNvSpPr txBox="1">
              <a:spLocks noChangeArrowheads="1"/>
            </p:cNvSpPr>
            <p:nvPr/>
          </p:nvSpPr>
          <p:spPr bwMode="auto">
            <a:xfrm>
              <a:off x="528" y="1776"/>
              <a:ext cx="2160" cy="330"/>
            </a:xfrm>
            <a:prstGeom prst="rect">
              <a:avLst/>
            </a:prstGeom>
            <a:noFill/>
            <a:ln w="9525">
              <a:noFill/>
              <a:miter lim="800000"/>
              <a:headEnd/>
              <a:tailEnd/>
            </a:ln>
          </p:spPr>
          <p:txBody>
            <a:bodyPr>
              <a:spAutoFit/>
            </a:bodyPr>
            <a:lstStyle/>
            <a:p>
              <a:pPr>
                <a:spcBef>
                  <a:spcPct val="50000"/>
                </a:spcBef>
              </a:pPr>
              <a:r>
                <a:rPr lang="zh-CN" altLang="en-US" sz="2800" b="1" dirty="0">
                  <a:solidFill>
                    <a:srgbClr val="FF0000"/>
                  </a:solidFill>
                  <a:latin typeface="黑体" pitchFamily="49" charset="-122"/>
                  <a:ea typeface="黑体" pitchFamily="49" charset="-122"/>
                </a:rPr>
                <a:t>解</a:t>
              </a:r>
              <a:r>
                <a:rPr lang="en-US" altLang="zh-CN" sz="2800" b="1" dirty="0">
                  <a:solidFill>
                    <a:srgbClr val="FF0000"/>
                  </a:solidFill>
                  <a:latin typeface="黑体" pitchFamily="49" charset="-122"/>
                  <a:ea typeface="黑体" pitchFamily="49" charset="-122"/>
                </a:rPr>
                <a:t>:</a:t>
              </a:r>
              <a:r>
                <a:rPr lang="zh-CN" altLang="en-US" sz="2800" dirty="0">
                  <a:solidFill>
                    <a:srgbClr val="CC0000"/>
                  </a:solidFill>
                  <a:latin typeface="黑体" pitchFamily="49" charset="-122"/>
                  <a:ea typeface="黑体" pitchFamily="49" charset="-122"/>
                </a:rPr>
                <a:t>  </a:t>
              </a:r>
              <a:r>
                <a:rPr lang="zh-CN" altLang="en-US" sz="2800" dirty="0">
                  <a:latin typeface="黑体" pitchFamily="49" charset="-122"/>
                  <a:ea typeface="黑体" pitchFamily="49" charset="-122"/>
                </a:rPr>
                <a:t>取一段电流元</a:t>
              </a:r>
            </a:p>
          </p:txBody>
        </p:sp>
        <p:graphicFrame>
          <p:nvGraphicFramePr>
            <p:cNvPr id="4111" name="Object 6"/>
            <p:cNvGraphicFramePr>
              <a:graphicFrameLocks noChangeAspect="1"/>
            </p:cNvGraphicFramePr>
            <p:nvPr/>
          </p:nvGraphicFramePr>
          <p:xfrm>
            <a:off x="2632" y="1797"/>
            <a:ext cx="384" cy="285"/>
          </p:xfrm>
          <a:graphic>
            <a:graphicData uri="http://schemas.openxmlformats.org/presentationml/2006/ole">
              <mc:AlternateContent xmlns:mc="http://schemas.openxmlformats.org/markup-compatibility/2006">
                <mc:Choice xmlns:v="urn:schemas-microsoft-com:vml" Requires="v">
                  <p:oleObj spid="_x0000_s72104" name="Equation" r:id="rId7" imgW="393480" imgH="291960" progId="Equation.3">
                    <p:embed/>
                  </p:oleObj>
                </mc:Choice>
                <mc:Fallback>
                  <p:oleObj name="Equation" r:id="rId7" imgW="393480" imgH="29196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2" y="1797"/>
                          <a:ext cx="384"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14" name="Text Box 10"/>
          <p:cNvSpPr txBox="1">
            <a:spLocks noChangeArrowheads="1"/>
          </p:cNvSpPr>
          <p:nvPr/>
        </p:nvSpPr>
        <p:spPr bwMode="auto">
          <a:xfrm>
            <a:off x="79829" y="1072461"/>
            <a:ext cx="4876800" cy="1815882"/>
          </a:xfrm>
          <a:prstGeom prst="rect">
            <a:avLst/>
          </a:prstGeom>
          <a:noFill/>
          <a:ln w="9525">
            <a:noFill/>
            <a:miter lim="800000"/>
            <a:headEnd/>
            <a:tailEnd/>
          </a:ln>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8.6.2</a:t>
            </a: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如图所示，均匀磁场</a:t>
            </a:r>
            <a:r>
              <a:rPr lang="en-US" altLang="zh-CN" sz="2800" b="1" i="1" dirty="0">
                <a:latin typeface="Times New Roman" panose="02020603050405020304" pitchFamily="18" charset="0"/>
                <a:ea typeface="黑体" panose="02010609060101010101" pitchFamily="49" charset="-122"/>
                <a:cs typeface="Times New Roman" panose="02020603050405020304" pitchFamily="18" charset="0"/>
              </a:rPr>
              <a:t>B</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垂直于纸面向里，求通有电流</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I</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的不规则载流导线所受的安培力。</a:t>
            </a:r>
          </a:p>
        </p:txBody>
      </p:sp>
      <p:grpSp>
        <p:nvGrpSpPr>
          <p:cNvPr id="3" name="Group 128"/>
          <p:cNvGrpSpPr>
            <a:grpSpLocks/>
          </p:cNvGrpSpPr>
          <p:nvPr/>
        </p:nvGrpSpPr>
        <p:grpSpPr bwMode="auto">
          <a:xfrm>
            <a:off x="5029200" y="990600"/>
            <a:ext cx="3505200" cy="2971800"/>
            <a:chOff x="3168" y="624"/>
            <a:chExt cx="2208" cy="1872"/>
          </a:xfrm>
        </p:grpSpPr>
        <p:sp>
          <p:nvSpPr>
            <p:cNvPr id="4123" name="Rectangle 15"/>
            <p:cNvSpPr>
              <a:spLocks noChangeArrowheads="1"/>
            </p:cNvSpPr>
            <p:nvPr/>
          </p:nvSpPr>
          <p:spPr bwMode="auto">
            <a:xfrm>
              <a:off x="3168" y="624"/>
              <a:ext cx="2208" cy="1872"/>
            </a:xfrm>
            <a:prstGeom prst="rect">
              <a:avLst/>
            </a:prstGeom>
            <a:solidFill>
              <a:srgbClr val="FFFFFF"/>
            </a:solidFill>
            <a:ln w="9525">
              <a:solidFill>
                <a:schemeClr val="tx2"/>
              </a:solidFill>
              <a:miter lim="800000"/>
              <a:headEnd/>
              <a:tailEnd/>
            </a:ln>
          </p:spPr>
          <p:txBody>
            <a:bodyPr wrap="none" anchor="ctr"/>
            <a:lstStyle/>
            <a:p>
              <a:pPr algn="ctr"/>
              <a:endParaRPr lang="zh-CN" altLang="zh-CN" sz="2800" b="1">
                <a:solidFill>
                  <a:srgbClr val="1C1C1C"/>
                </a:solidFill>
                <a:latin typeface="Times New Roman" pitchFamily="18" charset="0"/>
              </a:endParaRPr>
            </a:p>
          </p:txBody>
        </p:sp>
        <p:sp>
          <p:nvSpPr>
            <p:cNvPr id="4124" name="Line 16"/>
            <p:cNvSpPr>
              <a:spLocks noChangeShapeType="1"/>
            </p:cNvSpPr>
            <p:nvPr/>
          </p:nvSpPr>
          <p:spPr bwMode="auto">
            <a:xfrm>
              <a:off x="3400" y="1968"/>
              <a:ext cx="1738" cy="0"/>
            </a:xfrm>
            <a:prstGeom prst="line">
              <a:avLst/>
            </a:prstGeom>
            <a:noFill/>
            <a:ln w="12700">
              <a:solidFill>
                <a:schemeClr val="tx1"/>
              </a:solidFill>
              <a:round/>
              <a:headEnd/>
              <a:tailEnd type="triangle" w="sm" len="lg"/>
            </a:ln>
          </p:spPr>
          <p:txBody>
            <a:bodyPr wrap="none" anchor="ctr"/>
            <a:lstStyle/>
            <a:p>
              <a:endParaRPr lang="zh-CN" altLang="en-US"/>
            </a:p>
          </p:txBody>
        </p:sp>
        <p:sp>
          <p:nvSpPr>
            <p:cNvPr id="4125" name="Line 17"/>
            <p:cNvSpPr>
              <a:spLocks noChangeShapeType="1"/>
            </p:cNvSpPr>
            <p:nvPr/>
          </p:nvSpPr>
          <p:spPr bwMode="auto">
            <a:xfrm flipV="1">
              <a:off x="3403" y="946"/>
              <a:ext cx="0" cy="1056"/>
            </a:xfrm>
            <a:prstGeom prst="line">
              <a:avLst/>
            </a:prstGeom>
            <a:noFill/>
            <a:ln w="12700">
              <a:solidFill>
                <a:schemeClr val="tx1"/>
              </a:solidFill>
              <a:round/>
              <a:headEnd/>
              <a:tailEnd type="triangle" w="sm" len="lg"/>
            </a:ln>
          </p:spPr>
          <p:txBody>
            <a:bodyPr wrap="none" anchor="ctr"/>
            <a:lstStyle/>
            <a:p>
              <a:endParaRPr lang="zh-CN" altLang="en-US"/>
            </a:p>
          </p:txBody>
        </p:sp>
        <p:sp>
          <p:nvSpPr>
            <p:cNvPr id="4126" name="Text Box 18"/>
            <p:cNvSpPr txBox="1">
              <a:spLocks noChangeArrowheads="1"/>
            </p:cNvSpPr>
            <p:nvPr/>
          </p:nvSpPr>
          <p:spPr bwMode="auto">
            <a:xfrm>
              <a:off x="4903" y="1689"/>
              <a:ext cx="473" cy="327"/>
            </a:xfrm>
            <a:prstGeom prst="rect">
              <a:avLst/>
            </a:prstGeom>
            <a:noFill/>
            <a:ln w="9525">
              <a:noFill/>
              <a:miter lim="800000"/>
              <a:headEnd/>
              <a:tailEnd/>
            </a:ln>
          </p:spPr>
          <p:txBody>
            <a:bodyPr>
              <a:spAutoFit/>
            </a:bodyPr>
            <a:lstStyle/>
            <a:p>
              <a:pPr>
                <a:spcBef>
                  <a:spcPct val="50000"/>
                </a:spcBef>
              </a:pPr>
              <a:r>
                <a:rPr lang="en-US" altLang="zh-CN" sz="2800" i="1">
                  <a:latin typeface="Times New Roman" pitchFamily="18" charset="0"/>
                </a:rPr>
                <a:t>P</a:t>
              </a:r>
            </a:p>
          </p:txBody>
        </p:sp>
        <p:graphicFrame>
          <p:nvGraphicFramePr>
            <p:cNvPr id="4106" name="Object 20"/>
            <p:cNvGraphicFramePr>
              <a:graphicFrameLocks noChangeAspect="1"/>
            </p:cNvGraphicFramePr>
            <p:nvPr/>
          </p:nvGraphicFramePr>
          <p:xfrm>
            <a:off x="4997" y="1978"/>
            <a:ext cx="232" cy="230"/>
          </p:xfrm>
          <a:graphic>
            <a:graphicData uri="http://schemas.openxmlformats.org/presentationml/2006/ole">
              <mc:AlternateContent xmlns:mc="http://schemas.openxmlformats.org/markup-compatibility/2006">
                <mc:Choice xmlns:v="urn:schemas-microsoft-com:vml" Requires="v">
                  <p:oleObj spid="_x0000_s72105" name="公式" r:id="rId9" imgW="177480" imgH="190440" progId="Equation.3">
                    <p:embed/>
                  </p:oleObj>
                </mc:Choice>
                <mc:Fallback>
                  <p:oleObj name="公式" r:id="rId9" imgW="177480" imgH="19044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7" y="1978"/>
                          <a:ext cx="232"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7" name="Object 21"/>
            <p:cNvGraphicFramePr>
              <a:graphicFrameLocks noChangeAspect="1"/>
            </p:cNvGraphicFramePr>
            <p:nvPr/>
          </p:nvGraphicFramePr>
          <p:xfrm>
            <a:off x="3215" y="759"/>
            <a:ext cx="326" cy="297"/>
          </p:xfrm>
          <a:graphic>
            <a:graphicData uri="http://schemas.openxmlformats.org/presentationml/2006/ole">
              <mc:AlternateContent xmlns:mc="http://schemas.openxmlformats.org/markup-compatibility/2006">
                <mc:Choice xmlns:v="urn:schemas-microsoft-com:vml" Requires="v">
                  <p:oleObj spid="_x0000_s72106" name="公式" r:id="rId11" imgW="190440" imgH="241200" progId="Equation.3">
                    <p:embed/>
                  </p:oleObj>
                </mc:Choice>
                <mc:Fallback>
                  <p:oleObj name="公式" r:id="rId11" imgW="190440" imgH="24120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5" y="759"/>
                          <a:ext cx="326" cy="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7" name="Freeform 22"/>
            <p:cNvSpPr>
              <a:spLocks/>
            </p:cNvSpPr>
            <p:nvPr/>
          </p:nvSpPr>
          <p:spPr bwMode="auto">
            <a:xfrm>
              <a:off x="3403" y="1266"/>
              <a:ext cx="1500" cy="702"/>
            </a:xfrm>
            <a:custGeom>
              <a:avLst/>
              <a:gdLst>
                <a:gd name="T0" fmla="*/ 0 w 1536"/>
                <a:gd name="T1" fmla="*/ 720 h 720"/>
                <a:gd name="T2" fmla="*/ 48 w 1536"/>
                <a:gd name="T3" fmla="*/ 480 h 720"/>
                <a:gd name="T4" fmla="*/ 144 w 1536"/>
                <a:gd name="T5" fmla="*/ 288 h 720"/>
                <a:gd name="T6" fmla="*/ 288 w 1536"/>
                <a:gd name="T7" fmla="*/ 240 h 720"/>
                <a:gd name="T8" fmla="*/ 480 w 1536"/>
                <a:gd name="T9" fmla="*/ 384 h 720"/>
                <a:gd name="T10" fmla="*/ 624 w 1536"/>
                <a:gd name="T11" fmla="*/ 384 h 720"/>
                <a:gd name="T12" fmla="*/ 816 w 1536"/>
                <a:gd name="T13" fmla="*/ 240 h 720"/>
                <a:gd name="T14" fmla="*/ 960 w 1536"/>
                <a:gd name="T15" fmla="*/ 48 h 720"/>
                <a:gd name="T16" fmla="*/ 1200 w 1536"/>
                <a:gd name="T17" fmla="*/ 48 h 720"/>
                <a:gd name="T18" fmla="*/ 1440 w 1536"/>
                <a:gd name="T19" fmla="*/ 336 h 720"/>
                <a:gd name="T20" fmla="*/ 1536 w 1536"/>
                <a:gd name="T21" fmla="*/ 720 h 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36"/>
                <a:gd name="T34" fmla="*/ 0 h 720"/>
                <a:gd name="T35" fmla="*/ 1536 w 1536"/>
                <a:gd name="T36" fmla="*/ 720 h 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36" h="720">
                  <a:moveTo>
                    <a:pt x="0" y="720"/>
                  </a:moveTo>
                  <a:cubicBezTo>
                    <a:pt x="12" y="636"/>
                    <a:pt x="24" y="552"/>
                    <a:pt x="48" y="480"/>
                  </a:cubicBezTo>
                  <a:cubicBezTo>
                    <a:pt x="72" y="408"/>
                    <a:pt x="104" y="328"/>
                    <a:pt x="144" y="288"/>
                  </a:cubicBezTo>
                  <a:cubicBezTo>
                    <a:pt x="184" y="248"/>
                    <a:pt x="232" y="224"/>
                    <a:pt x="288" y="240"/>
                  </a:cubicBezTo>
                  <a:cubicBezTo>
                    <a:pt x="344" y="256"/>
                    <a:pt x="424" y="360"/>
                    <a:pt x="480" y="384"/>
                  </a:cubicBezTo>
                  <a:cubicBezTo>
                    <a:pt x="536" y="408"/>
                    <a:pt x="568" y="408"/>
                    <a:pt x="624" y="384"/>
                  </a:cubicBezTo>
                  <a:cubicBezTo>
                    <a:pt x="680" y="360"/>
                    <a:pt x="760" y="296"/>
                    <a:pt x="816" y="240"/>
                  </a:cubicBezTo>
                  <a:cubicBezTo>
                    <a:pt x="872" y="184"/>
                    <a:pt x="896" y="80"/>
                    <a:pt x="960" y="48"/>
                  </a:cubicBezTo>
                  <a:cubicBezTo>
                    <a:pt x="1024" y="16"/>
                    <a:pt x="1120" y="0"/>
                    <a:pt x="1200" y="48"/>
                  </a:cubicBezTo>
                  <a:cubicBezTo>
                    <a:pt x="1280" y="96"/>
                    <a:pt x="1384" y="224"/>
                    <a:pt x="1440" y="336"/>
                  </a:cubicBezTo>
                  <a:cubicBezTo>
                    <a:pt x="1496" y="448"/>
                    <a:pt x="1520" y="656"/>
                    <a:pt x="1536" y="720"/>
                  </a:cubicBezTo>
                </a:path>
              </a:pathLst>
            </a:custGeom>
            <a:noFill/>
            <a:ln w="38100">
              <a:solidFill>
                <a:srgbClr val="6600FF"/>
              </a:solidFill>
              <a:round/>
              <a:headEnd/>
              <a:tailEnd type="none" w="sm" len="lg"/>
            </a:ln>
          </p:spPr>
          <p:txBody>
            <a:bodyPr wrap="none" anchor="ctr"/>
            <a:lstStyle/>
            <a:p>
              <a:endParaRPr lang="zh-CN" altLang="en-US"/>
            </a:p>
          </p:txBody>
        </p:sp>
        <p:graphicFrame>
          <p:nvGraphicFramePr>
            <p:cNvPr id="4108" name="Object 23"/>
            <p:cNvGraphicFramePr>
              <a:graphicFrameLocks noChangeAspect="1"/>
            </p:cNvGraphicFramePr>
            <p:nvPr/>
          </p:nvGraphicFramePr>
          <p:xfrm>
            <a:off x="3215" y="1968"/>
            <a:ext cx="173" cy="222"/>
          </p:xfrm>
          <a:graphic>
            <a:graphicData uri="http://schemas.openxmlformats.org/presentationml/2006/ole">
              <mc:AlternateContent xmlns:mc="http://schemas.openxmlformats.org/markup-compatibility/2006">
                <mc:Choice xmlns:v="urn:schemas-microsoft-com:vml" Requires="v">
                  <p:oleObj spid="_x0000_s72107" name="Equation" r:id="rId13" imgW="164880" imgH="190440" progId="Equation.3">
                    <p:embed/>
                  </p:oleObj>
                </mc:Choice>
                <mc:Fallback>
                  <p:oleObj name="Equation" r:id="rId13" imgW="164880" imgH="190440" progId="Equation.3">
                    <p:embed/>
                    <p:pic>
                      <p:nvPicPr>
                        <p:cNvPr id="0"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15" y="1968"/>
                          <a:ext cx="173" cy="2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9" name="Object 24"/>
            <p:cNvGraphicFramePr>
              <a:graphicFrameLocks noChangeAspect="1"/>
            </p:cNvGraphicFramePr>
            <p:nvPr/>
          </p:nvGraphicFramePr>
          <p:xfrm>
            <a:off x="3468" y="1584"/>
            <a:ext cx="217" cy="288"/>
          </p:xfrm>
          <a:graphic>
            <a:graphicData uri="http://schemas.openxmlformats.org/presentationml/2006/ole">
              <mc:AlternateContent xmlns:mc="http://schemas.openxmlformats.org/markup-compatibility/2006">
                <mc:Choice xmlns:v="urn:schemas-microsoft-com:vml" Requires="v">
                  <p:oleObj spid="_x0000_s72108" name="Equation" r:id="rId15" imgW="126720" imgH="164880" progId="Equation.3">
                    <p:embed/>
                  </p:oleObj>
                </mc:Choice>
                <mc:Fallback>
                  <p:oleObj name="Equation" r:id="rId15" imgW="126720" imgH="164880" progId="Equation.3">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68" y="1584"/>
                          <a:ext cx="21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0" name="Object 25"/>
            <p:cNvGraphicFramePr>
              <a:graphicFrameLocks noChangeAspect="1"/>
            </p:cNvGraphicFramePr>
            <p:nvPr/>
          </p:nvGraphicFramePr>
          <p:xfrm>
            <a:off x="4856" y="720"/>
            <a:ext cx="191" cy="240"/>
          </p:xfrm>
          <a:graphic>
            <a:graphicData uri="http://schemas.openxmlformats.org/presentationml/2006/ole">
              <mc:AlternateContent xmlns:mc="http://schemas.openxmlformats.org/markup-compatibility/2006">
                <mc:Choice xmlns:v="urn:schemas-microsoft-com:vml" Requires="v">
                  <p:oleObj spid="_x0000_s72109" name="Equation" r:id="rId17" imgW="215640" imgH="266400" progId="Equation.3">
                    <p:embed/>
                  </p:oleObj>
                </mc:Choice>
                <mc:Fallback>
                  <p:oleObj name="Equation" r:id="rId17" imgW="215640" imgH="266400" progId="Equation.3">
                    <p:embed/>
                    <p:pic>
                      <p:nvPicPr>
                        <p:cNvPr id="0" name="Object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6" y="720"/>
                          <a:ext cx="191" cy="240"/>
                        </a:xfrm>
                        <a:prstGeom prst="rect">
                          <a:avLst/>
                        </a:prstGeom>
                        <a:solidFill>
                          <a:srgbClr val="FFFFFF"/>
                        </a:solidFill>
                      </p:spPr>
                    </p:pic>
                  </p:oleObj>
                </mc:Fallback>
              </mc:AlternateContent>
            </a:graphicData>
          </a:graphic>
        </p:graphicFrame>
        <p:sp>
          <p:nvSpPr>
            <p:cNvPr id="4128" name="Line 26"/>
            <p:cNvSpPr>
              <a:spLocks noChangeShapeType="1"/>
            </p:cNvSpPr>
            <p:nvPr/>
          </p:nvSpPr>
          <p:spPr bwMode="auto">
            <a:xfrm flipV="1">
              <a:off x="3516" y="1506"/>
              <a:ext cx="47" cy="96"/>
            </a:xfrm>
            <a:prstGeom prst="line">
              <a:avLst/>
            </a:prstGeom>
            <a:noFill/>
            <a:ln w="57150">
              <a:solidFill>
                <a:srgbClr val="9933FF"/>
              </a:solidFill>
              <a:round/>
              <a:headEnd/>
              <a:tailEnd type="triangle" w="sm" len="lg"/>
            </a:ln>
          </p:spPr>
          <p:txBody>
            <a:bodyPr wrap="none" anchor="ctr"/>
            <a:lstStyle/>
            <a:p>
              <a:endParaRPr lang="zh-CN" altLang="en-US"/>
            </a:p>
          </p:txBody>
        </p:sp>
        <p:grpSp>
          <p:nvGrpSpPr>
            <p:cNvPr id="4" name="Group 27"/>
            <p:cNvGrpSpPr>
              <a:grpSpLocks/>
            </p:cNvGrpSpPr>
            <p:nvPr/>
          </p:nvGrpSpPr>
          <p:grpSpPr bwMode="auto">
            <a:xfrm>
              <a:off x="3356" y="690"/>
              <a:ext cx="1926" cy="1758"/>
              <a:chOff x="384" y="1008"/>
              <a:chExt cx="1872" cy="1920"/>
            </a:xfrm>
          </p:grpSpPr>
          <p:sp>
            <p:nvSpPr>
              <p:cNvPr id="4134" name="Line 28"/>
              <p:cNvSpPr>
                <a:spLocks noChangeShapeType="1"/>
              </p:cNvSpPr>
              <p:nvPr/>
            </p:nvSpPr>
            <p:spPr bwMode="auto">
              <a:xfrm flipH="1">
                <a:off x="2160" y="1008"/>
                <a:ext cx="96" cy="96"/>
              </a:xfrm>
              <a:prstGeom prst="line">
                <a:avLst/>
              </a:prstGeom>
              <a:noFill/>
              <a:ln w="19050">
                <a:solidFill>
                  <a:srgbClr val="0099FF"/>
                </a:solidFill>
                <a:round/>
                <a:headEnd/>
                <a:tailEnd/>
              </a:ln>
            </p:spPr>
            <p:txBody>
              <a:bodyPr wrap="none"/>
              <a:lstStyle/>
              <a:p>
                <a:endParaRPr lang="zh-CN" altLang="en-US"/>
              </a:p>
            </p:txBody>
          </p:sp>
          <p:sp>
            <p:nvSpPr>
              <p:cNvPr id="4135" name="Line 29"/>
              <p:cNvSpPr>
                <a:spLocks noChangeShapeType="1"/>
              </p:cNvSpPr>
              <p:nvPr/>
            </p:nvSpPr>
            <p:spPr bwMode="auto">
              <a:xfrm>
                <a:off x="2160" y="1008"/>
                <a:ext cx="96" cy="96"/>
              </a:xfrm>
              <a:prstGeom prst="line">
                <a:avLst/>
              </a:prstGeom>
              <a:noFill/>
              <a:ln w="19050">
                <a:solidFill>
                  <a:srgbClr val="0099FF"/>
                </a:solidFill>
                <a:round/>
                <a:headEnd/>
                <a:tailEnd/>
              </a:ln>
            </p:spPr>
            <p:txBody>
              <a:bodyPr wrap="none"/>
              <a:lstStyle/>
              <a:p>
                <a:endParaRPr lang="zh-CN" altLang="en-US"/>
              </a:p>
            </p:txBody>
          </p:sp>
          <p:sp>
            <p:nvSpPr>
              <p:cNvPr id="4136" name="Line 30"/>
              <p:cNvSpPr>
                <a:spLocks noChangeShapeType="1"/>
              </p:cNvSpPr>
              <p:nvPr/>
            </p:nvSpPr>
            <p:spPr bwMode="auto">
              <a:xfrm flipH="1">
                <a:off x="2160" y="1344"/>
                <a:ext cx="96" cy="96"/>
              </a:xfrm>
              <a:prstGeom prst="line">
                <a:avLst/>
              </a:prstGeom>
              <a:noFill/>
              <a:ln w="19050">
                <a:solidFill>
                  <a:srgbClr val="0099FF"/>
                </a:solidFill>
                <a:round/>
                <a:headEnd/>
                <a:tailEnd/>
              </a:ln>
            </p:spPr>
            <p:txBody>
              <a:bodyPr wrap="none"/>
              <a:lstStyle/>
              <a:p>
                <a:endParaRPr lang="zh-CN" altLang="en-US"/>
              </a:p>
            </p:txBody>
          </p:sp>
          <p:sp>
            <p:nvSpPr>
              <p:cNvPr id="4137" name="Line 31"/>
              <p:cNvSpPr>
                <a:spLocks noChangeShapeType="1"/>
              </p:cNvSpPr>
              <p:nvPr/>
            </p:nvSpPr>
            <p:spPr bwMode="auto">
              <a:xfrm>
                <a:off x="2160" y="1344"/>
                <a:ext cx="96" cy="96"/>
              </a:xfrm>
              <a:prstGeom prst="line">
                <a:avLst/>
              </a:prstGeom>
              <a:noFill/>
              <a:ln w="19050">
                <a:solidFill>
                  <a:srgbClr val="0099FF"/>
                </a:solidFill>
                <a:round/>
                <a:headEnd/>
                <a:tailEnd/>
              </a:ln>
            </p:spPr>
            <p:txBody>
              <a:bodyPr wrap="none"/>
              <a:lstStyle/>
              <a:p>
                <a:endParaRPr lang="zh-CN" altLang="en-US"/>
              </a:p>
            </p:txBody>
          </p:sp>
          <p:sp>
            <p:nvSpPr>
              <p:cNvPr id="4138" name="Line 32"/>
              <p:cNvSpPr>
                <a:spLocks noChangeShapeType="1"/>
              </p:cNvSpPr>
              <p:nvPr/>
            </p:nvSpPr>
            <p:spPr bwMode="auto">
              <a:xfrm flipH="1">
                <a:off x="2160" y="1680"/>
                <a:ext cx="96" cy="96"/>
              </a:xfrm>
              <a:prstGeom prst="line">
                <a:avLst/>
              </a:prstGeom>
              <a:noFill/>
              <a:ln w="19050">
                <a:solidFill>
                  <a:srgbClr val="0099FF"/>
                </a:solidFill>
                <a:round/>
                <a:headEnd/>
                <a:tailEnd/>
              </a:ln>
            </p:spPr>
            <p:txBody>
              <a:bodyPr wrap="none"/>
              <a:lstStyle/>
              <a:p>
                <a:endParaRPr lang="zh-CN" altLang="en-US"/>
              </a:p>
            </p:txBody>
          </p:sp>
          <p:sp>
            <p:nvSpPr>
              <p:cNvPr id="4139" name="Line 33"/>
              <p:cNvSpPr>
                <a:spLocks noChangeShapeType="1"/>
              </p:cNvSpPr>
              <p:nvPr/>
            </p:nvSpPr>
            <p:spPr bwMode="auto">
              <a:xfrm>
                <a:off x="2160" y="1680"/>
                <a:ext cx="96" cy="96"/>
              </a:xfrm>
              <a:prstGeom prst="line">
                <a:avLst/>
              </a:prstGeom>
              <a:noFill/>
              <a:ln w="19050">
                <a:solidFill>
                  <a:srgbClr val="0099FF"/>
                </a:solidFill>
                <a:round/>
                <a:headEnd/>
                <a:tailEnd/>
              </a:ln>
            </p:spPr>
            <p:txBody>
              <a:bodyPr wrap="none"/>
              <a:lstStyle/>
              <a:p>
                <a:endParaRPr lang="zh-CN" altLang="en-US"/>
              </a:p>
            </p:txBody>
          </p:sp>
          <p:sp>
            <p:nvSpPr>
              <p:cNvPr id="4140" name="Line 34"/>
              <p:cNvSpPr>
                <a:spLocks noChangeShapeType="1"/>
              </p:cNvSpPr>
              <p:nvPr/>
            </p:nvSpPr>
            <p:spPr bwMode="auto">
              <a:xfrm flipH="1">
                <a:off x="384" y="1008"/>
                <a:ext cx="96" cy="96"/>
              </a:xfrm>
              <a:prstGeom prst="line">
                <a:avLst/>
              </a:prstGeom>
              <a:noFill/>
              <a:ln w="19050">
                <a:solidFill>
                  <a:srgbClr val="0099FF"/>
                </a:solidFill>
                <a:round/>
                <a:headEnd/>
                <a:tailEnd/>
              </a:ln>
            </p:spPr>
            <p:txBody>
              <a:bodyPr wrap="none"/>
              <a:lstStyle/>
              <a:p>
                <a:endParaRPr lang="zh-CN" altLang="en-US"/>
              </a:p>
            </p:txBody>
          </p:sp>
          <p:sp>
            <p:nvSpPr>
              <p:cNvPr id="4141" name="Line 35"/>
              <p:cNvSpPr>
                <a:spLocks noChangeShapeType="1"/>
              </p:cNvSpPr>
              <p:nvPr/>
            </p:nvSpPr>
            <p:spPr bwMode="auto">
              <a:xfrm>
                <a:off x="384" y="1008"/>
                <a:ext cx="96" cy="96"/>
              </a:xfrm>
              <a:prstGeom prst="line">
                <a:avLst/>
              </a:prstGeom>
              <a:noFill/>
              <a:ln w="19050">
                <a:solidFill>
                  <a:srgbClr val="0099FF"/>
                </a:solidFill>
                <a:round/>
                <a:headEnd/>
                <a:tailEnd/>
              </a:ln>
            </p:spPr>
            <p:txBody>
              <a:bodyPr wrap="none"/>
              <a:lstStyle/>
              <a:p>
                <a:endParaRPr lang="zh-CN" altLang="en-US"/>
              </a:p>
            </p:txBody>
          </p:sp>
          <p:sp>
            <p:nvSpPr>
              <p:cNvPr id="4142" name="Line 36"/>
              <p:cNvSpPr>
                <a:spLocks noChangeShapeType="1"/>
              </p:cNvSpPr>
              <p:nvPr/>
            </p:nvSpPr>
            <p:spPr bwMode="auto">
              <a:xfrm flipH="1">
                <a:off x="720" y="1008"/>
                <a:ext cx="96" cy="96"/>
              </a:xfrm>
              <a:prstGeom prst="line">
                <a:avLst/>
              </a:prstGeom>
              <a:noFill/>
              <a:ln w="19050">
                <a:solidFill>
                  <a:srgbClr val="0099FF"/>
                </a:solidFill>
                <a:round/>
                <a:headEnd/>
                <a:tailEnd/>
              </a:ln>
            </p:spPr>
            <p:txBody>
              <a:bodyPr wrap="none"/>
              <a:lstStyle/>
              <a:p>
                <a:endParaRPr lang="zh-CN" altLang="en-US"/>
              </a:p>
            </p:txBody>
          </p:sp>
          <p:sp>
            <p:nvSpPr>
              <p:cNvPr id="4143" name="Line 37"/>
              <p:cNvSpPr>
                <a:spLocks noChangeShapeType="1"/>
              </p:cNvSpPr>
              <p:nvPr/>
            </p:nvSpPr>
            <p:spPr bwMode="auto">
              <a:xfrm>
                <a:off x="720" y="1008"/>
                <a:ext cx="96" cy="96"/>
              </a:xfrm>
              <a:prstGeom prst="line">
                <a:avLst/>
              </a:prstGeom>
              <a:noFill/>
              <a:ln w="19050">
                <a:solidFill>
                  <a:srgbClr val="0099FF"/>
                </a:solidFill>
                <a:round/>
                <a:headEnd/>
                <a:tailEnd/>
              </a:ln>
            </p:spPr>
            <p:txBody>
              <a:bodyPr wrap="none"/>
              <a:lstStyle/>
              <a:p>
                <a:endParaRPr lang="zh-CN" altLang="en-US"/>
              </a:p>
            </p:txBody>
          </p:sp>
          <p:sp>
            <p:nvSpPr>
              <p:cNvPr id="4144" name="Line 38"/>
              <p:cNvSpPr>
                <a:spLocks noChangeShapeType="1"/>
              </p:cNvSpPr>
              <p:nvPr/>
            </p:nvSpPr>
            <p:spPr bwMode="auto">
              <a:xfrm flipH="1">
                <a:off x="1056" y="1008"/>
                <a:ext cx="96" cy="96"/>
              </a:xfrm>
              <a:prstGeom prst="line">
                <a:avLst/>
              </a:prstGeom>
              <a:noFill/>
              <a:ln w="19050">
                <a:solidFill>
                  <a:srgbClr val="0099FF"/>
                </a:solidFill>
                <a:round/>
                <a:headEnd/>
                <a:tailEnd/>
              </a:ln>
            </p:spPr>
            <p:txBody>
              <a:bodyPr wrap="none"/>
              <a:lstStyle/>
              <a:p>
                <a:endParaRPr lang="zh-CN" altLang="en-US"/>
              </a:p>
            </p:txBody>
          </p:sp>
          <p:sp>
            <p:nvSpPr>
              <p:cNvPr id="4145" name="Line 39"/>
              <p:cNvSpPr>
                <a:spLocks noChangeShapeType="1"/>
              </p:cNvSpPr>
              <p:nvPr/>
            </p:nvSpPr>
            <p:spPr bwMode="auto">
              <a:xfrm>
                <a:off x="1056" y="1008"/>
                <a:ext cx="96" cy="96"/>
              </a:xfrm>
              <a:prstGeom prst="line">
                <a:avLst/>
              </a:prstGeom>
              <a:noFill/>
              <a:ln w="19050">
                <a:solidFill>
                  <a:srgbClr val="0099FF"/>
                </a:solidFill>
                <a:round/>
                <a:headEnd/>
                <a:tailEnd/>
              </a:ln>
            </p:spPr>
            <p:txBody>
              <a:bodyPr wrap="none"/>
              <a:lstStyle/>
              <a:p>
                <a:endParaRPr lang="zh-CN" altLang="en-US"/>
              </a:p>
            </p:txBody>
          </p:sp>
          <p:sp>
            <p:nvSpPr>
              <p:cNvPr id="4146" name="Line 40"/>
              <p:cNvSpPr>
                <a:spLocks noChangeShapeType="1"/>
              </p:cNvSpPr>
              <p:nvPr/>
            </p:nvSpPr>
            <p:spPr bwMode="auto">
              <a:xfrm flipH="1">
                <a:off x="384" y="1344"/>
                <a:ext cx="96" cy="96"/>
              </a:xfrm>
              <a:prstGeom prst="line">
                <a:avLst/>
              </a:prstGeom>
              <a:noFill/>
              <a:ln w="19050">
                <a:solidFill>
                  <a:srgbClr val="0099FF"/>
                </a:solidFill>
                <a:round/>
                <a:headEnd/>
                <a:tailEnd/>
              </a:ln>
            </p:spPr>
            <p:txBody>
              <a:bodyPr wrap="none"/>
              <a:lstStyle/>
              <a:p>
                <a:endParaRPr lang="zh-CN" altLang="en-US"/>
              </a:p>
            </p:txBody>
          </p:sp>
          <p:sp>
            <p:nvSpPr>
              <p:cNvPr id="4147" name="Line 41"/>
              <p:cNvSpPr>
                <a:spLocks noChangeShapeType="1"/>
              </p:cNvSpPr>
              <p:nvPr/>
            </p:nvSpPr>
            <p:spPr bwMode="auto">
              <a:xfrm>
                <a:off x="384" y="1344"/>
                <a:ext cx="96" cy="96"/>
              </a:xfrm>
              <a:prstGeom prst="line">
                <a:avLst/>
              </a:prstGeom>
              <a:noFill/>
              <a:ln w="19050">
                <a:solidFill>
                  <a:srgbClr val="0099FF"/>
                </a:solidFill>
                <a:round/>
                <a:headEnd/>
                <a:tailEnd/>
              </a:ln>
            </p:spPr>
            <p:txBody>
              <a:bodyPr wrap="none"/>
              <a:lstStyle/>
              <a:p>
                <a:endParaRPr lang="zh-CN" altLang="en-US"/>
              </a:p>
            </p:txBody>
          </p:sp>
          <p:sp>
            <p:nvSpPr>
              <p:cNvPr id="4148" name="Line 42"/>
              <p:cNvSpPr>
                <a:spLocks noChangeShapeType="1"/>
              </p:cNvSpPr>
              <p:nvPr/>
            </p:nvSpPr>
            <p:spPr bwMode="auto">
              <a:xfrm flipH="1">
                <a:off x="720" y="1344"/>
                <a:ext cx="96" cy="96"/>
              </a:xfrm>
              <a:prstGeom prst="line">
                <a:avLst/>
              </a:prstGeom>
              <a:noFill/>
              <a:ln w="19050">
                <a:solidFill>
                  <a:srgbClr val="0099FF"/>
                </a:solidFill>
                <a:round/>
                <a:headEnd/>
                <a:tailEnd/>
              </a:ln>
            </p:spPr>
            <p:txBody>
              <a:bodyPr wrap="none"/>
              <a:lstStyle/>
              <a:p>
                <a:endParaRPr lang="zh-CN" altLang="en-US"/>
              </a:p>
            </p:txBody>
          </p:sp>
          <p:sp>
            <p:nvSpPr>
              <p:cNvPr id="4149" name="Line 43"/>
              <p:cNvSpPr>
                <a:spLocks noChangeShapeType="1"/>
              </p:cNvSpPr>
              <p:nvPr/>
            </p:nvSpPr>
            <p:spPr bwMode="auto">
              <a:xfrm>
                <a:off x="720" y="1344"/>
                <a:ext cx="96" cy="96"/>
              </a:xfrm>
              <a:prstGeom prst="line">
                <a:avLst/>
              </a:prstGeom>
              <a:noFill/>
              <a:ln w="19050">
                <a:solidFill>
                  <a:srgbClr val="0099FF"/>
                </a:solidFill>
                <a:round/>
                <a:headEnd/>
                <a:tailEnd/>
              </a:ln>
            </p:spPr>
            <p:txBody>
              <a:bodyPr wrap="none"/>
              <a:lstStyle/>
              <a:p>
                <a:endParaRPr lang="zh-CN" altLang="en-US"/>
              </a:p>
            </p:txBody>
          </p:sp>
          <p:sp>
            <p:nvSpPr>
              <p:cNvPr id="4150" name="Line 44"/>
              <p:cNvSpPr>
                <a:spLocks noChangeShapeType="1"/>
              </p:cNvSpPr>
              <p:nvPr/>
            </p:nvSpPr>
            <p:spPr bwMode="auto">
              <a:xfrm flipH="1">
                <a:off x="1056" y="1344"/>
                <a:ext cx="96" cy="96"/>
              </a:xfrm>
              <a:prstGeom prst="line">
                <a:avLst/>
              </a:prstGeom>
              <a:noFill/>
              <a:ln w="19050">
                <a:solidFill>
                  <a:srgbClr val="0099FF"/>
                </a:solidFill>
                <a:round/>
                <a:headEnd/>
                <a:tailEnd/>
              </a:ln>
            </p:spPr>
            <p:txBody>
              <a:bodyPr wrap="none"/>
              <a:lstStyle/>
              <a:p>
                <a:endParaRPr lang="zh-CN" altLang="en-US"/>
              </a:p>
            </p:txBody>
          </p:sp>
          <p:sp>
            <p:nvSpPr>
              <p:cNvPr id="4151" name="Line 45"/>
              <p:cNvSpPr>
                <a:spLocks noChangeShapeType="1"/>
              </p:cNvSpPr>
              <p:nvPr/>
            </p:nvSpPr>
            <p:spPr bwMode="auto">
              <a:xfrm>
                <a:off x="1056" y="1344"/>
                <a:ext cx="96" cy="96"/>
              </a:xfrm>
              <a:prstGeom prst="line">
                <a:avLst/>
              </a:prstGeom>
              <a:noFill/>
              <a:ln w="19050">
                <a:solidFill>
                  <a:srgbClr val="0099FF"/>
                </a:solidFill>
                <a:round/>
                <a:headEnd/>
                <a:tailEnd/>
              </a:ln>
            </p:spPr>
            <p:txBody>
              <a:bodyPr wrap="none"/>
              <a:lstStyle/>
              <a:p>
                <a:endParaRPr lang="zh-CN" altLang="en-US"/>
              </a:p>
            </p:txBody>
          </p:sp>
          <p:sp>
            <p:nvSpPr>
              <p:cNvPr id="4152" name="Line 46"/>
              <p:cNvSpPr>
                <a:spLocks noChangeShapeType="1"/>
              </p:cNvSpPr>
              <p:nvPr/>
            </p:nvSpPr>
            <p:spPr bwMode="auto">
              <a:xfrm flipH="1">
                <a:off x="384" y="1680"/>
                <a:ext cx="96" cy="96"/>
              </a:xfrm>
              <a:prstGeom prst="line">
                <a:avLst/>
              </a:prstGeom>
              <a:noFill/>
              <a:ln w="19050">
                <a:solidFill>
                  <a:srgbClr val="0099FF"/>
                </a:solidFill>
                <a:round/>
                <a:headEnd/>
                <a:tailEnd/>
              </a:ln>
            </p:spPr>
            <p:txBody>
              <a:bodyPr wrap="none"/>
              <a:lstStyle/>
              <a:p>
                <a:endParaRPr lang="zh-CN" altLang="en-US"/>
              </a:p>
            </p:txBody>
          </p:sp>
          <p:sp>
            <p:nvSpPr>
              <p:cNvPr id="4153" name="Line 47"/>
              <p:cNvSpPr>
                <a:spLocks noChangeShapeType="1"/>
              </p:cNvSpPr>
              <p:nvPr/>
            </p:nvSpPr>
            <p:spPr bwMode="auto">
              <a:xfrm>
                <a:off x="384" y="1680"/>
                <a:ext cx="96" cy="96"/>
              </a:xfrm>
              <a:prstGeom prst="line">
                <a:avLst/>
              </a:prstGeom>
              <a:noFill/>
              <a:ln w="19050">
                <a:solidFill>
                  <a:srgbClr val="0099FF"/>
                </a:solidFill>
                <a:round/>
                <a:headEnd/>
                <a:tailEnd/>
              </a:ln>
            </p:spPr>
            <p:txBody>
              <a:bodyPr wrap="none"/>
              <a:lstStyle/>
              <a:p>
                <a:endParaRPr lang="zh-CN" altLang="en-US"/>
              </a:p>
            </p:txBody>
          </p:sp>
          <p:sp>
            <p:nvSpPr>
              <p:cNvPr id="4154" name="Line 48"/>
              <p:cNvSpPr>
                <a:spLocks noChangeShapeType="1"/>
              </p:cNvSpPr>
              <p:nvPr/>
            </p:nvSpPr>
            <p:spPr bwMode="auto">
              <a:xfrm flipH="1">
                <a:off x="720" y="1680"/>
                <a:ext cx="96" cy="96"/>
              </a:xfrm>
              <a:prstGeom prst="line">
                <a:avLst/>
              </a:prstGeom>
              <a:noFill/>
              <a:ln w="19050">
                <a:solidFill>
                  <a:srgbClr val="0099FF"/>
                </a:solidFill>
                <a:round/>
                <a:headEnd/>
                <a:tailEnd/>
              </a:ln>
            </p:spPr>
            <p:txBody>
              <a:bodyPr wrap="none"/>
              <a:lstStyle/>
              <a:p>
                <a:endParaRPr lang="zh-CN" altLang="en-US"/>
              </a:p>
            </p:txBody>
          </p:sp>
          <p:sp>
            <p:nvSpPr>
              <p:cNvPr id="4155" name="Line 49"/>
              <p:cNvSpPr>
                <a:spLocks noChangeShapeType="1"/>
              </p:cNvSpPr>
              <p:nvPr/>
            </p:nvSpPr>
            <p:spPr bwMode="auto">
              <a:xfrm>
                <a:off x="720" y="1680"/>
                <a:ext cx="96" cy="96"/>
              </a:xfrm>
              <a:prstGeom prst="line">
                <a:avLst/>
              </a:prstGeom>
              <a:noFill/>
              <a:ln w="19050">
                <a:solidFill>
                  <a:srgbClr val="0099FF"/>
                </a:solidFill>
                <a:round/>
                <a:headEnd/>
                <a:tailEnd/>
              </a:ln>
            </p:spPr>
            <p:txBody>
              <a:bodyPr wrap="none"/>
              <a:lstStyle/>
              <a:p>
                <a:endParaRPr lang="zh-CN" altLang="en-US"/>
              </a:p>
            </p:txBody>
          </p:sp>
          <p:sp>
            <p:nvSpPr>
              <p:cNvPr id="4156" name="Line 50"/>
              <p:cNvSpPr>
                <a:spLocks noChangeShapeType="1"/>
              </p:cNvSpPr>
              <p:nvPr/>
            </p:nvSpPr>
            <p:spPr bwMode="auto">
              <a:xfrm flipH="1">
                <a:off x="1056" y="1680"/>
                <a:ext cx="96" cy="96"/>
              </a:xfrm>
              <a:prstGeom prst="line">
                <a:avLst/>
              </a:prstGeom>
              <a:noFill/>
              <a:ln w="19050">
                <a:solidFill>
                  <a:srgbClr val="0099FF"/>
                </a:solidFill>
                <a:round/>
                <a:headEnd/>
                <a:tailEnd/>
              </a:ln>
            </p:spPr>
            <p:txBody>
              <a:bodyPr wrap="none"/>
              <a:lstStyle/>
              <a:p>
                <a:endParaRPr lang="zh-CN" altLang="en-US"/>
              </a:p>
            </p:txBody>
          </p:sp>
          <p:sp>
            <p:nvSpPr>
              <p:cNvPr id="4157" name="Line 51"/>
              <p:cNvSpPr>
                <a:spLocks noChangeShapeType="1"/>
              </p:cNvSpPr>
              <p:nvPr/>
            </p:nvSpPr>
            <p:spPr bwMode="auto">
              <a:xfrm>
                <a:off x="1056" y="1680"/>
                <a:ext cx="96" cy="96"/>
              </a:xfrm>
              <a:prstGeom prst="line">
                <a:avLst/>
              </a:prstGeom>
              <a:noFill/>
              <a:ln w="19050">
                <a:solidFill>
                  <a:srgbClr val="0099FF"/>
                </a:solidFill>
                <a:round/>
                <a:headEnd/>
                <a:tailEnd/>
              </a:ln>
            </p:spPr>
            <p:txBody>
              <a:bodyPr wrap="none"/>
              <a:lstStyle/>
              <a:p>
                <a:endParaRPr lang="zh-CN" altLang="en-US"/>
              </a:p>
            </p:txBody>
          </p:sp>
          <p:sp>
            <p:nvSpPr>
              <p:cNvPr id="4158" name="Line 52"/>
              <p:cNvSpPr>
                <a:spLocks noChangeShapeType="1"/>
              </p:cNvSpPr>
              <p:nvPr/>
            </p:nvSpPr>
            <p:spPr bwMode="auto">
              <a:xfrm flipH="1">
                <a:off x="384" y="2064"/>
                <a:ext cx="96" cy="96"/>
              </a:xfrm>
              <a:prstGeom prst="line">
                <a:avLst/>
              </a:prstGeom>
              <a:noFill/>
              <a:ln w="19050">
                <a:solidFill>
                  <a:srgbClr val="0099FF"/>
                </a:solidFill>
                <a:round/>
                <a:headEnd/>
                <a:tailEnd/>
              </a:ln>
            </p:spPr>
            <p:txBody>
              <a:bodyPr wrap="none"/>
              <a:lstStyle/>
              <a:p>
                <a:endParaRPr lang="zh-CN" altLang="en-US"/>
              </a:p>
            </p:txBody>
          </p:sp>
          <p:sp>
            <p:nvSpPr>
              <p:cNvPr id="4159" name="Line 53"/>
              <p:cNvSpPr>
                <a:spLocks noChangeShapeType="1"/>
              </p:cNvSpPr>
              <p:nvPr/>
            </p:nvSpPr>
            <p:spPr bwMode="auto">
              <a:xfrm>
                <a:off x="384" y="2064"/>
                <a:ext cx="96" cy="96"/>
              </a:xfrm>
              <a:prstGeom prst="line">
                <a:avLst/>
              </a:prstGeom>
              <a:noFill/>
              <a:ln w="19050">
                <a:solidFill>
                  <a:srgbClr val="0099FF"/>
                </a:solidFill>
                <a:round/>
                <a:headEnd/>
                <a:tailEnd/>
              </a:ln>
            </p:spPr>
            <p:txBody>
              <a:bodyPr wrap="none"/>
              <a:lstStyle/>
              <a:p>
                <a:endParaRPr lang="zh-CN" altLang="en-US"/>
              </a:p>
            </p:txBody>
          </p:sp>
          <p:sp>
            <p:nvSpPr>
              <p:cNvPr id="4160" name="Line 54"/>
              <p:cNvSpPr>
                <a:spLocks noChangeShapeType="1"/>
              </p:cNvSpPr>
              <p:nvPr/>
            </p:nvSpPr>
            <p:spPr bwMode="auto">
              <a:xfrm flipH="1">
                <a:off x="720" y="2064"/>
                <a:ext cx="96" cy="96"/>
              </a:xfrm>
              <a:prstGeom prst="line">
                <a:avLst/>
              </a:prstGeom>
              <a:noFill/>
              <a:ln w="19050">
                <a:solidFill>
                  <a:srgbClr val="0099FF"/>
                </a:solidFill>
                <a:round/>
                <a:headEnd/>
                <a:tailEnd/>
              </a:ln>
            </p:spPr>
            <p:txBody>
              <a:bodyPr wrap="none"/>
              <a:lstStyle/>
              <a:p>
                <a:endParaRPr lang="zh-CN" altLang="en-US"/>
              </a:p>
            </p:txBody>
          </p:sp>
          <p:sp>
            <p:nvSpPr>
              <p:cNvPr id="4161" name="Line 55"/>
              <p:cNvSpPr>
                <a:spLocks noChangeShapeType="1"/>
              </p:cNvSpPr>
              <p:nvPr/>
            </p:nvSpPr>
            <p:spPr bwMode="auto">
              <a:xfrm>
                <a:off x="720" y="2064"/>
                <a:ext cx="96" cy="96"/>
              </a:xfrm>
              <a:prstGeom prst="line">
                <a:avLst/>
              </a:prstGeom>
              <a:noFill/>
              <a:ln w="19050">
                <a:solidFill>
                  <a:srgbClr val="0099FF"/>
                </a:solidFill>
                <a:round/>
                <a:headEnd/>
                <a:tailEnd/>
              </a:ln>
            </p:spPr>
            <p:txBody>
              <a:bodyPr wrap="none"/>
              <a:lstStyle/>
              <a:p>
                <a:endParaRPr lang="zh-CN" altLang="en-US"/>
              </a:p>
            </p:txBody>
          </p:sp>
          <p:sp>
            <p:nvSpPr>
              <p:cNvPr id="4162" name="Line 56"/>
              <p:cNvSpPr>
                <a:spLocks noChangeShapeType="1"/>
              </p:cNvSpPr>
              <p:nvPr/>
            </p:nvSpPr>
            <p:spPr bwMode="auto">
              <a:xfrm flipH="1">
                <a:off x="1056" y="2064"/>
                <a:ext cx="96" cy="96"/>
              </a:xfrm>
              <a:prstGeom prst="line">
                <a:avLst/>
              </a:prstGeom>
              <a:noFill/>
              <a:ln w="19050">
                <a:solidFill>
                  <a:srgbClr val="0099FF"/>
                </a:solidFill>
                <a:round/>
                <a:headEnd/>
                <a:tailEnd/>
              </a:ln>
            </p:spPr>
            <p:txBody>
              <a:bodyPr wrap="none"/>
              <a:lstStyle/>
              <a:p>
                <a:endParaRPr lang="zh-CN" altLang="en-US"/>
              </a:p>
            </p:txBody>
          </p:sp>
          <p:sp>
            <p:nvSpPr>
              <p:cNvPr id="4163" name="Line 57"/>
              <p:cNvSpPr>
                <a:spLocks noChangeShapeType="1"/>
              </p:cNvSpPr>
              <p:nvPr/>
            </p:nvSpPr>
            <p:spPr bwMode="auto">
              <a:xfrm>
                <a:off x="1056" y="2064"/>
                <a:ext cx="96" cy="96"/>
              </a:xfrm>
              <a:prstGeom prst="line">
                <a:avLst/>
              </a:prstGeom>
              <a:noFill/>
              <a:ln w="19050">
                <a:solidFill>
                  <a:srgbClr val="0099FF"/>
                </a:solidFill>
                <a:round/>
                <a:headEnd/>
                <a:tailEnd/>
              </a:ln>
            </p:spPr>
            <p:txBody>
              <a:bodyPr wrap="none"/>
              <a:lstStyle/>
              <a:p>
                <a:endParaRPr lang="zh-CN" altLang="en-US"/>
              </a:p>
            </p:txBody>
          </p:sp>
          <p:sp>
            <p:nvSpPr>
              <p:cNvPr id="4164" name="Line 58"/>
              <p:cNvSpPr>
                <a:spLocks noChangeShapeType="1"/>
              </p:cNvSpPr>
              <p:nvPr/>
            </p:nvSpPr>
            <p:spPr bwMode="auto">
              <a:xfrm flipH="1">
                <a:off x="1440" y="1008"/>
                <a:ext cx="96" cy="96"/>
              </a:xfrm>
              <a:prstGeom prst="line">
                <a:avLst/>
              </a:prstGeom>
              <a:noFill/>
              <a:ln w="19050">
                <a:solidFill>
                  <a:srgbClr val="0099FF"/>
                </a:solidFill>
                <a:round/>
                <a:headEnd/>
                <a:tailEnd/>
              </a:ln>
            </p:spPr>
            <p:txBody>
              <a:bodyPr wrap="none"/>
              <a:lstStyle/>
              <a:p>
                <a:endParaRPr lang="zh-CN" altLang="en-US"/>
              </a:p>
            </p:txBody>
          </p:sp>
          <p:sp>
            <p:nvSpPr>
              <p:cNvPr id="4165" name="Line 59"/>
              <p:cNvSpPr>
                <a:spLocks noChangeShapeType="1"/>
              </p:cNvSpPr>
              <p:nvPr/>
            </p:nvSpPr>
            <p:spPr bwMode="auto">
              <a:xfrm>
                <a:off x="1440" y="1008"/>
                <a:ext cx="96" cy="96"/>
              </a:xfrm>
              <a:prstGeom prst="line">
                <a:avLst/>
              </a:prstGeom>
              <a:noFill/>
              <a:ln w="19050">
                <a:solidFill>
                  <a:srgbClr val="0099FF"/>
                </a:solidFill>
                <a:round/>
                <a:headEnd/>
                <a:tailEnd/>
              </a:ln>
            </p:spPr>
            <p:txBody>
              <a:bodyPr wrap="none"/>
              <a:lstStyle/>
              <a:p>
                <a:endParaRPr lang="zh-CN" altLang="en-US"/>
              </a:p>
            </p:txBody>
          </p:sp>
          <p:sp>
            <p:nvSpPr>
              <p:cNvPr id="4166" name="Line 60"/>
              <p:cNvSpPr>
                <a:spLocks noChangeShapeType="1"/>
              </p:cNvSpPr>
              <p:nvPr/>
            </p:nvSpPr>
            <p:spPr bwMode="auto">
              <a:xfrm flipH="1">
                <a:off x="1824" y="1008"/>
                <a:ext cx="96" cy="96"/>
              </a:xfrm>
              <a:prstGeom prst="line">
                <a:avLst/>
              </a:prstGeom>
              <a:noFill/>
              <a:ln w="19050">
                <a:solidFill>
                  <a:srgbClr val="0099FF"/>
                </a:solidFill>
                <a:round/>
                <a:headEnd/>
                <a:tailEnd/>
              </a:ln>
            </p:spPr>
            <p:txBody>
              <a:bodyPr wrap="none"/>
              <a:lstStyle/>
              <a:p>
                <a:endParaRPr lang="zh-CN" altLang="en-US"/>
              </a:p>
            </p:txBody>
          </p:sp>
          <p:sp>
            <p:nvSpPr>
              <p:cNvPr id="4167" name="Line 61"/>
              <p:cNvSpPr>
                <a:spLocks noChangeShapeType="1"/>
              </p:cNvSpPr>
              <p:nvPr/>
            </p:nvSpPr>
            <p:spPr bwMode="auto">
              <a:xfrm>
                <a:off x="1824" y="1008"/>
                <a:ext cx="96" cy="96"/>
              </a:xfrm>
              <a:prstGeom prst="line">
                <a:avLst/>
              </a:prstGeom>
              <a:noFill/>
              <a:ln w="19050">
                <a:solidFill>
                  <a:srgbClr val="0099FF"/>
                </a:solidFill>
                <a:round/>
                <a:headEnd/>
                <a:tailEnd/>
              </a:ln>
            </p:spPr>
            <p:txBody>
              <a:bodyPr wrap="none"/>
              <a:lstStyle/>
              <a:p>
                <a:endParaRPr lang="zh-CN" altLang="en-US"/>
              </a:p>
            </p:txBody>
          </p:sp>
          <p:sp>
            <p:nvSpPr>
              <p:cNvPr id="4168" name="Line 62"/>
              <p:cNvSpPr>
                <a:spLocks noChangeShapeType="1"/>
              </p:cNvSpPr>
              <p:nvPr/>
            </p:nvSpPr>
            <p:spPr bwMode="auto">
              <a:xfrm flipH="1">
                <a:off x="1440" y="1344"/>
                <a:ext cx="96" cy="96"/>
              </a:xfrm>
              <a:prstGeom prst="line">
                <a:avLst/>
              </a:prstGeom>
              <a:noFill/>
              <a:ln w="19050">
                <a:solidFill>
                  <a:srgbClr val="0099FF"/>
                </a:solidFill>
                <a:round/>
                <a:headEnd/>
                <a:tailEnd/>
              </a:ln>
            </p:spPr>
            <p:txBody>
              <a:bodyPr wrap="none"/>
              <a:lstStyle/>
              <a:p>
                <a:endParaRPr lang="zh-CN" altLang="en-US"/>
              </a:p>
            </p:txBody>
          </p:sp>
          <p:sp>
            <p:nvSpPr>
              <p:cNvPr id="4169" name="Line 63"/>
              <p:cNvSpPr>
                <a:spLocks noChangeShapeType="1"/>
              </p:cNvSpPr>
              <p:nvPr/>
            </p:nvSpPr>
            <p:spPr bwMode="auto">
              <a:xfrm>
                <a:off x="1440" y="1344"/>
                <a:ext cx="96" cy="96"/>
              </a:xfrm>
              <a:prstGeom prst="line">
                <a:avLst/>
              </a:prstGeom>
              <a:noFill/>
              <a:ln w="19050">
                <a:solidFill>
                  <a:srgbClr val="0099FF"/>
                </a:solidFill>
                <a:round/>
                <a:headEnd/>
                <a:tailEnd/>
              </a:ln>
            </p:spPr>
            <p:txBody>
              <a:bodyPr wrap="none"/>
              <a:lstStyle/>
              <a:p>
                <a:endParaRPr lang="zh-CN" altLang="en-US"/>
              </a:p>
            </p:txBody>
          </p:sp>
          <p:sp>
            <p:nvSpPr>
              <p:cNvPr id="4170" name="Line 64"/>
              <p:cNvSpPr>
                <a:spLocks noChangeShapeType="1"/>
              </p:cNvSpPr>
              <p:nvPr/>
            </p:nvSpPr>
            <p:spPr bwMode="auto">
              <a:xfrm flipH="1">
                <a:off x="1824" y="1344"/>
                <a:ext cx="96" cy="96"/>
              </a:xfrm>
              <a:prstGeom prst="line">
                <a:avLst/>
              </a:prstGeom>
              <a:noFill/>
              <a:ln w="19050">
                <a:solidFill>
                  <a:srgbClr val="0099FF"/>
                </a:solidFill>
                <a:round/>
                <a:headEnd/>
                <a:tailEnd/>
              </a:ln>
            </p:spPr>
            <p:txBody>
              <a:bodyPr wrap="none"/>
              <a:lstStyle/>
              <a:p>
                <a:endParaRPr lang="zh-CN" altLang="en-US"/>
              </a:p>
            </p:txBody>
          </p:sp>
          <p:sp>
            <p:nvSpPr>
              <p:cNvPr id="4171" name="Line 65"/>
              <p:cNvSpPr>
                <a:spLocks noChangeShapeType="1"/>
              </p:cNvSpPr>
              <p:nvPr/>
            </p:nvSpPr>
            <p:spPr bwMode="auto">
              <a:xfrm>
                <a:off x="1824" y="1344"/>
                <a:ext cx="96" cy="96"/>
              </a:xfrm>
              <a:prstGeom prst="line">
                <a:avLst/>
              </a:prstGeom>
              <a:noFill/>
              <a:ln w="19050">
                <a:solidFill>
                  <a:srgbClr val="0099FF"/>
                </a:solidFill>
                <a:round/>
                <a:headEnd/>
                <a:tailEnd/>
              </a:ln>
            </p:spPr>
            <p:txBody>
              <a:bodyPr wrap="none"/>
              <a:lstStyle/>
              <a:p>
                <a:endParaRPr lang="zh-CN" altLang="en-US"/>
              </a:p>
            </p:txBody>
          </p:sp>
          <p:sp>
            <p:nvSpPr>
              <p:cNvPr id="4172" name="Line 66"/>
              <p:cNvSpPr>
                <a:spLocks noChangeShapeType="1"/>
              </p:cNvSpPr>
              <p:nvPr/>
            </p:nvSpPr>
            <p:spPr bwMode="auto">
              <a:xfrm flipH="1">
                <a:off x="1440" y="1680"/>
                <a:ext cx="96" cy="96"/>
              </a:xfrm>
              <a:prstGeom prst="line">
                <a:avLst/>
              </a:prstGeom>
              <a:noFill/>
              <a:ln w="19050">
                <a:solidFill>
                  <a:srgbClr val="0099FF"/>
                </a:solidFill>
                <a:round/>
                <a:headEnd/>
                <a:tailEnd/>
              </a:ln>
            </p:spPr>
            <p:txBody>
              <a:bodyPr wrap="none"/>
              <a:lstStyle/>
              <a:p>
                <a:endParaRPr lang="zh-CN" altLang="en-US"/>
              </a:p>
            </p:txBody>
          </p:sp>
          <p:sp>
            <p:nvSpPr>
              <p:cNvPr id="4173" name="Line 67"/>
              <p:cNvSpPr>
                <a:spLocks noChangeShapeType="1"/>
              </p:cNvSpPr>
              <p:nvPr/>
            </p:nvSpPr>
            <p:spPr bwMode="auto">
              <a:xfrm>
                <a:off x="1440" y="1680"/>
                <a:ext cx="96" cy="96"/>
              </a:xfrm>
              <a:prstGeom prst="line">
                <a:avLst/>
              </a:prstGeom>
              <a:noFill/>
              <a:ln w="19050">
                <a:solidFill>
                  <a:srgbClr val="0099FF"/>
                </a:solidFill>
                <a:round/>
                <a:headEnd/>
                <a:tailEnd/>
              </a:ln>
            </p:spPr>
            <p:txBody>
              <a:bodyPr wrap="none"/>
              <a:lstStyle/>
              <a:p>
                <a:endParaRPr lang="zh-CN" altLang="en-US"/>
              </a:p>
            </p:txBody>
          </p:sp>
          <p:sp>
            <p:nvSpPr>
              <p:cNvPr id="4174" name="Line 68"/>
              <p:cNvSpPr>
                <a:spLocks noChangeShapeType="1"/>
              </p:cNvSpPr>
              <p:nvPr/>
            </p:nvSpPr>
            <p:spPr bwMode="auto">
              <a:xfrm flipH="1">
                <a:off x="1824" y="1680"/>
                <a:ext cx="96" cy="96"/>
              </a:xfrm>
              <a:prstGeom prst="line">
                <a:avLst/>
              </a:prstGeom>
              <a:noFill/>
              <a:ln w="19050">
                <a:solidFill>
                  <a:srgbClr val="0099FF"/>
                </a:solidFill>
                <a:round/>
                <a:headEnd/>
                <a:tailEnd/>
              </a:ln>
            </p:spPr>
            <p:txBody>
              <a:bodyPr wrap="none"/>
              <a:lstStyle/>
              <a:p>
                <a:endParaRPr lang="zh-CN" altLang="en-US"/>
              </a:p>
            </p:txBody>
          </p:sp>
          <p:sp>
            <p:nvSpPr>
              <p:cNvPr id="4175" name="Line 69"/>
              <p:cNvSpPr>
                <a:spLocks noChangeShapeType="1"/>
              </p:cNvSpPr>
              <p:nvPr/>
            </p:nvSpPr>
            <p:spPr bwMode="auto">
              <a:xfrm>
                <a:off x="1824" y="1680"/>
                <a:ext cx="96" cy="96"/>
              </a:xfrm>
              <a:prstGeom prst="line">
                <a:avLst/>
              </a:prstGeom>
              <a:noFill/>
              <a:ln w="19050">
                <a:solidFill>
                  <a:srgbClr val="0099FF"/>
                </a:solidFill>
                <a:round/>
                <a:headEnd/>
                <a:tailEnd/>
              </a:ln>
            </p:spPr>
            <p:txBody>
              <a:bodyPr wrap="none"/>
              <a:lstStyle/>
              <a:p>
                <a:endParaRPr lang="zh-CN" altLang="en-US"/>
              </a:p>
            </p:txBody>
          </p:sp>
          <p:sp>
            <p:nvSpPr>
              <p:cNvPr id="4176" name="Line 70"/>
              <p:cNvSpPr>
                <a:spLocks noChangeShapeType="1"/>
              </p:cNvSpPr>
              <p:nvPr/>
            </p:nvSpPr>
            <p:spPr bwMode="auto">
              <a:xfrm flipH="1">
                <a:off x="1440" y="2064"/>
                <a:ext cx="96" cy="96"/>
              </a:xfrm>
              <a:prstGeom prst="line">
                <a:avLst/>
              </a:prstGeom>
              <a:noFill/>
              <a:ln w="19050">
                <a:solidFill>
                  <a:srgbClr val="0099FF"/>
                </a:solidFill>
                <a:round/>
                <a:headEnd/>
                <a:tailEnd/>
              </a:ln>
            </p:spPr>
            <p:txBody>
              <a:bodyPr wrap="none"/>
              <a:lstStyle/>
              <a:p>
                <a:endParaRPr lang="zh-CN" altLang="en-US"/>
              </a:p>
            </p:txBody>
          </p:sp>
          <p:sp>
            <p:nvSpPr>
              <p:cNvPr id="4177" name="Line 71"/>
              <p:cNvSpPr>
                <a:spLocks noChangeShapeType="1"/>
              </p:cNvSpPr>
              <p:nvPr/>
            </p:nvSpPr>
            <p:spPr bwMode="auto">
              <a:xfrm>
                <a:off x="1440" y="2064"/>
                <a:ext cx="96" cy="96"/>
              </a:xfrm>
              <a:prstGeom prst="line">
                <a:avLst/>
              </a:prstGeom>
              <a:noFill/>
              <a:ln w="19050">
                <a:solidFill>
                  <a:srgbClr val="0099FF"/>
                </a:solidFill>
                <a:round/>
                <a:headEnd/>
                <a:tailEnd/>
              </a:ln>
            </p:spPr>
            <p:txBody>
              <a:bodyPr wrap="none"/>
              <a:lstStyle/>
              <a:p>
                <a:endParaRPr lang="zh-CN" altLang="en-US"/>
              </a:p>
            </p:txBody>
          </p:sp>
          <p:sp>
            <p:nvSpPr>
              <p:cNvPr id="4178" name="Line 72"/>
              <p:cNvSpPr>
                <a:spLocks noChangeShapeType="1"/>
              </p:cNvSpPr>
              <p:nvPr/>
            </p:nvSpPr>
            <p:spPr bwMode="auto">
              <a:xfrm flipH="1">
                <a:off x="1824" y="2064"/>
                <a:ext cx="96" cy="96"/>
              </a:xfrm>
              <a:prstGeom prst="line">
                <a:avLst/>
              </a:prstGeom>
              <a:noFill/>
              <a:ln w="19050">
                <a:solidFill>
                  <a:srgbClr val="0099FF"/>
                </a:solidFill>
                <a:round/>
                <a:headEnd/>
                <a:tailEnd/>
              </a:ln>
            </p:spPr>
            <p:txBody>
              <a:bodyPr wrap="none"/>
              <a:lstStyle/>
              <a:p>
                <a:endParaRPr lang="zh-CN" altLang="en-US"/>
              </a:p>
            </p:txBody>
          </p:sp>
          <p:sp>
            <p:nvSpPr>
              <p:cNvPr id="4179" name="Line 73"/>
              <p:cNvSpPr>
                <a:spLocks noChangeShapeType="1"/>
              </p:cNvSpPr>
              <p:nvPr/>
            </p:nvSpPr>
            <p:spPr bwMode="auto">
              <a:xfrm>
                <a:off x="1824" y="2064"/>
                <a:ext cx="96" cy="96"/>
              </a:xfrm>
              <a:prstGeom prst="line">
                <a:avLst/>
              </a:prstGeom>
              <a:noFill/>
              <a:ln w="19050">
                <a:solidFill>
                  <a:srgbClr val="0099FF"/>
                </a:solidFill>
                <a:round/>
                <a:headEnd/>
                <a:tailEnd/>
              </a:ln>
            </p:spPr>
            <p:txBody>
              <a:bodyPr wrap="none"/>
              <a:lstStyle/>
              <a:p>
                <a:endParaRPr lang="zh-CN" altLang="en-US"/>
              </a:p>
            </p:txBody>
          </p:sp>
          <p:sp>
            <p:nvSpPr>
              <p:cNvPr id="4180" name="Line 74"/>
              <p:cNvSpPr>
                <a:spLocks noChangeShapeType="1"/>
              </p:cNvSpPr>
              <p:nvPr/>
            </p:nvSpPr>
            <p:spPr bwMode="auto">
              <a:xfrm flipH="1">
                <a:off x="2160" y="2064"/>
                <a:ext cx="96" cy="96"/>
              </a:xfrm>
              <a:prstGeom prst="line">
                <a:avLst/>
              </a:prstGeom>
              <a:noFill/>
              <a:ln w="19050">
                <a:solidFill>
                  <a:srgbClr val="0099FF"/>
                </a:solidFill>
                <a:round/>
                <a:headEnd/>
                <a:tailEnd/>
              </a:ln>
            </p:spPr>
            <p:txBody>
              <a:bodyPr wrap="none"/>
              <a:lstStyle/>
              <a:p>
                <a:endParaRPr lang="zh-CN" altLang="en-US"/>
              </a:p>
            </p:txBody>
          </p:sp>
          <p:sp>
            <p:nvSpPr>
              <p:cNvPr id="4181" name="Line 75"/>
              <p:cNvSpPr>
                <a:spLocks noChangeShapeType="1"/>
              </p:cNvSpPr>
              <p:nvPr/>
            </p:nvSpPr>
            <p:spPr bwMode="auto">
              <a:xfrm>
                <a:off x="2160" y="2064"/>
                <a:ext cx="96" cy="96"/>
              </a:xfrm>
              <a:prstGeom prst="line">
                <a:avLst/>
              </a:prstGeom>
              <a:noFill/>
              <a:ln w="19050">
                <a:solidFill>
                  <a:srgbClr val="0099FF"/>
                </a:solidFill>
                <a:round/>
                <a:headEnd/>
                <a:tailEnd/>
              </a:ln>
            </p:spPr>
            <p:txBody>
              <a:bodyPr wrap="none"/>
              <a:lstStyle/>
              <a:p>
                <a:endParaRPr lang="zh-CN" altLang="en-US"/>
              </a:p>
            </p:txBody>
          </p:sp>
          <p:sp>
            <p:nvSpPr>
              <p:cNvPr id="4182" name="Line 76"/>
              <p:cNvSpPr>
                <a:spLocks noChangeShapeType="1"/>
              </p:cNvSpPr>
              <p:nvPr/>
            </p:nvSpPr>
            <p:spPr bwMode="auto">
              <a:xfrm flipH="1">
                <a:off x="384" y="2448"/>
                <a:ext cx="96" cy="96"/>
              </a:xfrm>
              <a:prstGeom prst="line">
                <a:avLst/>
              </a:prstGeom>
              <a:noFill/>
              <a:ln w="19050">
                <a:solidFill>
                  <a:srgbClr val="0099FF"/>
                </a:solidFill>
                <a:round/>
                <a:headEnd/>
                <a:tailEnd/>
              </a:ln>
            </p:spPr>
            <p:txBody>
              <a:bodyPr wrap="none"/>
              <a:lstStyle/>
              <a:p>
                <a:endParaRPr lang="zh-CN" altLang="en-US"/>
              </a:p>
            </p:txBody>
          </p:sp>
          <p:sp>
            <p:nvSpPr>
              <p:cNvPr id="4183" name="Line 77"/>
              <p:cNvSpPr>
                <a:spLocks noChangeShapeType="1"/>
              </p:cNvSpPr>
              <p:nvPr/>
            </p:nvSpPr>
            <p:spPr bwMode="auto">
              <a:xfrm>
                <a:off x="384" y="2448"/>
                <a:ext cx="96" cy="96"/>
              </a:xfrm>
              <a:prstGeom prst="line">
                <a:avLst/>
              </a:prstGeom>
              <a:noFill/>
              <a:ln w="19050">
                <a:solidFill>
                  <a:srgbClr val="0099FF"/>
                </a:solidFill>
                <a:round/>
                <a:headEnd/>
                <a:tailEnd/>
              </a:ln>
            </p:spPr>
            <p:txBody>
              <a:bodyPr wrap="none"/>
              <a:lstStyle/>
              <a:p>
                <a:endParaRPr lang="zh-CN" altLang="en-US"/>
              </a:p>
            </p:txBody>
          </p:sp>
          <p:sp>
            <p:nvSpPr>
              <p:cNvPr id="4184" name="Line 78"/>
              <p:cNvSpPr>
                <a:spLocks noChangeShapeType="1"/>
              </p:cNvSpPr>
              <p:nvPr/>
            </p:nvSpPr>
            <p:spPr bwMode="auto">
              <a:xfrm flipH="1">
                <a:off x="720" y="2448"/>
                <a:ext cx="96" cy="96"/>
              </a:xfrm>
              <a:prstGeom prst="line">
                <a:avLst/>
              </a:prstGeom>
              <a:noFill/>
              <a:ln w="19050">
                <a:solidFill>
                  <a:srgbClr val="0099FF"/>
                </a:solidFill>
                <a:round/>
                <a:headEnd/>
                <a:tailEnd/>
              </a:ln>
            </p:spPr>
            <p:txBody>
              <a:bodyPr wrap="none"/>
              <a:lstStyle/>
              <a:p>
                <a:endParaRPr lang="zh-CN" altLang="en-US"/>
              </a:p>
            </p:txBody>
          </p:sp>
          <p:sp>
            <p:nvSpPr>
              <p:cNvPr id="4185" name="Line 79"/>
              <p:cNvSpPr>
                <a:spLocks noChangeShapeType="1"/>
              </p:cNvSpPr>
              <p:nvPr/>
            </p:nvSpPr>
            <p:spPr bwMode="auto">
              <a:xfrm>
                <a:off x="720" y="2448"/>
                <a:ext cx="96" cy="96"/>
              </a:xfrm>
              <a:prstGeom prst="line">
                <a:avLst/>
              </a:prstGeom>
              <a:noFill/>
              <a:ln w="19050">
                <a:solidFill>
                  <a:srgbClr val="0099FF"/>
                </a:solidFill>
                <a:round/>
                <a:headEnd/>
                <a:tailEnd/>
              </a:ln>
            </p:spPr>
            <p:txBody>
              <a:bodyPr wrap="none"/>
              <a:lstStyle/>
              <a:p>
                <a:endParaRPr lang="zh-CN" altLang="en-US"/>
              </a:p>
            </p:txBody>
          </p:sp>
          <p:sp>
            <p:nvSpPr>
              <p:cNvPr id="4186" name="Line 80"/>
              <p:cNvSpPr>
                <a:spLocks noChangeShapeType="1"/>
              </p:cNvSpPr>
              <p:nvPr/>
            </p:nvSpPr>
            <p:spPr bwMode="auto">
              <a:xfrm flipH="1">
                <a:off x="1056" y="2448"/>
                <a:ext cx="96" cy="96"/>
              </a:xfrm>
              <a:prstGeom prst="line">
                <a:avLst/>
              </a:prstGeom>
              <a:noFill/>
              <a:ln w="19050">
                <a:solidFill>
                  <a:srgbClr val="0099FF"/>
                </a:solidFill>
                <a:round/>
                <a:headEnd/>
                <a:tailEnd/>
              </a:ln>
            </p:spPr>
            <p:txBody>
              <a:bodyPr wrap="none"/>
              <a:lstStyle/>
              <a:p>
                <a:endParaRPr lang="zh-CN" altLang="en-US"/>
              </a:p>
            </p:txBody>
          </p:sp>
          <p:sp>
            <p:nvSpPr>
              <p:cNvPr id="4187" name="Line 81"/>
              <p:cNvSpPr>
                <a:spLocks noChangeShapeType="1"/>
              </p:cNvSpPr>
              <p:nvPr/>
            </p:nvSpPr>
            <p:spPr bwMode="auto">
              <a:xfrm>
                <a:off x="1056" y="2448"/>
                <a:ext cx="96" cy="96"/>
              </a:xfrm>
              <a:prstGeom prst="line">
                <a:avLst/>
              </a:prstGeom>
              <a:noFill/>
              <a:ln w="19050">
                <a:solidFill>
                  <a:srgbClr val="0099FF"/>
                </a:solidFill>
                <a:round/>
                <a:headEnd/>
                <a:tailEnd/>
              </a:ln>
            </p:spPr>
            <p:txBody>
              <a:bodyPr wrap="none"/>
              <a:lstStyle/>
              <a:p>
                <a:endParaRPr lang="zh-CN" altLang="en-US"/>
              </a:p>
            </p:txBody>
          </p:sp>
          <p:sp>
            <p:nvSpPr>
              <p:cNvPr id="4188" name="Line 82"/>
              <p:cNvSpPr>
                <a:spLocks noChangeShapeType="1"/>
              </p:cNvSpPr>
              <p:nvPr/>
            </p:nvSpPr>
            <p:spPr bwMode="auto">
              <a:xfrm flipH="1">
                <a:off x="1440" y="2448"/>
                <a:ext cx="96" cy="96"/>
              </a:xfrm>
              <a:prstGeom prst="line">
                <a:avLst/>
              </a:prstGeom>
              <a:noFill/>
              <a:ln w="19050">
                <a:solidFill>
                  <a:srgbClr val="0099FF"/>
                </a:solidFill>
                <a:round/>
                <a:headEnd/>
                <a:tailEnd/>
              </a:ln>
            </p:spPr>
            <p:txBody>
              <a:bodyPr wrap="none"/>
              <a:lstStyle/>
              <a:p>
                <a:endParaRPr lang="zh-CN" altLang="en-US"/>
              </a:p>
            </p:txBody>
          </p:sp>
          <p:sp>
            <p:nvSpPr>
              <p:cNvPr id="4189" name="Line 83"/>
              <p:cNvSpPr>
                <a:spLocks noChangeShapeType="1"/>
              </p:cNvSpPr>
              <p:nvPr/>
            </p:nvSpPr>
            <p:spPr bwMode="auto">
              <a:xfrm>
                <a:off x="1440" y="2448"/>
                <a:ext cx="96" cy="96"/>
              </a:xfrm>
              <a:prstGeom prst="line">
                <a:avLst/>
              </a:prstGeom>
              <a:noFill/>
              <a:ln w="19050">
                <a:solidFill>
                  <a:srgbClr val="0099FF"/>
                </a:solidFill>
                <a:round/>
                <a:headEnd/>
                <a:tailEnd/>
              </a:ln>
            </p:spPr>
            <p:txBody>
              <a:bodyPr wrap="none"/>
              <a:lstStyle/>
              <a:p>
                <a:endParaRPr lang="zh-CN" altLang="en-US"/>
              </a:p>
            </p:txBody>
          </p:sp>
          <p:sp>
            <p:nvSpPr>
              <p:cNvPr id="4190" name="Line 84"/>
              <p:cNvSpPr>
                <a:spLocks noChangeShapeType="1"/>
              </p:cNvSpPr>
              <p:nvPr/>
            </p:nvSpPr>
            <p:spPr bwMode="auto">
              <a:xfrm flipH="1">
                <a:off x="1824" y="2448"/>
                <a:ext cx="96" cy="96"/>
              </a:xfrm>
              <a:prstGeom prst="line">
                <a:avLst/>
              </a:prstGeom>
              <a:noFill/>
              <a:ln w="19050">
                <a:solidFill>
                  <a:srgbClr val="0099FF"/>
                </a:solidFill>
                <a:round/>
                <a:headEnd/>
                <a:tailEnd/>
              </a:ln>
            </p:spPr>
            <p:txBody>
              <a:bodyPr wrap="none"/>
              <a:lstStyle/>
              <a:p>
                <a:endParaRPr lang="zh-CN" altLang="en-US"/>
              </a:p>
            </p:txBody>
          </p:sp>
          <p:sp>
            <p:nvSpPr>
              <p:cNvPr id="4191" name="Line 85"/>
              <p:cNvSpPr>
                <a:spLocks noChangeShapeType="1"/>
              </p:cNvSpPr>
              <p:nvPr/>
            </p:nvSpPr>
            <p:spPr bwMode="auto">
              <a:xfrm>
                <a:off x="1824" y="2448"/>
                <a:ext cx="96" cy="96"/>
              </a:xfrm>
              <a:prstGeom prst="line">
                <a:avLst/>
              </a:prstGeom>
              <a:noFill/>
              <a:ln w="19050">
                <a:solidFill>
                  <a:srgbClr val="0099FF"/>
                </a:solidFill>
                <a:round/>
                <a:headEnd/>
                <a:tailEnd/>
              </a:ln>
            </p:spPr>
            <p:txBody>
              <a:bodyPr wrap="none"/>
              <a:lstStyle/>
              <a:p>
                <a:endParaRPr lang="zh-CN" altLang="en-US"/>
              </a:p>
            </p:txBody>
          </p:sp>
          <p:sp>
            <p:nvSpPr>
              <p:cNvPr id="4192" name="Line 86"/>
              <p:cNvSpPr>
                <a:spLocks noChangeShapeType="1"/>
              </p:cNvSpPr>
              <p:nvPr/>
            </p:nvSpPr>
            <p:spPr bwMode="auto">
              <a:xfrm flipH="1">
                <a:off x="2160" y="2448"/>
                <a:ext cx="96" cy="96"/>
              </a:xfrm>
              <a:prstGeom prst="line">
                <a:avLst/>
              </a:prstGeom>
              <a:noFill/>
              <a:ln w="19050">
                <a:solidFill>
                  <a:srgbClr val="0099FF"/>
                </a:solidFill>
                <a:round/>
                <a:headEnd/>
                <a:tailEnd/>
              </a:ln>
            </p:spPr>
            <p:txBody>
              <a:bodyPr wrap="none"/>
              <a:lstStyle/>
              <a:p>
                <a:endParaRPr lang="zh-CN" altLang="en-US"/>
              </a:p>
            </p:txBody>
          </p:sp>
          <p:sp>
            <p:nvSpPr>
              <p:cNvPr id="4193" name="Line 87"/>
              <p:cNvSpPr>
                <a:spLocks noChangeShapeType="1"/>
              </p:cNvSpPr>
              <p:nvPr/>
            </p:nvSpPr>
            <p:spPr bwMode="auto">
              <a:xfrm>
                <a:off x="2160" y="2448"/>
                <a:ext cx="96" cy="96"/>
              </a:xfrm>
              <a:prstGeom prst="line">
                <a:avLst/>
              </a:prstGeom>
              <a:noFill/>
              <a:ln w="19050">
                <a:solidFill>
                  <a:srgbClr val="0099FF"/>
                </a:solidFill>
                <a:round/>
                <a:headEnd/>
                <a:tailEnd/>
              </a:ln>
            </p:spPr>
            <p:txBody>
              <a:bodyPr wrap="none"/>
              <a:lstStyle/>
              <a:p>
                <a:endParaRPr lang="zh-CN" altLang="en-US"/>
              </a:p>
            </p:txBody>
          </p:sp>
          <p:sp>
            <p:nvSpPr>
              <p:cNvPr id="4194" name="Line 88"/>
              <p:cNvSpPr>
                <a:spLocks noChangeShapeType="1"/>
              </p:cNvSpPr>
              <p:nvPr/>
            </p:nvSpPr>
            <p:spPr bwMode="auto">
              <a:xfrm flipH="1">
                <a:off x="384" y="2832"/>
                <a:ext cx="96" cy="96"/>
              </a:xfrm>
              <a:prstGeom prst="line">
                <a:avLst/>
              </a:prstGeom>
              <a:noFill/>
              <a:ln w="19050">
                <a:solidFill>
                  <a:srgbClr val="0099FF"/>
                </a:solidFill>
                <a:round/>
                <a:headEnd/>
                <a:tailEnd/>
              </a:ln>
            </p:spPr>
            <p:txBody>
              <a:bodyPr wrap="none"/>
              <a:lstStyle/>
              <a:p>
                <a:endParaRPr lang="zh-CN" altLang="en-US"/>
              </a:p>
            </p:txBody>
          </p:sp>
          <p:sp>
            <p:nvSpPr>
              <p:cNvPr id="4195" name="Line 89"/>
              <p:cNvSpPr>
                <a:spLocks noChangeShapeType="1"/>
              </p:cNvSpPr>
              <p:nvPr/>
            </p:nvSpPr>
            <p:spPr bwMode="auto">
              <a:xfrm>
                <a:off x="384" y="2832"/>
                <a:ext cx="96" cy="96"/>
              </a:xfrm>
              <a:prstGeom prst="line">
                <a:avLst/>
              </a:prstGeom>
              <a:noFill/>
              <a:ln w="19050">
                <a:solidFill>
                  <a:srgbClr val="0099FF"/>
                </a:solidFill>
                <a:round/>
                <a:headEnd/>
                <a:tailEnd/>
              </a:ln>
            </p:spPr>
            <p:txBody>
              <a:bodyPr wrap="none"/>
              <a:lstStyle/>
              <a:p>
                <a:endParaRPr lang="zh-CN" altLang="en-US"/>
              </a:p>
            </p:txBody>
          </p:sp>
          <p:sp>
            <p:nvSpPr>
              <p:cNvPr id="4196" name="Line 90"/>
              <p:cNvSpPr>
                <a:spLocks noChangeShapeType="1"/>
              </p:cNvSpPr>
              <p:nvPr/>
            </p:nvSpPr>
            <p:spPr bwMode="auto">
              <a:xfrm flipH="1">
                <a:off x="720" y="2832"/>
                <a:ext cx="96" cy="96"/>
              </a:xfrm>
              <a:prstGeom prst="line">
                <a:avLst/>
              </a:prstGeom>
              <a:noFill/>
              <a:ln w="19050">
                <a:solidFill>
                  <a:srgbClr val="0099FF"/>
                </a:solidFill>
                <a:round/>
                <a:headEnd/>
                <a:tailEnd/>
              </a:ln>
            </p:spPr>
            <p:txBody>
              <a:bodyPr wrap="none"/>
              <a:lstStyle/>
              <a:p>
                <a:endParaRPr lang="zh-CN" altLang="en-US"/>
              </a:p>
            </p:txBody>
          </p:sp>
          <p:sp>
            <p:nvSpPr>
              <p:cNvPr id="4197" name="Line 91"/>
              <p:cNvSpPr>
                <a:spLocks noChangeShapeType="1"/>
              </p:cNvSpPr>
              <p:nvPr/>
            </p:nvSpPr>
            <p:spPr bwMode="auto">
              <a:xfrm>
                <a:off x="720" y="2832"/>
                <a:ext cx="96" cy="96"/>
              </a:xfrm>
              <a:prstGeom prst="line">
                <a:avLst/>
              </a:prstGeom>
              <a:noFill/>
              <a:ln w="19050">
                <a:solidFill>
                  <a:srgbClr val="0099FF"/>
                </a:solidFill>
                <a:round/>
                <a:headEnd/>
                <a:tailEnd/>
              </a:ln>
            </p:spPr>
            <p:txBody>
              <a:bodyPr wrap="none"/>
              <a:lstStyle/>
              <a:p>
                <a:endParaRPr lang="zh-CN" altLang="en-US"/>
              </a:p>
            </p:txBody>
          </p:sp>
          <p:sp>
            <p:nvSpPr>
              <p:cNvPr id="4198" name="Line 92"/>
              <p:cNvSpPr>
                <a:spLocks noChangeShapeType="1"/>
              </p:cNvSpPr>
              <p:nvPr/>
            </p:nvSpPr>
            <p:spPr bwMode="auto">
              <a:xfrm flipH="1">
                <a:off x="1056" y="2832"/>
                <a:ext cx="96" cy="96"/>
              </a:xfrm>
              <a:prstGeom prst="line">
                <a:avLst/>
              </a:prstGeom>
              <a:noFill/>
              <a:ln w="19050">
                <a:solidFill>
                  <a:srgbClr val="0099FF"/>
                </a:solidFill>
                <a:round/>
                <a:headEnd/>
                <a:tailEnd/>
              </a:ln>
            </p:spPr>
            <p:txBody>
              <a:bodyPr wrap="none"/>
              <a:lstStyle/>
              <a:p>
                <a:endParaRPr lang="zh-CN" altLang="en-US"/>
              </a:p>
            </p:txBody>
          </p:sp>
          <p:sp>
            <p:nvSpPr>
              <p:cNvPr id="4199" name="Line 93"/>
              <p:cNvSpPr>
                <a:spLocks noChangeShapeType="1"/>
              </p:cNvSpPr>
              <p:nvPr/>
            </p:nvSpPr>
            <p:spPr bwMode="auto">
              <a:xfrm>
                <a:off x="1056" y="2832"/>
                <a:ext cx="96" cy="96"/>
              </a:xfrm>
              <a:prstGeom prst="line">
                <a:avLst/>
              </a:prstGeom>
              <a:noFill/>
              <a:ln w="19050">
                <a:solidFill>
                  <a:srgbClr val="0099FF"/>
                </a:solidFill>
                <a:round/>
                <a:headEnd/>
                <a:tailEnd/>
              </a:ln>
            </p:spPr>
            <p:txBody>
              <a:bodyPr wrap="none"/>
              <a:lstStyle/>
              <a:p>
                <a:endParaRPr lang="zh-CN" altLang="en-US"/>
              </a:p>
            </p:txBody>
          </p:sp>
          <p:sp>
            <p:nvSpPr>
              <p:cNvPr id="4200" name="Line 94"/>
              <p:cNvSpPr>
                <a:spLocks noChangeShapeType="1"/>
              </p:cNvSpPr>
              <p:nvPr/>
            </p:nvSpPr>
            <p:spPr bwMode="auto">
              <a:xfrm flipH="1">
                <a:off x="1440" y="2832"/>
                <a:ext cx="96" cy="96"/>
              </a:xfrm>
              <a:prstGeom prst="line">
                <a:avLst/>
              </a:prstGeom>
              <a:noFill/>
              <a:ln w="19050">
                <a:solidFill>
                  <a:srgbClr val="0099FF"/>
                </a:solidFill>
                <a:round/>
                <a:headEnd/>
                <a:tailEnd/>
              </a:ln>
            </p:spPr>
            <p:txBody>
              <a:bodyPr wrap="none"/>
              <a:lstStyle/>
              <a:p>
                <a:endParaRPr lang="zh-CN" altLang="en-US"/>
              </a:p>
            </p:txBody>
          </p:sp>
          <p:sp>
            <p:nvSpPr>
              <p:cNvPr id="4201" name="Line 95"/>
              <p:cNvSpPr>
                <a:spLocks noChangeShapeType="1"/>
              </p:cNvSpPr>
              <p:nvPr/>
            </p:nvSpPr>
            <p:spPr bwMode="auto">
              <a:xfrm>
                <a:off x="1440" y="2832"/>
                <a:ext cx="96" cy="96"/>
              </a:xfrm>
              <a:prstGeom prst="line">
                <a:avLst/>
              </a:prstGeom>
              <a:noFill/>
              <a:ln w="19050">
                <a:solidFill>
                  <a:srgbClr val="0099FF"/>
                </a:solidFill>
                <a:round/>
                <a:headEnd/>
                <a:tailEnd/>
              </a:ln>
            </p:spPr>
            <p:txBody>
              <a:bodyPr wrap="none"/>
              <a:lstStyle/>
              <a:p>
                <a:endParaRPr lang="zh-CN" altLang="en-US"/>
              </a:p>
            </p:txBody>
          </p:sp>
          <p:sp>
            <p:nvSpPr>
              <p:cNvPr id="4202" name="Line 96"/>
              <p:cNvSpPr>
                <a:spLocks noChangeShapeType="1"/>
              </p:cNvSpPr>
              <p:nvPr/>
            </p:nvSpPr>
            <p:spPr bwMode="auto">
              <a:xfrm flipH="1">
                <a:off x="1824" y="2832"/>
                <a:ext cx="96" cy="96"/>
              </a:xfrm>
              <a:prstGeom prst="line">
                <a:avLst/>
              </a:prstGeom>
              <a:noFill/>
              <a:ln w="19050">
                <a:solidFill>
                  <a:srgbClr val="0099FF"/>
                </a:solidFill>
                <a:round/>
                <a:headEnd/>
                <a:tailEnd/>
              </a:ln>
            </p:spPr>
            <p:txBody>
              <a:bodyPr wrap="none"/>
              <a:lstStyle/>
              <a:p>
                <a:endParaRPr lang="zh-CN" altLang="en-US"/>
              </a:p>
            </p:txBody>
          </p:sp>
          <p:sp>
            <p:nvSpPr>
              <p:cNvPr id="4203" name="Line 97"/>
              <p:cNvSpPr>
                <a:spLocks noChangeShapeType="1"/>
              </p:cNvSpPr>
              <p:nvPr/>
            </p:nvSpPr>
            <p:spPr bwMode="auto">
              <a:xfrm>
                <a:off x="1824" y="2832"/>
                <a:ext cx="96" cy="96"/>
              </a:xfrm>
              <a:prstGeom prst="line">
                <a:avLst/>
              </a:prstGeom>
              <a:noFill/>
              <a:ln w="19050">
                <a:solidFill>
                  <a:srgbClr val="0099FF"/>
                </a:solidFill>
                <a:round/>
                <a:headEnd/>
                <a:tailEnd/>
              </a:ln>
            </p:spPr>
            <p:txBody>
              <a:bodyPr wrap="none"/>
              <a:lstStyle/>
              <a:p>
                <a:endParaRPr lang="zh-CN" altLang="en-US"/>
              </a:p>
            </p:txBody>
          </p:sp>
          <p:sp>
            <p:nvSpPr>
              <p:cNvPr id="4204" name="Line 98"/>
              <p:cNvSpPr>
                <a:spLocks noChangeShapeType="1"/>
              </p:cNvSpPr>
              <p:nvPr/>
            </p:nvSpPr>
            <p:spPr bwMode="auto">
              <a:xfrm flipH="1">
                <a:off x="2160" y="2832"/>
                <a:ext cx="96" cy="96"/>
              </a:xfrm>
              <a:prstGeom prst="line">
                <a:avLst/>
              </a:prstGeom>
              <a:noFill/>
              <a:ln w="19050">
                <a:solidFill>
                  <a:srgbClr val="0099FF"/>
                </a:solidFill>
                <a:round/>
                <a:headEnd/>
                <a:tailEnd/>
              </a:ln>
            </p:spPr>
            <p:txBody>
              <a:bodyPr wrap="none"/>
              <a:lstStyle/>
              <a:p>
                <a:endParaRPr lang="zh-CN" altLang="en-US"/>
              </a:p>
            </p:txBody>
          </p:sp>
          <p:sp>
            <p:nvSpPr>
              <p:cNvPr id="4205" name="Line 99"/>
              <p:cNvSpPr>
                <a:spLocks noChangeShapeType="1"/>
              </p:cNvSpPr>
              <p:nvPr/>
            </p:nvSpPr>
            <p:spPr bwMode="auto">
              <a:xfrm>
                <a:off x="2160" y="2832"/>
                <a:ext cx="96" cy="96"/>
              </a:xfrm>
              <a:prstGeom prst="line">
                <a:avLst/>
              </a:prstGeom>
              <a:noFill/>
              <a:ln w="19050">
                <a:solidFill>
                  <a:srgbClr val="0099FF"/>
                </a:solidFill>
                <a:round/>
                <a:headEnd/>
                <a:tailEnd/>
              </a:ln>
            </p:spPr>
            <p:txBody>
              <a:bodyPr wrap="none"/>
              <a:lstStyle/>
              <a:p>
                <a:endParaRPr lang="zh-CN" altLang="en-US"/>
              </a:p>
            </p:txBody>
          </p:sp>
        </p:grpSp>
        <p:sp>
          <p:nvSpPr>
            <p:cNvPr id="4130" name="Line 100"/>
            <p:cNvSpPr>
              <a:spLocks noChangeShapeType="1"/>
            </p:cNvSpPr>
            <p:nvPr/>
          </p:nvSpPr>
          <p:spPr bwMode="auto">
            <a:xfrm>
              <a:off x="3403" y="1968"/>
              <a:ext cx="0" cy="240"/>
            </a:xfrm>
            <a:prstGeom prst="line">
              <a:avLst/>
            </a:prstGeom>
            <a:noFill/>
            <a:ln w="9525">
              <a:solidFill>
                <a:schemeClr val="tx1"/>
              </a:solidFill>
              <a:round/>
              <a:headEnd/>
              <a:tailEnd/>
            </a:ln>
          </p:spPr>
          <p:txBody>
            <a:bodyPr wrap="none"/>
            <a:lstStyle/>
            <a:p>
              <a:endParaRPr lang="zh-CN" altLang="en-US"/>
            </a:p>
          </p:txBody>
        </p:sp>
        <p:sp>
          <p:nvSpPr>
            <p:cNvPr id="4131" name="Line 101"/>
            <p:cNvSpPr>
              <a:spLocks noChangeShapeType="1"/>
            </p:cNvSpPr>
            <p:nvPr/>
          </p:nvSpPr>
          <p:spPr bwMode="auto">
            <a:xfrm>
              <a:off x="4906" y="1968"/>
              <a:ext cx="0" cy="240"/>
            </a:xfrm>
            <a:prstGeom prst="line">
              <a:avLst/>
            </a:prstGeom>
            <a:noFill/>
            <a:ln w="9525">
              <a:solidFill>
                <a:schemeClr val="tx1"/>
              </a:solidFill>
              <a:prstDash val="dash"/>
              <a:round/>
              <a:headEnd/>
              <a:tailEnd/>
            </a:ln>
          </p:spPr>
          <p:txBody>
            <a:bodyPr wrap="none"/>
            <a:lstStyle/>
            <a:p>
              <a:endParaRPr lang="zh-CN" altLang="en-US"/>
            </a:p>
          </p:txBody>
        </p:sp>
        <p:sp>
          <p:nvSpPr>
            <p:cNvPr id="4132" name="Line 102"/>
            <p:cNvSpPr>
              <a:spLocks noChangeShapeType="1"/>
            </p:cNvSpPr>
            <p:nvPr/>
          </p:nvSpPr>
          <p:spPr bwMode="auto">
            <a:xfrm>
              <a:off x="3403" y="2112"/>
              <a:ext cx="1503" cy="0"/>
            </a:xfrm>
            <a:prstGeom prst="line">
              <a:avLst/>
            </a:prstGeom>
            <a:noFill/>
            <a:ln w="9525">
              <a:solidFill>
                <a:schemeClr val="tx1"/>
              </a:solidFill>
              <a:prstDash val="dash"/>
              <a:round/>
              <a:headEnd type="triangle" w="sm" len="lg"/>
              <a:tailEnd type="triangle" w="sm" len="lg"/>
            </a:ln>
          </p:spPr>
          <p:txBody>
            <a:bodyPr wrap="none"/>
            <a:lstStyle/>
            <a:p>
              <a:endParaRPr lang="zh-CN" altLang="en-US"/>
            </a:p>
          </p:txBody>
        </p:sp>
        <p:sp>
          <p:nvSpPr>
            <p:cNvPr id="4133" name="Text Box 103"/>
            <p:cNvSpPr txBox="1">
              <a:spLocks noChangeArrowheads="1"/>
            </p:cNvSpPr>
            <p:nvPr/>
          </p:nvSpPr>
          <p:spPr bwMode="auto">
            <a:xfrm>
              <a:off x="4004" y="2060"/>
              <a:ext cx="432" cy="327"/>
            </a:xfrm>
            <a:prstGeom prst="rect">
              <a:avLst/>
            </a:prstGeom>
            <a:noFill/>
            <a:ln w="9525">
              <a:noFill/>
              <a:miter lim="800000"/>
              <a:headEnd/>
              <a:tailEnd/>
            </a:ln>
          </p:spPr>
          <p:txBody>
            <a:bodyPr>
              <a:spAutoFit/>
            </a:bodyPr>
            <a:lstStyle/>
            <a:p>
              <a:r>
                <a:rPr lang="en-US" altLang="zh-CN" sz="2800" i="1">
                  <a:solidFill>
                    <a:srgbClr val="1C1C1C"/>
                  </a:solidFill>
                  <a:latin typeface="Times New Roman" pitchFamily="18" charset="0"/>
                </a:rPr>
                <a:t>L</a:t>
              </a:r>
            </a:p>
          </p:txBody>
        </p:sp>
      </p:grpSp>
      <p:graphicFrame>
        <p:nvGraphicFramePr>
          <p:cNvPr id="16501" name="Object 117"/>
          <p:cNvGraphicFramePr>
            <a:graphicFrameLocks noChangeAspect="1"/>
          </p:cNvGraphicFramePr>
          <p:nvPr>
            <p:extLst>
              <p:ext uri="{D42A27DB-BD31-4B8C-83A1-F6EECF244321}">
                <p14:modId xmlns:p14="http://schemas.microsoft.com/office/powerpoint/2010/main" val="15708665"/>
              </p:ext>
            </p:extLst>
          </p:nvPr>
        </p:nvGraphicFramePr>
        <p:xfrm>
          <a:off x="854975" y="5241245"/>
          <a:ext cx="5535637" cy="700413"/>
        </p:xfrm>
        <a:graphic>
          <a:graphicData uri="http://schemas.openxmlformats.org/presentationml/2006/ole">
            <mc:AlternateContent xmlns:mc="http://schemas.openxmlformats.org/markup-compatibility/2006">
              <mc:Choice xmlns:v="urn:schemas-microsoft-com:vml" Requires="v">
                <p:oleObj spid="_x0000_s72110" name="Equation" r:id="rId19" imgW="1904760" imgH="228600" progId="Equation.DSMT4">
                  <p:embed/>
                </p:oleObj>
              </mc:Choice>
              <mc:Fallback>
                <p:oleObj name="Equation" r:id="rId19" imgW="1904760" imgH="228600" progId="Equation.DSMT4">
                  <p:embed/>
                  <p:pic>
                    <p:nvPicPr>
                      <p:cNvPr id="0" name="Object 117"/>
                      <p:cNvPicPr>
                        <a:picLocks noChangeAspect="1" noChangeArrowheads="1"/>
                      </p:cNvPicPr>
                      <p:nvPr/>
                    </p:nvPicPr>
                    <p:blipFill>
                      <a:blip r:embed="rId20"/>
                      <a:srcRect/>
                      <a:stretch>
                        <a:fillRect/>
                      </a:stretch>
                    </p:blipFill>
                    <p:spPr bwMode="auto">
                      <a:xfrm>
                        <a:off x="854975" y="5241245"/>
                        <a:ext cx="5535637" cy="700413"/>
                      </a:xfrm>
                      <a:prstGeom prst="rect">
                        <a:avLst/>
                      </a:prstGeom>
                      <a:noFill/>
                      <a:extLst/>
                    </p:spPr>
                  </p:pic>
                </p:oleObj>
              </mc:Fallback>
            </mc:AlternateContent>
          </a:graphicData>
        </a:graphic>
      </p:graphicFrame>
      <p:grpSp>
        <p:nvGrpSpPr>
          <p:cNvPr id="5" name="Group 122"/>
          <p:cNvGrpSpPr>
            <a:grpSpLocks/>
          </p:cNvGrpSpPr>
          <p:nvPr/>
        </p:nvGrpSpPr>
        <p:grpSpPr bwMode="auto">
          <a:xfrm>
            <a:off x="5562600" y="1676400"/>
            <a:ext cx="1066800" cy="762000"/>
            <a:chOff x="3504" y="1056"/>
            <a:chExt cx="672" cy="480"/>
          </a:xfrm>
        </p:grpSpPr>
        <p:sp>
          <p:nvSpPr>
            <p:cNvPr id="4119" name="Line 108"/>
            <p:cNvSpPr>
              <a:spLocks noChangeShapeType="1"/>
            </p:cNvSpPr>
            <p:nvPr/>
          </p:nvSpPr>
          <p:spPr bwMode="auto">
            <a:xfrm>
              <a:off x="4128" y="1056"/>
              <a:ext cx="0" cy="480"/>
            </a:xfrm>
            <a:prstGeom prst="line">
              <a:avLst/>
            </a:prstGeom>
            <a:noFill/>
            <a:ln w="19050">
              <a:solidFill>
                <a:schemeClr val="tx1"/>
              </a:solidFill>
              <a:prstDash val="dash"/>
              <a:round/>
              <a:headEnd/>
              <a:tailEnd/>
            </a:ln>
          </p:spPr>
          <p:txBody>
            <a:bodyPr wrap="none"/>
            <a:lstStyle/>
            <a:p>
              <a:endParaRPr lang="zh-CN" altLang="en-US"/>
            </a:p>
          </p:txBody>
        </p:sp>
        <p:grpSp>
          <p:nvGrpSpPr>
            <p:cNvPr id="6" name="Group 121"/>
            <p:cNvGrpSpPr>
              <a:grpSpLocks/>
            </p:cNvGrpSpPr>
            <p:nvPr/>
          </p:nvGrpSpPr>
          <p:grpSpPr bwMode="auto">
            <a:xfrm>
              <a:off x="3504" y="1056"/>
              <a:ext cx="672" cy="480"/>
              <a:chOff x="3504" y="1056"/>
              <a:chExt cx="672" cy="480"/>
            </a:xfrm>
          </p:grpSpPr>
          <p:graphicFrame>
            <p:nvGraphicFramePr>
              <p:cNvPr id="4104" name="Object 106"/>
              <p:cNvGraphicFramePr>
                <a:graphicFrameLocks noChangeAspect="1"/>
              </p:cNvGraphicFramePr>
              <p:nvPr/>
            </p:nvGraphicFramePr>
            <p:xfrm>
              <a:off x="3504" y="1056"/>
              <a:ext cx="285" cy="269"/>
            </p:xfrm>
            <a:graphic>
              <a:graphicData uri="http://schemas.openxmlformats.org/presentationml/2006/ole">
                <mc:AlternateContent xmlns:mc="http://schemas.openxmlformats.org/markup-compatibility/2006">
                  <mc:Choice xmlns:v="urn:schemas-microsoft-com:vml" Requires="v">
                    <p:oleObj spid="_x0000_s72111" name="Equation" r:id="rId21" imgW="342720" imgH="279360" progId="Equation.3">
                      <p:embed/>
                    </p:oleObj>
                  </mc:Choice>
                  <mc:Fallback>
                    <p:oleObj name="Equation" r:id="rId21" imgW="342720" imgH="279360" progId="Equation.3">
                      <p:embed/>
                      <p:pic>
                        <p:nvPicPr>
                          <p:cNvPr id="0" name="Object 10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04" y="1056"/>
                            <a:ext cx="285" cy="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5" name="Object 111"/>
              <p:cNvGraphicFramePr>
                <a:graphicFrameLocks noChangeAspect="1"/>
              </p:cNvGraphicFramePr>
              <p:nvPr/>
            </p:nvGraphicFramePr>
            <p:xfrm>
              <a:off x="3936" y="1056"/>
              <a:ext cx="240" cy="288"/>
            </p:xfrm>
            <a:graphic>
              <a:graphicData uri="http://schemas.openxmlformats.org/presentationml/2006/ole">
                <mc:AlternateContent xmlns:mc="http://schemas.openxmlformats.org/markup-compatibility/2006">
                  <mc:Choice xmlns:v="urn:schemas-microsoft-com:vml" Requires="v">
                    <p:oleObj spid="_x0000_s72112" name="Equation" r:id="rId23" imgW="126720" imgH="177480" progId="Equation.3">
                      <p:embed/>
                    </p:oleObj>
                  </mc:Choice>
                  <mc:Fallback>
                    <p:oleObj name="Equation" r:id="rId23" imgW="126720" imgH="177480" progId="Equation.3">
                      <p:embed/>
                      <p:pic>
                        <p:nvPicPr>
                          <p:cNvPr id="0" name="Object 1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36" y="105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121" name="Arc 119"/>
              <p:cNvSpPr>
                <a:spLocks/>
              </p:cNvSpPr>
              <p:nvPr/>
            </p:nvSpPr>
            <p:spPr bwMode="auto">
              <a:xfrm flipH="1">
                <a:off x="4032" y="1344"/>
                <a:ext cx="101" cy="96"/>
              </a:xfrm>
              <a:custGeom>
                <a:avLst/>
                <a:gdLst>
                  <a:gd name="T0" fmla="*/ 0 w 33581"/>
                  <a:gd name="T1" fmla="*/ 16 h 21600"/>
                  <a:gd name="T2" fmla="*/ 101 w 33581"/>
                  <a:gd name="T3" fmla="*/ 96 h 21600"/>
                  <a:gd name="T4" fmla="*/ 36 w 33581"/>
                  <a:gd name="T5" fmla="*/ 96 h 21600"/>
                  <a:gd name="T6" fmla="*/ 0 60000 65536"/>
                  <a:gd name="T7" fmla="*/ 0 60000 65536"/>
                  <a:gd name="T8" fmla="*/ 0 60000 65536"/>
                  <a:gd name="T9" fmla="*/ 0 w 33581"/>
                  <a:gd name="T10" fmla="*/ 0 h 21600"/>
                  <a:gd name="T11" fmla="*/ 33581 w 33581"/>
                  <a:gd name="T12" fmla="*/ 21600 h 21600"/>
                </a:gdLst>
                <a:ahLst/>
                <a:cxnLst>
                  <a:cxn ang="T6">
                    <a:pos x="T0" y="T1"/>
                  </a:cxn>
                  <a:cxn ang="T7">
                    <a:pos x="T2" y="T3"/>
                  </a:cxn>
                  <a:cxn ang="T8">
                    <a:pos x="T4" y="T5"/>
                  </a:cxn>
                </a:cxnLst>
                <a:rect l="T9" t="T10" r="T11" b="T12"/>
                <a:pathLst>
                  <a:path w="33581" h="21600" fill="none" extrusionOk="0">
                    <a:moveTo>
                      <a:pt x="0" y="3627"/>
                    </a:moveTo>
                    <a:cubicBezTo>
                      <a:pt x="3548" y="1262"/>
                      <a:pt x="7716" y="-1"/>
                      <a:pt x="11981" y="0"/>
                    </a:cubicBezTo>
                    <a:cubicBezTo>
                      <a:pt x="23910" y="0"/>
                      <a:pt x="33581" y="9670"/>
                      <a:pt x="33581" y="21600"/>
                    </a:cubicBezTo>
                  </a:path>
                  <a:path w="33581" h="21600" stroke="0" extrusionOk="0">
                    <a:moveTo>
                      <a:pt x="0" y="3627"/>
                    </a:moveTo>
                    <a:cubicBezTo>
                      <a:pt x="3548" y="1262"/>
                      <a:pt x="7716" y="-1"/>
                      <a:pt x="11981" y="0"/>
                    </a:cubicBezTo>
                    <a:cubicBezTo>
                      <a:pt x="23910" y="0"/>
                      <a:pt x="33581" y="9670"/>
                      <a:pt x="33581" y="21600"/>
                    </a:cubicBezTo>
                    <a:lnTo>
                      <a:pt x="11981" y="21600"/>
                    </a:lnTo>
                    <a:close/>
                  </a:path>
                </a:pathLst>
              </a:custGeom>
              <a:noFill/>
              <a:ln w="28575">
                <a:solidFill>
                  <a:schemeClr val="hlink"/>
                </a:solidFill>
                <a:round/>
                <a:headEnd/>
                <a:tailEnd/>
              </a:ln>
            </p:spPr>
            <p:txBody>
              <a:bodyPr wrap="none" anchor="ctr"/>
              <a:lstStyle/>
              <a:p>
                <a:endParaRPr lang="zh-CN" altLang="en-US"/>
              </a:p>
            </p:txBody>
          </p:sp>
          <p:sp>
            <p:nvSpPr>
              <p:cNvPr id="4122" name="Line 105"/>
              <p:cNvSpPr>
                <a:spLocks noChangeShapeType="1"/>
              </p:cNvSpPr>
              <p:nvPr/>
            </p:nvSpPr>
            <p:spPr bwMode="auto">
              <a:xfrm flipH="1" flipV="1">
                <a:off x="3758" y="1121"/>
                <a:ext cx="390" cy="415"/>
              </a:xfrm>
              <a:prstGeom prst="line">
                <a:avLst/>
              </a:prstGeom>
              <a:noFill/>
              <a:ln w="38100">
                <a:solidFill>
                  <a:srgbClr val="FF0000"/>
                </a:solidFill>
                <a:round/>
                <a:headEnd/>
                <a:tailEnd type="triangle" w="sm" len="lg"/>
              </a:ln>
            </p:spPr>
            <p:txBody>
              <a:bodyPr wrap="none" anchor="ctr"/>
              <a:lstStyle/>
              <a:p>
                <a:endParaRPr lang="zh-CN" altLang="en-US"/>
              </a:p>
            </p:txBody>
          </p:sp>
        </p:grpSp>
      </p:grpSp>
      <p:grpSp>
        <p:nvGrpSpPr>
          <p:cNvPr id="7" name="Group 112"/>
          <p:cNvGrpSpPr>
            <a:grpSpLocks/>
          </p:cNvGrpSpPr>
          <p:nvPr/>
        </p:nvGrpSpPr>
        <p:grpSpPr bwMode="auto">
          <a:xfrm>
            <a:off x="6567488" y="2162175"/>
            <a:ext cx="671512" cy="560388"/>
            <a:chOff x="4128" y="1362"/>
            <a:chExt cx="432" cy="353"/>
          </a:xfrm>
        </p:grpSpPr>
        <p:graphicFrame>
          <p:nvGraphicFramePr>
            <p:cNvPr id="4103" name="Object 113"/>
            <p:cNvGraphicFramePr>
              <a:graphicFrameLocks noChangeAspect="1"/>
            </p:cNvGraphicFramePr>
            <p:nvPr/>
          </p:nvGraphicFramePr>
          <p:xfrm>
            <a:off x="4176" y="1430"/>
            <a:ext cx="384" cy="285"/>
          </p:xfrm>
          <a:graphic>
            <a:graphicData uri="http://schemas.openxmlformats.org/presentationml/2006/ole">
              <mc:AlternateContent xmlns:mc="http://schemas.openxmlformats.org/markup-compatibility/2006">
                <mc:Choice xmlns:v="urn:schemas-microsoft-com:vml" Requires="v">
                  <p:oleObj spid="_x0000_s72113" name="Equation" r:id="rId25" imgW="393480" imgH="291960" progId="Equation.3">
                    <p:embed/>
                  </p:oleObj>
                </mc:Choice>
                <mc:Fallback>
                  <p:oleObj name="Equation" r:id="rId25" imgW="393480" imgH="291960" progId="Equation.3">
                    <p:embed/>
                    <p:pic>
                      <p:nvPicPr>
                        <p:cNvPr id="0" name="Object 1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 y="1430"/>
                          <a:ext cx="384"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8" name="AutoShape 114"/>
            <p:cNvSpPr>
              <a:spLocks noChangeArrowheads="1"/>
            </p:cNvSpPr>
            <p:nvPr/>
          </p:nvSpPr>
          <p:spPr bwMode="auto">
            <a:xfrm rot="2630226">
              <a:off x="4128" y="1362"/>
              <a:ext cx="96" cy="240"/>
            </a:xfrm>
            <a:prstGeom prst="upArrow">
              <a:avLst>
                <a:gd name="adj1" fmla="val 50000"/>
                <a:gd name="adj2" fmla="val 128912"/>
              </a:avLst>
            </a:prstGeom>
            <a:solidFill>
              <a:srgbClr val="F8ECFE"/>
            </a:solidFill>
            <a:ln w="38100">
              <a:solidFill>
                <a:srgbClr val="9933FF"/>
              </a:solidFill>
              <a:miter lim="800000"/>
              <a:headEnd/>
              <a:tailEnd/>
            </a:ln>
          </p:spPr>
          <p:txBody>
            <a:bodyPr vert="eaVert" wrap="none" anchor="ctr"/>
            <a:lstStyle/>
            <a:p>
              <a:endParaRPr lang="zh-CN" altLang="en-US"/>
            </a:p>
          </p:txBody>
        </p:sp>
      </p:grpSp>
      <p:sp>
        <p:nvSpPr>
          <p:cNvPr id="110" name="Text Box 37"/>
          <p:cNvSpPr txBox="1">
            <a:spLocks noChangeArrowheads="1"/>
          </p:cNvSpPr>
          <p:nvPr/>
        </p:nvSpPr>
        <p:spPr bwMode="auto">
          <a:xfrm>
            <a:off x="705827" y="152400"/>
            <a:ext cx="3561373"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一 安培定律</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6386"/>
                                        </p:tgtEl>
                                        <p:attrNameLst>
                                          <p:attrName>style.visibility</p:attrName>
                                        </p:attrNameLst>
                                      </p:cBhvr>
                                      <p:to>
                                        <p:strVal val="visible"/>
                                      </p:to>
                                    </p:set>
                                    <p:animEffect transition="in" filter="blinds(vertical)">
                                      <p:cBhvr>
                                        <p:cTn id="17" dur="500"/>
                                        <p:tgtEl>
                                          <p:spTgt spid="163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387"/>
                                        </p:tgtEl>
                                        <p:attrNameLst>
                                          <p:attrName>style.visibility</p:attrName>
                                        </p:attrNameLst>
                                      </p:cBhvr>
                                      <p:to>
                                        <p:strVal val="visible"/>
                                      </p:to>
                                    </p:set>
                                    <p:animEffect transition="in" filter="blinds(horizontal)">
                                      <p:cBhvr>
                                        <p:cTn id="27" dur="500"/>
                                        <p:tgtEl>
                                          <p:spTgt spid="1638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501"/>
                                        </p:tgtEl>
                                        <p:attrNameLst>
                                          <p:attrName>style.visibility</p:attrName>
                                        </p:attrNameLst>
                                      </p:cBhvr>
                                      <p:to>
                                        <p:strVal val="visible"/>
                                      </p:to>
                                    </p:set>
                                    <p:animEffect transition="in" filter="blinds(horizontal)">
                                      <p:cBhvr>
                                        <p:cTn id="32" dur="500"/>
                                        <p:tgtEl>
                                          <p:spTgt spid="16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762000" y="4452473"/>
            <a:ext cx="7620000" cy="1643527"/>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spAutoFit/>
          </a:bodyPr>
          <a:lstStyle/>
          <a:p>
            <a:pPr>
              <a:lnSpc>
                <a:spcPct val="120000"/>
              </a:lnSpc>
              <a:defRPr/>
            </a:pPr>
            <a:r>
              <a:rPr lang="en-US" altLang="zh-CN" sz="2800" dirty="0">
                <a:solidFill>
                  <a:srgbClr val="CC0000"/>
                </a:solidFill>
                <a:latin typeface="黑体" pitchFamily="49" charset="-122"/>
                <a:ea typeface="黑体" pitchFamily="49" charset="-122"/>
              </a:rPr>
              <a:t> </a:t>
            </a:r>
            <a:r>
              <a:rPr lang="zh-CN" altLang="en-US" sz="2800" dirty="0">
                <a:solidFill>
                  <a:srgbClr val="FF0000"/>
                </a:solidFill>
                <a:latin typeface="黑体" pitchFamily="49" charset="-122"/>
                <a:ea typeface="黑体" pitchFamily="49" charset="-122"/>
              </a:rPr>
              <a:t>结论</a:t>
            </a:r>
            <a:r>
              <a:rPr lang="zh-CN" altLang="en-US" sz="2800" dirty="0">
                <a:solidFill>
                  <a:srgbClr val="CC0000"/>
                </a:solidFill>
                <a:latin typeface="黑体" pitchFamily="49" charset="-122"/>
                <a:ea typeface="黑体" pitchFamily="49" charset="-122"/>
              </a:rPr>
              <a:t>   </a:t>
            </a:r>
            <a:r>
              <a:rPr lang="zh-CN" altLang="en-US" sz="2800" dirty="0">
                <a:latin typeface="黑体" pitchFamily="49" charset="-122"/>
                <a:ea typeface="黑体" pitchFamily="49" charset="-122"/>
              </a:rPr>
              <a:t>任意平面载流导线在与之垂直的均匀磁场中所受的力，与其始点和终点相同的载流直导线所受的磁场力相同</a:t>
            </a:r>
            <a:r>
              <a:rPr lang="en-US" altLang="zh-CN" sz="2800" dirty="0">
                <a:latin typeface="黑体" pitchFamily="49" charset="-122"/>
                <a:ea typeface="黑体" pitchFamily="49" charset="-122"/>
              </a:rPr>
              <a:t>.</a:t>
            </a:r>
          </a:p>
        </p:txBody>
      </p:sp>
      <p:graphicFrame>
        <p:nvGraphicFramePr>
          <p:cNvPr id="17513" name="Object 105"/>
          <p:cNvGraphicFramePr>
            <a:graphicFrameLocks noChangeAspect="1"/>
          </p:cNvGraphicFramePr>
          <p:nvPr>
            <p:extLst>
              <p:ext uri="{D42A27DB-BD31-4B8C-83A1-F6EECF244321}">
                <p14:modId xmlns:p14="http://schemas.microsoft.com/office/powerpoint/2010/main" val="1411502845"/>
              </p:ext>
            </p:extLst>
          </p:nvPr>
        </p:nvGraphicFramePr>
        <p:xfrm>
          <a:off x="1058863" y="3278188"/>
          <a:ext cx="2403475" cy="684212"/>
        </p:xfrm>
        <a:graphic>
          <a:graphicData uri="http://schemas.openxmlformats.org/presentationml/2006/ole">
            <mc:AlternateContent xmlns:mc="http://schemas.openxmlformats.org/markup-compatibility/2006">
              <mc:Choice xmlns:v="urn:schemas-microsoft-com:vml" Requires="v">
                <p:oleObj spid="_x0000_s73047" name="公式" r:id="rId3" imgW="863280" imgH="253800" progId="Equation.3">
                  <p:embed/>
                </p:oleObj>
              </mc:Choice>
              <mc:Fallback>
                <p:oleObj name="公式" r:id="rId3" imgW="863280" imgH="253800" progId="Equation.3">
                  <p:embed/>
                  <p:pic>
                    <p:nvPicPr>
                      <p:cNvPr id="0" name="Object 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863" y="3278188"/>
                        <a:ext cx="2403475" cy="68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4" name="Object 106"/>
          <p:cNvGraphicFramePr>
            <a:graphicFrameLocks noChangeAspect="1"/>
          </p:cNvGraphicFramePr>
          <p:nvPr>
            <p:extLst>
              <p:ext uri="{D42A27DB-BD31-4B8C-83A1-F6EECF244321}">
                <p14:modId xmlns:p14="http://schemas.microsoft.com/office/powerpoint/2010/main" val="3411477106"/>
              </p:ext>
            </p:extLst>
          </p:nvPr>
        </p:nvGraphicFramePr>
        <p:xfrm>
          <a:off x="582613" y="1981200"/>
          <a:ext cx="4248150" cy="879475"/>
        </p:xfrm>
        <a:graphic>
          <a:graphicData uri="http://schemas.openxmlformats.org/presentationml/2006/ole">
            <mc:AlternateContent xmlns:mc="http://schemas.openxmlformats.org/markup-compatibility/2006">
              <mc:Choice xmlns:v="urn:schemas-microsoft-com:vml" Requires="v">
                <p:oleObj spid="_x0000_s73048" name="公式" r:id="rId5" imgW="1600200" imgH="330120" progId="Equation.3">
                  <p:embed/>
                </p:oleObj>
              </mc:Choice>
              <mc:Fallback>
                <p:oleObj name="公式" r:id="rId5" imgW="1600200" imgH="330120" progId="Equation.3">
                  <p:embed/>
                  <p:pic>
                    <p:nvPicPr>
                      <p:cNvPr id="0" name="Object 1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3" y="1981200"/>
                        <a:ext cx="4248150"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5" name="Object 107"/>
          <p:cNvGraphicFramePr>
            <a:graphicFrameLocks noChangeAspect="1"/>
          </p:cNvGraphicFramePr>
          <p:nvPr>
            <p:extLst>
              <p:ext uri="{D42A27DB-BD31-4B8C-83A1-F6EECF244321}">
                <p14:modId xmlns:p14="http://schemas.microsoft.com/office/powerpoint/2010/main" val="623549146"/>
              </p:ext>
            </p:extLst>
          </p:nvPr>
        </p:nvGraphicFramePr>
        <p:xfrm>
          <a:off x="457200" y="1071563"/>
          <a:ext cx="4484688" cy="873125"/>
        </p:xfrm>
        <a:graphic>
          <a:graphicData uri="http://schemas.openxmlformats.org/presentationml/2006/ole">
            <mc:AlternateContent xmlns:mc="http://schemas.openxmlformats.org/markup-compatibility/2006">
              <mc:Choice xmlns:v="urn:schemas-microsoft-com:vml" Requires="v">
                <p:oleObj spid="_x0000_s73049" name="公式" r:id="rId7" imgW="1587240" imgH="330120" progId="Equation.3">
                  <p:embed/>
                </p:oleObj>
              </mc:Choice>
              <mc:Fallback>
                <p:oleObj name="公式" r:id="rId7" imgW="1587240" imgH="330120" progId="Equation.3">
                  <p:embed/>
                  <p:pic>
                    <p:nvPicPr>
                      <p:cNvPr id="0" name="Object 1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1071563"/>
                        <a:ext cx="4484688"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13"/>
          <p:cNvGrpSpPr>
            <a:grpSpLocks/>
          </p:cNvGrpSpPr>
          <p:nvPr/>
        </p:nvGrpSpPr>
        <p:grpSpPr bwMode="auto">
          <a:xfrm>
            <a:off x="5029200" y="990600"/>
            <a:ext cx="3505200" cy="2971800"/>
            <a:chOff x="3168" y="624"/>
            <a:chExt cx="2208" cy="1872"/>
          </a:xfrm>
        </p:grpSpPr>
        <p:sp>
          <p:nvSpPr>
            <p:cNvPr id="5144" name="Rectangle 414"/>
            <p:cNvSpPr>
              <a:spLocks noChangeArrowheads="1"/>
            </p:cNvSpPr>
            <p:nvPr/>
          </p:nvSpPr>
          <p:spPr bwMode="auto">
            <a:xfrm>
              <a:off x="3168" y="624"/>
              <a:ext cx="2208" cy="1872"/>
            </a:xfrm>
            <a:prstGeom prst="rect">
              <a:avLst/>
            </a:prstGeom>
            <a:solidFill>
              <a:srgbClr val="FFFFFF"/>
            </a:solidFill>
            <a:ln w="9525">
              <a:solidFill>
                <a:schemeClr val="tx2"/>
              </a:solidFill>
              <a:miter lim="800000"/>
              <a:headEnd/>
              <a:tailEnd/>
            </a:ln>
          </p:spPr>
          <p:txBody>
            <a:bodyPr wrap="none" anchor="ctr"/>
            <a:lstStyle/>
            <a:p>
              <a:pPr algn="ctr"/>
              <a:endParaRPr lang="zh-CN" altLang="zh-CN" sz="2800" b="1">
                <a:solidFill>
                  <a:srgbClr val="1C1C1C"/>
                </a:solidFill>
                <a:latin typeface="Times New Roman" pitchFamily="18" charset="0"/>
              </a:endParaRPr>
            </a:p>
          </p:txBody>
        </p:sp>
        <p:sp>
          <p:nvSpPr>
            <p:cNvPr id="5145" name="Line 415"/>
            <p:cNvSpPr>
              <a:spLocks noChangeShapeType="1"/>
            </p:cNvSpPr>
            <p:nvPr/>
          </p:nvSpPr>
          <p:spPr bwMode="auto">
            <a:xfrm>
              <a:off x="3400" y="1968"/>
              <a:ext cx="1738" cy="0"/>
            </a:xfrm>
            <a:prstGeom prst="line">
              <a:avLst/>
            </a:prstGeom>
            <a:noFill/>
            <a:ln w="12700">
              <a:solidFill>
                <a:schemeClr val="tx1"/>
              </a:solidFill>
              <a:round/>
              <a:headEnd/>
              <a:tailEnd type="triangle" w="sm" len="lg"/>
            </a:ln>
          </p:spPr>
          <p:txBody>
            <a:bodyPr wrap="none" anchor="ctr"/>
            <a:lstStyle/>
            <a:p>
              <a:endParaRPr lang="zh-CN" altLang="en-US"/>
            </a:p>
          </p:txBody>
        </p:sp>
        <p:sp>
          <p:nvSpPr>
            <p:cNvPr id="5146" name="Line 416"/>
            <p:cNvSpPr>
              <a:spLocks noChangeShapeType="1"/>
            </p:cNvSpPr>
            <p:nvPr/>
          </p:nvSpPr>
          <p:spPr bwMode="auto">
            <a:xfrm flipV="1">
              <a:off x="3403" y="946"/>
              <a:ext cx="0" cy="1056"/>
            </a:xfrm>
            <a:prstGeom prst="line">
              <a:avLst/>
            </a:prstGeom>
            <a:noFill/>
            <a:ln w="12700">
              <a:solidFill>
                <a:schemeClr val="tx1"/>
              </a:solidFill>
              <a:round/>
              <a:headEnd/>
              <a:tailEnd type="triangle" w="sm" len="lg"/>
            </a:ln>
          </p:spPr>
          <p:txBody>
            <a:bodyPr wrap="none" anchor="ctr"/>
            <a:lstStyle/>
            <a:p>
              <a:endParaRPr lang="zh-CN" altLang="en-US"/>
            </a:p>
          </p:txBody>
        </p:sp>
        <p:sp>
          <p:nvSpPr>
            <p:cNvPr id="5147" name="Text Box 417"/>
            <p:cNvSpPr txBox="1">
              <a:spLocks noChangeArrowheads="1"/>
            </p:cNvSpPr>
            <p:nvPr/>
          </p:nvSpPr>
          <p:spPr bwMode="auto">
            <a:xfrm>
              <a:off x="4903" y="1689"/>
              <a:ext cx="473" cy="327"/>
            </a:xfrm>
            <a:prstGeom prst="rect">
              <a:avLst/>
            </a:prstGeom>
            <a:noFill/>
            <a:ln w="9525">
              <a:noFill/>
              <a:miter lim="800000"/>
              <a:headEnd/>
              <a:tailEnd/>
            </a:ln>
          </p:spPr>
          <p:txBody>
            <a:bodyPr>
              <a:spAutoFit/>
            </a:bodyPr>
            <a:lstStyle/>
            <a:p>
              <a:pPr>
                <a:spcBef>
                  <a:spcPct val="50000"/>
                </a:spcBef>
              </a:pPr>
              <a:r>
                <a:rPr lang="en-US" altLang="zh-CN" sz="2800" i="1">
                  <a:latin typeface="Times New Roman" pitchFamily="18" charset="0"/>
                </a:rPr>
                <a:t>P</a:t>
              </a:r>
            </a:p>
          </p:txBody>
        </p:sp>
        <p:graphicFrame>
          <p:nvGraphicFramePr>
            <p:cNvPr id="5128" name="Object 418"/>
            <p:cNvGraphicFramePr>
              <a:graphicFrameLocks noChangeAspect="1"/>
            </p:cNvGraphicFramePr>
            <p:nvPr/>
          </p:nvGraphicFramePr>
          <p:xfrm>
            <a:off x="4997" y="1978"/>
            <a:ext cx="232" cy="230"/>
          </p:xfrm>
          <a:graphic>
            <a:graphicData uri="http://schemas.openxmlformats.org/presentationml/2006/ole">
              <mc:AlternateContent xmlns:mc="http://schemas.openxmlformats.org/markup-compatibility/2006">
                <mc:Choice xmlns:v="urn:schemas-microsoft-com:vml" Requires="v">
                  <p:oleObj spid="_x0000_s73050" name="公式" r:id="rId9" imgW="177480" imgH="190440" progId="Equation.3">
                    <p:embed/>
                  </p:oleObj>
                </mc:Choice>
                <mc:Fallback>
                  <p:oleObj name="公式" r:id="rId9" imgW="177480" imgH="190440" progId="Equation.3">
                    <p:embed/>
                    <p:pic>
                      <p:nvPicPr>
                        <p:cNvPr id="0" name="Object 4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7" y="1978"/>
                          <a:ext cx="232"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9" name="Object 419"/>
            <p:cNvGraphicFramePr>
              <a:graphicFrameLocks noChangeAspect="1"/>
            </p:cNvGraphicFramePr>
            <p:nvPr/>
          </p:nvGraphicFramePr>
          <p:xfrm>
            <a:off x="3215" y="759"/>
            <a:ext cx="326" cy="297"/>
          </p:xfrm>
          <a:graphic>
            <a:graphicData uri="http://schemas.openxmlformats.org/presentationml/2006/ole">
              <mc:AlternateContent xmlns:mc="http://schemas.openxmlformats.org/markup-compatibility/2006">
                <mc:Choice xmlns:v="urn:schemas-microsoft-com:vml" Requires="v">
                  <p:oleObj spid="_x0000_s73051" name="公式" r:id="rId11" imgW="190440" imgH="241200" progId="Equation.3">
                    <p:embed/>
                  </p:oleObj>
                </mc:Choice>
                <mc:Fallback>
                  <p:oleObj name="公式" r:id="rId11" imgW="190440" imgH="241200" progId="Equation.3">
                    <p:embed/>
                    <p:pic>
                      <p:nvPicPr>
                        <p:cNvPr id="0" name="Object 4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5" y="759"/>
                          <a:ext cx="326" cy="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8" name="Freeform 420"/>
            <p:cNvSpPr>
              <a:spLocks/>
            </p:cNvSpPr>
            <p:nvPr/>
          </p:nvSpPr>
          <p:spPr bwMode="auto">
            <a:xfrm>
              <a:off x="3403" y="1266"/>
              <a:ext cx="1500" cy="702"/>
            </a:xfrm>
            <a:custGeom>
              <a:avLst/>
              <a:gdLst>
                <a:gd name="T0" fmla="*/ 0 w 1536"/>
                <a:gd name="T1" fmla="*/ 720 h 720"/>
                <a:gd name="T2" fmla="*/ 48 w 1536"/>
                <a:gd name="T3" fmla="*/ 480 h 720"/>
                <a:gd name="T4" fmla="*/ 144 w 1536"/>
                <a:gd name="T5" fmla="*/ 288 h 720"/>
                <a:gd name="T6" fmla="*/ 288 w 1536"/>
                <a:gd name="T7" fmla="*/ 240 h 720"/>
                <a:gd name="T8" fmla="*/ 480 w 1536"/>
                <a:gd name="T9" fmla="*/ 384 h 720"/>
                <a:gd name="T10" fmla="*/ 624 w 1536"/>
                <a:gd name="T11" fmla="*/ 384 h 720"/>
                <a:gd name="T12" fmla="*/ 816 w 1536"/>
                <a:gd name="T13" fmla="*/ 240 h 720"/>
                <a:gd name="T14" fmla="*/ 960 w 1536"/>
                <a:gd name="T15" fmla="*/ 48 h 720"/>
                <a:gd name="T16" fmla="*/ 1200 w 1536"/>
                <a:gd name="T17" fmla="*/ 48 h 720"/>
                <a:gd name="T18" fmla="*/ 1440 w 1536"/>
                <a:gd name="T19" fmla="*/ 336 h 720"/>
                <a:gd name="T20" fmla="*/ 1536 w 1536"/>
                <a:gd name="T21" fmla="*/ 720 h 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36"/>
                <a:gd name="T34" fmla="*/ 0 h 720"/>
                <a:gd name="T35" fmla="*/ 1536 w 1536"/>
                <a:gd name="T36" fmla="*/ 720 h 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36" h="720">
                  <a:moveTo>
                    <a:pt x="0" y="720"/>
                  </a:moveTo>
                  <a:cubicBezTo>
                    <a:pt x="12" y="636"/>
                    <a:pt x="24" y="552"/>
                    <a:pt x="48" y="480"/>
                  </a:cubicBezTo>
                  <a:cubicBezTo>
                    <a:pt x="72" y="408"/>
                    <a:pt x="104" y="328"/>
                    <a:pt x="144" y="288"/>
                  </a:cubicBezTo>
                  <a:cubicBezTo>
                    <a:pt x="184" y="248"/>
                    <a:pt x="232" y="224"/>
                    <a:pt x="288" y="240"/>
                  </a:cubicBezTo>
                  <a:cubicBezTo>
                    <a:pt x="344" y="256"/>
                    <a:pt x="424" y="360"/>
                    <a:pt x="480" y="384"/>
                  </a:cubicBezTo>
                  <a:cubicBezTo>
                    <a:pt x="536" y="408"/>
                    <a:pt x="568" y="408"/>
                    <a:pt x="624" y="384"/>
                  </a:cubicBezTo>
                  <a:cubicBezTo>
                    <a:pt x="680" y="360"/>
                    <a:pt x="760" y="296"/>
                    <a:pt x="816" y="240"/>
                  </a:cubicBezTo>
                  <a:cubicBezTo>
                    <a:pt x="872" y="184"/>
                    <a:pt x="896" y="80"/>
                    <a:pt x="960" y="48"/>
                  </a:cubicBezTo>
                  <a:cubicBezTo>
                    <a:pt x="1024" y="16"/>
                    <a:pt x="1120" y="0"/>
                    <a:pt x="1200" y="48"/>
                  </a:cubicBezTo>
                  <a:cubicBezTo>
                    <a:pt x="1280" y="96"/>
                    <a:pt x="1384" y="224"/>
                    <a:pt x="1440" y="336"/>
                  </a:cubicBezTo>
                  <a:cubicBezTo>
                    <a:pt x="1496" y="448"/>
                    <a:pt x="1520" y="656"/>
                    <a:pt x="1536" y="720"/>
                  </a:cubicBezTo>
                </a:path>
              </a:pathLst>
            </a:custGeom>
            <a:noFill/>
            <a:ln w="38100">
              <a:solidFill>
                <a:srgbClr val="6600FF"/>
              </a:solidFill>
              <a:round/>
              <a:headEnd/>
              <a:tailEnd type="none" w="sm" len="lg"/>
            </a:ln>
          </p:spPr>
          <p:txBody>
            <a:bodyPr wrap="none" anchor="ctr"/>
            <a:lstStyle/>
            <a:p>
              <a:endParaRPr lang="zh-CN" altLang="en-US"/>
            </a:p>
          </p:txBody>
        </p:sp>
        <p:graphicFrame>
          <p:nvGraphicFramePr>
            <p:cNvPr id="5130" name="Object 421"/>
            <p:cNvGraphicFramePr>
              <a:graphicFrameLocks noChangeAspect="1"/>
            </p:cNvGraphicFramePr>
            <p:nvPr/>
          </p:nvGraphicFramePr>
          <p:xfrm>
            <a:off x="3215" y="1968"/>
            <a:ext cx="173" cy="222"/>
          </p:xfrm>
          <a:graphic>
            <a:graphicData uri="http://schemas.openxmlformats.org/presentationml/2006/ole">
              <mc:AlternateContent xmlns:mc="http://schemas.openxmlformats.org/markup-compatibility/2006">
                <mc:Choice xmlns:v="urn:schemas-microsoft-com:vml" Requires="v">
                  <p:oleObj spid="_x0000_s73052" name="Equation" r:id="rId13" imgW="164880" imgH="190440" progId="Equation.3">
                    <p:embed/>
                  </p:oleObj>
                </mc:Choice>
                <mc:Fallback>
                  <p:oleObj name="Equation" r:id="rId13" imgW="164880" imgH="190440" progId="Equation.3">
                    <p:embed/>
                    <p:pic>
                      <p:nvPicPr>
                        <p:cNvPr id="0" name="Object 4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15" y="1968"/>
                          <a:ext cx="173" cy="2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1" name="Object 422"/>
            <p:cNvGraphicFramePr>
              <a:graphicFrameLocks noChangeAspect="1"/>
            </p:cNvGraphicFramePr>
            <p:nvPr/>
          </p:nvGraphicFramePr>
          <p:xfrm>
            <a:off x="3468" y="1584"/>
            <a:ext cx="217" cy="288"/>
          </p:xfrm>
          <a:graphic>
            <a:graphicData uri="http://schemas.openxmlformats.org/presentationml/2006/ole">
              <mc:AlternateContent xmlns:mc="http://schemas.openxmlformats.org/markup-compatibility/2006">
                <mc:Choice xmlns:v="urn:schemas-microsoft-com:vml" Requires="v">
                  <p:oleObj spid="_x0000_s73053" name="Equation" r:id="rId15" imgW="126720" imgH="164880" progId="Equation.3">
                    <p:embed/>
                  </p:oleObj>
                </mc:Choice>
                <mc:Fallback>
                  <p:oleObj name="Equation" r:id="rId15" imgW="126720" imgH="164880" progId="Equation.3">
                    <p:embed/>
                    <p:pic>
                      <p:nvPicPr>
                        <p:cNvPr id="0" name="Object 4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68" y="1584"/>
                          <a:ext cx="21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2" name="Object 423"/>
            <p:cNvGraphicFramePr>
              <a:graphicFrameLocks noChangeAspect="1"/>
            </p:cNvGraphicFramePr>
            <p:nvPr/>
          </p:nvGraphicFramePr>
          <p:xfrm>
            <a:off x="4856" y="720"/>
            <a:ext cx="191" cy="240"/>
          </p:xfrm>
          <a:graphic>
            <a:graphicData uri="http://schemas.openxmlformats.org/presentationml/2006/ole">
              <mc:AlternateContent xmlns:mc="http://schemas.openxmlformats.org/markup-compatibility/2006">
                <mc:Choice xmlns:v="urn:schemas-microsoft-com:vml" Requires="v">
                  <p:oleObj spid="_x0000_s73054" name="Equation" r:id="rId17" imgW="215640" imgH="266400" progId="Equation.3">
                    <p:embed/>
                  </p:oleObj>
                </mc:Choice>
                <mc:Fallback>
                  <p:oleObj name="Equation" r:id="rId17" imgW="215640" imgH="266400" progId="Equation.3">
                    <p:embed/>
                    <p:pic>
                      <p:nvPicPr>
                        <p:cNvPr id="0" name="Object 4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6" y="720"/>
                          <a:ext cx="191" cy="240"/>
                        </a:xfrm>
                        <a:prstGeom prst="rect">
                          <a:avLst/>
                        </a:prstGeom>
                        <a:solidFill>
                          <a:srgbClr val="FFFFFF"/>
                        </a:solidFill>
                      </p:spPr>
                    </p:pic>
                  </p:oleObj>
                </mc:Fallback>
              </mc:AlternateContent>
            </a:graphicData>
          </a:graphic>
        </p:graphicFrame>
        <p:sp>
          <p:nvSpPr>
            <p:cNvPr id="5149" name="Line 424"/>
            <p:cNvSpPr>
              <a:spLocks noChangeShapeType="1"/>
            </p:cNvSpPr>
            <p:nvPr/>
          </p:nvSpPr>
          <p:spPr bwMode="auto">
            <a:xfrm flipV="1">
              <a:off x="3516" y="1506"/>
              <a:ext cx="47" cy="96"/>
            </a:xfrm>
            <a:prstGeom prst="line">
              <a:avLst/>
            </a:prstGeom>
            <a:noFill/>
            <a:ln w="57150">
              <a:solidFill>
                <a:srgbClr val="9933FF"/>
              </a:solidFill>
              <a:round/>
              <a:headEnd/>
              <a:tailEnd type="triangle" w="sm" len="lg"/>
            </a:ln>
          </p:spPr>
          <p:txBody>
            <a:bodyPr wrap="none" anchor="ctr"/>
            <a:lstStyle/>
            <a:p>
              <a:endParaRPr lang="zh-CN" altLang="en-US"/>
            </a:p>
          </p:txBody>
        </p:sp>
        <p:grpSp>
          <p:nvGrpSpPr>
            <p:cNvPr id="3" name="Group 425"/>
            <p:cNvGrpSpPr>
              <a:grpSpLocks/>
            </p:cNvGrpSpPr>
            <p:nvPr/>
          </p:nvGrpSpPr>
          <p:grpSpPr bwMode="auto">
            <a:xfrm>
              <a:off x="3356" y="690"/>
              <a:ext cx="1926" cy="1758"/>
              <a:chOff x="384" y="1008"/>
              <a:chExt cx="1872" cy="1920"/>
            </a:xfrm>
          </p:grpSpPr>
          <p:sp>
            <p:nvSpPr>
              <p:cNvPr id="5155" name="Line 426"/>
              <p:cNvSpPr>
                <a:spLocks noChangeShapeType="1"/>
              </p:cNvSpPr>
              <p:nvPr/>
            </p:nvSpPr>
            <p:spPr bwMode="auto">
              <a:xfrm flipH="1">
                <a:off x="2160" y="1008"/>
                <a:ext cx="96" cy="96"/>
              </a:xfrm>
              <a:prstGeom prst="line">
                <a:avLst/>
              </a:prstGeom>
              <a:noFill/>
              <a:ln w="19050">
                <a:solidFill>
                  <a:srgbClr val="0099FF"/>
                </a:solidFill>
                <a:round/>
                <a:headEnd/>
                <a:tailEnd/>
              </a:ln>
            </p:spPr>
            <p:txBody>
              <a:bodyPr wrap="none"/>
              <a:lstStyle/>
              <a:p>
                <a:endParaRPr lang="zh-CN" altLang="en-US"/>
              </a:p>
            </p:txBody>
          </p:sp>
          <p:sp>
            <p:nvSpPr>
              <p:cNvPr id="5156" name="Line 427"/>
              <p:cNvSpPr>
                <a:spLocks noChangeShapeType="1"/>
              </p:cNvSpPr>
              <p:nvPr/>
            </p:nvSpPr>
            <p:spPr bwMode="auto">
              <a:xfrm>
                <a:off x="2160" y="1008"/>
                <a:ext cx="96" cy="96"/>
              </a:xfrm>
              <a:prstGeom prst="line">
                <a:avLst/>
              </a:prstGeom>
              <a:noFill/>
              <a:ln w="19050">
                <a:solidFill>
                  <a:srgbClr val="0099FF"/>
                </a:solidFill>
                <a:round/>
                <a:headEnd/>
                <a:tailEnd/>
              </a:ln>
            </p:spPr>
            <p:txBody>
              <a:bodyPr wrap="none"/>
              <a:lstStyle/>
              <a:p>
                <a:endParaRPr lang="zh-CN" altLang="en-US"/>
              </a:p>
            </p:txBody>
          </p:sp>
          <p:sp>
            <p:nvSpPr>
              <p:cNvPr id="5157" name="Line 428"/>
              <p:cNvSpPr>
                <a:spLocks noChangeShapeType="1"/>
              </p:cNvSpPr>
              <p:nvPr/>
            </p:nvSpPr>
            <p:spPr bwMode="auto">
              <a:xfrm flipH="1">
                <a:off x="2160" y="1344"/>
                <a:ext cx="96" cy="96"/>
              </a:xfrm>
              <a:prstGeom prst="line">
                <a:avLst/>
              </a:prstGeom>
              <a:noFill/>
              <a:ln w="19050">
                <a:solidFill>
                  <a:srgbClr val="0099FF"/>
                </a:solidFill>
                <a:round/>
                <a:headEnd/>
                <a:tailEnd/>
              </a:ln>
            </p:spPr>
            <p:txBody>
              <a:bodyPr wrap="none"/>
              <a:lstStyle/>
              <a:p>
                <a:endParaRPr lang="zh-CN" altLang="en-US"/>
              </a:p>
            </p:txBody>
          </p:sp>
          <p:sp>
            <p:nvSpPr>
              <p:cNvPr id="5158" name="Line 429"/>
              <p:cNvSpPr>
                <a:spLocks noChangeShapeType="1"/>
              </p:cNvSpPr>
              <p:nvPr/>
            </p:nvSpPr>
            <p:spPr bwMode="auto">
              <a:xfrm>
                <a:off x="2160" y="1344"/>
                <a:ext cx="96" cy="96"/>
              </a:xfrm>
              <a:prstGeom prst="line">
                <a:avLst/>
              </a:prstGeom>
              <a:noFill/>
              <a:ln w="19050">
                <a:solidFill>
                  <a:srgbClr val="0099FF"/>
                </a:solidFill>
                <a:round/>
                <a:headEnd/>
                <a:tailEnd/>
              </a:ln>
            </p:spPr>
            <p:txBody>
              <a:bodyPr wrap="none"/>
              <a:lstStyle/>
              <a:p>
                <a:endParaRPr lang="zh-CN" altLang="en-US"/>
              </a:p>
            </p:txBody>
          </p:sp>
          <p:sp>
            <p:nvSpPr>
              <p:cNvPr id="5159" name="Line 430"/>
              <p:cNvSpPr>
                <a:spLocks noChangeShapeType="1"/>
              </p:cNvSpPr>
              <p:nvPr/>
            </p:nvSpPr>
            <p:spPr bwMode="auto">
              <a:xfrm flipH="1">
                <a:off x="2160" y="1680"/>
                <a:ext cx="96" cy="96"/>
              </a:xfrm>
              <a:prstGeom prst="line">
                <a:avLst/>
              </a:prstGeom>
              <a:noFill/>
              <a:ln w="19050">
                <a:solidFill>
                  <a:srgbClr val="0099FF"/>
                </a:solidFill>
                <a:round/>
                <a:headEnd/>
                <a:tailEnd/>
              </a:ln>
            </p:spPr>
            <p:txBody>
              <a:bodyPr wrap="none"/>
              <a:lstStyle/>
              <a:p>
                <a:endParaRPr lang="zh-CN" altLang="en-US"/>
              </a:p>
            </p:txBody>
          </p:sp>
          <p:sp>
            <p:nvSpPr>
              <p:cNvPr id="5160" name="Line 431"/>
              <p:cNvSpPr>
                <a:spLocks noChangeShapeType="1"/>
              </p:cNvSpPr>
              <p:nvPr/>
            </p:nvSpPr>
            <p:spPr bwMode="auto">
              <a:xfrm>
                <a:off x="2160" y="1680"/>
                <a:ext cx="96" cy="96"/>
              </a:xfrm>
              <a:prstGeom prst="line">
                <a:avLst/>
              </a:prstGeom>
              <a:noFill/>
              <a:ln w="19050">
                <a:solidFill>
                  <a:srgbClr val="0099FF"/>
                </a:solidFill>
                <a:round/>
                <a:headEnd/>
                <a:tailEnd/>
              </a:ln>
            </p:spPr>
            <p:txBody>
              <a:bodyPr wrap="none"/>
              <a:lstStyle/>
              <a:p>
                <a:endParaRPr lang="zh-CN" altLang="en-US"/>
              </a:p>
            </p:txBody>
          </p:sp>
          <p:sp>
            <p:nvSpPr>
              <p:cNvPr id="5161" name="Line 432"/>
              <p:cNvSpPr>
                <a:spLocks noChangeShapeType="1"/>
              </p:cNvSpPr>
              <p:nvPr/>
            </p:nvSpPr>
            <p:spPr bwMode="auto">
              <a:xfrm flipH="1">
                <a:off x="384" y="1008"/>
                <a:ext cx="96" cy="96"/>
              </a:xfrm>
              <a:prstGeom prst="line">
                <a:avLst/>
              </a:prstGeom>
              <a:noFill/>
              <a:ln w="19050">
                <a:solidFill>
                  <a:srgbClr val="0099FF"/>
                </a:solidFill>
                <a:round/>
                <a:headEnd/>
                <a:tailEnd/>
              </a:ln>
            </p:spPr>
            <p:txBody>
              <a:bodyPr wrap="none"/>
              <a:lstStyle/>
              <a:p>
                <a:endParaRPr lang="zh-CN" altLang="en-US"/>
              </a:p>
            </p:txBody>
          </p:sp>
          <p:sp>
            <p:nvSpPr>
              <p:cNvPr id="5162" name="Line 433"/>
              <p:cNvSpPr>
                <a:spLocks noChangeShapeType="1"/>
              </p:cNvSpPr>
              <p:nvPr/>
            </p:nvSpPr>
            <p:spPr bwMode="auto">
              <a:xfrm>
                <a:off x="384" y="1008"/>
                <a:ext cx="96" cy="96"/>
              </a:xfrm>
              <a:prstGeom prst="line">
                <a:avLst/>
              </a:prstGeom>
              <a:noFill/>
              <a:ln w="19050">
                <a:solidFill>
                  <a:srgbClr val="0099FF"/>
                </a:solidFill>
                <a:round/>
                <a:headEnd/>
                <a:tailEnd/>
              </a:ln>
            </p:spPr>
            <p:txBody>
              <a:bodyPr wrap="none"/>
              <a:lstStyle/>
              <a:p>
                <a:endParaRPr lang="zh-CN" altLang="en-US"/>
              </a:p>
            </p:txBody>
          </p:sp>
          <p:sp>
            <p:nvSpPr>
              <p:cNvPr id="5163" name="Line 434"/>
              <p:cNvSpPr>
                <a:spLocks noChangeShapeType="1"/>
              </p:cNvSpPr>
              <p:nvPr/>
            </p:nvSpPr>
            <p:spPr bwMode="auto">
              <a:xfrm flipH="1">
                <a:off x="720" y="1008"/>
                <a:ext cx="96" cy="96"/>
              </a:xfrm>
              <a:prstGeom prst="line">
                <a:avLst/>
              </a:prstGeom>
              <a:noFill/>
              <a:ln w="19050">
                <a:solidFill>
                  <a:srgbClr val="0099FF"/>
                </a:solidFill>
                <a:round/>
                <a:headEnd/>
                <a:tailEnd/>
              </a:ln>
            </p:spPr>
            <p:txBody>
              <a:bodyPr wrap="none"/>
              <a:lstStyle/>
              <a:p>
                <a:endParaRPr lang="zh-CN" altLang="en-US"/>
              </a:p>
            </p:txBody>
          </p:sp>
          <p:sp>
            <p:nvSpPr>
              <p:cNvPr id="5164" name="Line 435"/>
              <p:cNvSpPr>
                <a:spLocks noChangeShapeType="1"/>
              </p:cNvSpPr>
              <p:nvPr/>
            </p:nvSpPr>
            <p:spPr bwMode="auto">
              <a:xfrm>
                <a:off x="720" y="1008"/>
                <a:ext cx="96" cy="96"/>
              </a:xfrm>
              <a:prstGeom prst="line">
                <a:avLst/>
              </a:prstGeom>
              <a:noFill/>
              <a:ln w="19050">
                <a:solidFill>
                  <a:srgbClr val="0099FF"/>
                </a:solidFill>
                <a:round/>
                <a:headEnd/>
                <a:tailEnd/>
              </a:ln>
            </p:spPr>
            <p:txBody>
              <a:bodyPr wrap="none"/>
              <a:lstStyle/>
              <a:p>
                <a:endParaRPr lang="zh-CN" altLang="en-US"/>
              </a:p>
            </p:txBody>
          </p:sp>
          <p:sp>
            <p:nvSpPr>
              <p:cNvPr id="5165" name="Line 436"/>
              <p:cNvSpPr>
                <a:spLocks noChangeShapeType="1"/>
              </p:cNvSpPr>
              <p:nvPr/>
            </p:nvSpPr>
            <p:spPr bwMode="auto">
              <a:xfrm flipH="1">
                <a:off x="1056" y="1008"/>
                <a:ext cx="96" cy="96"/>
              </a:xfrm>
              <a:prstGeom prst="line">
                <a:avLst/>
              </a:prstGeom>
              <a:noFill/>
              <a:ln w="19050">
                <a:solidFill>
                  <a:srgbClr val="0099FF"/>
                </a:solidFill>
                <a:round/>
                <a:headEnd/>
                <a:tailEnd/>
              </a:ln>
            </p:spPr>
            <p:txBody>
              <a:bodyPr wrap="none"/>
              <a:lstStyle/>
              <a:p>
                <a:endParaRPr lang="zh-CN" altLang="en-US"/>
              </a:p>
            </p:txBody>
          </p:sp>
          <p:sp>
            <p:nvSpPr>
              <p:cNvPr id="5166" name="Line 437"/>
              <p:cNvSpPr>
                <a:spLocks noChangeShapeType="1"/>
              </p:cNvSpPr>
              <p:nvPr/>
            </p:nvSpPr>
            <p:spPr bwMode="auto">
              <a:xfrm>
                <a:off x="1056" y="1008"/>
                <a:ext cx="96" cy="96"/>
              </a:xfrm>
              <a:prstGeom prst="line">
                <a:avLst/>
              </a:prstGeom>
              <a:noFill/>
              <a:ln w="19050">
                <a:solidFill>
                  <a:srgbClr val="0099FF"/>
                </a:solidFill>
                <a:round/>
                <a:headEnd/>
                <a:tailEnd/>
              </a:ln>
            </p:spPr>
            <p:txBody>
              <a:bodyPr wrap="none"/>
              <a:lstStyle/>
              <a:p>
                <a:endParaRPr lang="zh-CN" altLang="en-US"/>
              </a:p>
            </p:txBody>
          </p:sp>
          <p:sp>
            <p:nvSpPr>
              <p:cNvPr id="5167" name="Line 438"/>
              <p:cNvSpPr>
                <a:spLocks noChangeShapeType="1"/>
              </p:cNvSpPr>
              <p:nvPr/>
            </p:nvSpPr>
            <p:spPr bwMode="auto">
              <a:xfrm flipH="1">
                <a:off x="384" y="1344"/>
                <a:ext cx="96" cy="96"/>
              </a:xfrm>
              <a:prstGeom prst="line">
                <a:avLst/>
              </a:prstGeom>
              <a:noFill/>
              <a:ln w="19050">
                <a:solidFill>
                  <a:srgbClr val="0099FF"/>
                </a:solidFill>
                <a:round/>
                <a:headEnd/>
                <a:tailEnd/>
              </a:ln>
            </p:spPr>
            <p:txBody>
              <a:bodyPr wrap="none"/>
              <a:lstStyle/>
              <a:p>
                <a:endParaRPr lang="zh-CN" altLang="en-US"/>
              </a:p>
            </p:txBody>
          </p:sp>
          <p:sp>
            <p:nvSpPr>
              <p:cNvPr id="5168" name="Line 439"/>
              <p:cNvSpPr>
                <a:spLocks noChangeShapeType="1"/>
              </p:cNvSpPr>
              <p:nvPr/>
            </p:nvSpPr>
            <p:spPr bwMode="auto">
              <a:xfrm>
                <a:off x="384" y="1344"/>
                <a:ext cx="96" cy="96"/>
              </a:xfrm>
              <a:prstGeom prst="line">
                <a:avLst/>
              </a:prstGeom>
              <a:noFill/>
              <a:ln w="19050">
                <a:solidFill>
                  <a:srgbClr val="0099FF"/>
                </a:solidFill>
                <a:round/>
                <a:headEnd/>
                <a:tailEnd/>
              </a:ln>
            </p:spPr>
            <p:txBody>
              <a:bodyPr wrap="none"/>
              <a:lstStyle/>
              <a:p>
                <a:endParaRPr lang="zh-CN" altLang="en-US"/>
              </a:p>
            </p:txBody>
          </p:sp>
          <p:sp>
            <p:nvSpPr>
              <p:cNvPr id="5169" name="Line 440"/>
              <p:cNvSpPr>
                <a:spLocks noChangeShapeType="1"/>
              </p:cNvSpPr>
              <p:nvPr/>
            </p:nvSpPr>
            <p:spPr bwMode="auto">
              <a:xfrm flipH="1">
                <a:off x="720" y="1344"/>
                <a:ext cx="96" cy="96"/>
              </a:xfrm>
              <a:prstGeom prst="line">
                <a:avLst/>
              </a:prstGeom>
              <a:noFill/>
              <a:ln w="19050">
                <a:solidFill>
                  <a:srgbClr val="0099FF"/>
                </a:solidFill>
                <a:round/>
                <a:headEnd/>
                <a:tailEnd/>
              </a:ln>
            </p:spPr>
            <p:txBody>
              <a:bodyPr wrap="none"/>
              <a:lstStyle/>
              <a:p>
                <a:endParaRPr lang="zh-CN" altLang="en-US"/>
              </a:p>
            </p:txBody>
          </p:sp>
          <p:sp>
            <p:nvSpPr>
              <p:cNvPr id="5170" name="Line 441"/>
              <p:cNvSpPr>
                <a:spLocks noChangeShapeType="1"/>
              </p:cNvSpPr>
              <p:nvPr/>
            </p:nvSpPr>
            <p:spPr bwMode="auto">
              <a:xfrm>
                <a:off x="720" y="1344"/>
                <a:ext cx="96" cy="96"/>
              </a:xfrm>
              <a:prstGeom prst="line">
                <a:avLst/>
              </a:prstGeom>
              <a:noFill/>
              <a:ln w="19050">
                <a:solidFill>
                  <a:srgbClr val="0099FF"/>
                </a:solidFill>
                <a:round/>
                <a:headEnd/>
                <a:tailEnd/>
              </a:ln>
            </p:spPr>
            <p:txBody>
              <a:bodyPr wrap="none"/>
              <a:lstStyle/>
              <a:p>
                <a:endParaRPr lang="zh-CN" altLang="en-US"/>
              </a:p>
            </p:txBody>
          </p:sp>
          <p:sp>
            <p:nvSpPr>
              <p:cNvPr id="5171" name="Line 442"/>
              <p:cNvSpPr>
                <a:spLocks noChangeShapeType="1"/>
              </p:cNvSpPr>
              <p:nvPr/>
            </p:nvSpPr>
            <p:spPr bwMode="auto">
              <a:xfrm flipH="1">
                <a:off x="1056" y="1344"/>
                <a:ext cx="96" cy="96"/>
              </a:xfrm>
              <a:prstGeom prst="line">
                <a:avLst/>
              </a:prstGeom>
              <a:noFill/>
              <a:ln w="19050">
                <a:solidFill>
                  <a:srgbClr val="0099FF"/>
                </a:solidFill>
                <a:round/>
                <a:headEnd/>
                <a:tailEnd/>
              </a:ln>
            </p:spPr>
            <p:txBody>
              <a:bodyPr wrap="none"/>
              <a:lstStyle/>
              <a:p>
                <a:endParaRPr lang="zh-CN" altLang="en-US"/>
              </a:p>
            </p:txBody>
          </p:sp>
          <p:sp>
            <p:nvSpPr>
              <p:cNvPr id="5172" name="Line 443"/>
              <p:cNvSpPr>
                <a:spLocks noChangeShapeType="1"/>
              </p:cNvSpPr>
              <p:nvPr/>
            </p:nvSpPr>
            <p:spPr bwMode="auto">
              <a:xfrm>
                <a:off x="1056" y="1344"/>
                <a:ext cx="96" cy="96"/>
              </a:xfrm>
              <a:prstGeom prst="line">
                <a:avLst/>
              </a:prstGeom>
              <a:noFill/>
              <a:ln w="19050">
                <a:solidFill>
                  <a:srgbClr val="0099FF"/>
                </a:solidFill>
                <a:round/>
                <a:headEnd/>
                <a:tailEnd/>
              </a:ln>
            </p:spPr>
            <p:txBody>
              <a:bodyPr wrap="none"/>
              <a:lstStyle/>
              <a:p>
                <a:endParaRPr lang="zh-CN" altLang="en-US"/>
              </a:p>
            </p:txBody>
          </p:sp>
          <p:sp>
            <p:nvSpPr>
              <p:cNvPr id="5173" name="Line 444"/>
              <p:cNvSpPr>
                <a:spLocks noChangeShapeType="1"/>
              </p:cNvSpPr>
              <p:nvPr/>
            </p:nvSpPr>
            <p:spPr bwMode="auto">
              <a:xfrm flipH="1">
                <a:off x="384" y="1680"/>
                <a:ext cx="96" cy="96"/>
              </a:xfrm>
              <a:prstGeom prst="line">
                <a:avLst/>
              </a:prstGeom>
              <a:noFill/>
              <a:ln w="19050">
                <a:solidFill>
                  <a:srgbClr val="0099FF"/>
                </a:solidFill>
                <a:round/>
                <a:headEnd/>
                <a:tailEnd/>
              </a:ln>
            </p:spPr>
            <p:txBody>
              <a:bodyPr wrap="none"/>
              <a:lstStyle/>
              <a:p>
                <a:endParaRPr lang="zh-CN" altLang="en-US"/>
              </a:p>
            </p:txBody>
          </p:sp>
          <p:sp>
            <p:nvSpPr>
              <p:cNvPr id="5174" name="Line 445"/>
              <p:cNvSpPr>
                <a:spLocks noChangeShapeType="1"/>
              </p:cNvSpPr>
              <p:nvPr/>
            </p:nvSpPr>
            <p:spPr bwMode="auto">
              <a:xfrm>
                <a:off x="384" y="1680"/>
                <a:ext cx="96" cy="96"/>
              </a:xfrm>
              <a:prstGeom prst="line">
                <a:avLst/>
              </a:prstGeom>
              <a:noFill/>
              <a:ln w="19050">
                <a:solidFill>
                  <a:srgbClr val="0099FF"/>
                </a:solidFill>
                <a:round/>
                <a:headEnd/>
                <a:tailEnd/>
              </a:ln>
            </p:spPr>
            <p:txBody>
              <a:bodyPr wrap="none"/>
              <a:lstStyle/>
              <a:p>
                <a:endParaRPr lang="zh-CN" altLang="en-US"/>
              </a:p>
            </p:txBody>
          </p:sp>
          <p:sp>
            <p:nvSpPr>
              <p:cNvPr id="5175" name="Line 446"/>
              <p:cNvSpPr>
                <a:spLocks noChangeShapeType="1"/>
              </p:cNvSpPr>
              <p:nvPr/>
            </p:nvSpPr>
            <p:spPr bwMode="auto">
              <a:xfrm flipH="1">
                <a:off x="720" y="1680"/>
                <a:ext cx="96" cy="96"/>
              </a:xfrm>
              <a:prstGeom prst="line">
                <a:avLst/>
              </a:prstGeom>
              <a:noFill/>
              <a:ln w="19050">
                <a:solidFill>
                  <a:srgbClr val="0099FF"/>
                </a:solidFill>
                <a:round/>
                <a:headEnd/>
                <a:tailEnd/>
              </a:ln>
            </p:spPr>
            <p:txBody>
              <a:bodyPr wrap="none"/>
              <a:lstStyle/>
              <a:p>
                <a:endParaRPr lang="zh-CN" altLang="en-US"/>
              </a:p>
            </p:txBody>
          </p:sp>
          <p:sp>
            <p:nvSpPr>
              <p:cNvPr id="5176" name="Line 447"/>
              <p:cNvSpPr>
                <a:spLocks noChangeShapeType="1"/>
              </p:cNvSpPr>
              <p:nvPr/>
            </p:nvSpPr>
            <p:spPr bwMode="auto">
              <a:xfrm>
                <a:off x="720" y="1680"/>
                <a:ext cx="96" cy="96"/>
              </a:xfrm>
              <a:prstGeom prst="line">
                <a:avLst/>
              </a:prstGeom>
              <a:noFill/>
              <a:ln w="19050">
                <a:solidFill>
                  <a:srgbClr val="0099FF"/>
                </a:solidFill>
                <a:round/>
                <a:headEnd/>
                <a:tailEnd/>
              </a:ln>
            </p:spPr>
            <p:txBody>
              <a:bodyPr wrap="none"/>
              <a:lstStyle/>
              <a:p>
                <a:endParaRPr lang="zh-CN" altLang="en-US"/>
              </a:p>
            </p:txBody>
          </p:sp>
          <p:sp>
            <p:nvSpPr>
              <p:cNvPr id="5177" name="Line 448"/>
              <p:cNvSpPr>
                <a:spLocks noChangeShapeType="1"/>
              </p:cNvSpPr>
              <p:nvPr/>
            </p:nvSpPr>
            <p:spPr bwMode="auto">
              <a:xfrm flipH="1">
                <a:off x="1056" y="1680"/>
                <a:ext cx="96" cy="96"/>
              </a:xfrm>
              <a:prstGeom prst="line">
                <a:avLst/>
              </a:prstGeom>
              <a:noFill/>
              <a:ln w="19050">
                <a:solidFill>
                  <a:srgbClr val="0099FF"/>
                </a:solidFill>
                <a:round/>
                <a:headEnd/>
                <a:tailEnd/>
              </a:ln>
            </p:spPr>
            <p:txBody>
              <a:bodyPr wrap="none"/>
              <a:lstStyle/>
              <a:p>
                <a:endParaRPr lang="zh-CN" altLang="en-US"/>
              </a:p>
            </p:txBody>
          </p:sp>
          <p:sp>
            <p:nvSpPr>
              <p:cNvPr id="5178" name="Line 449"/>
              <p:cNvSpPr>
                <a:spLocks noChangeShapeType="1"/>
              </p:cNvSpPr>
              <p:nvPr/>
            </p:nvSpPr>
            <p:spPr bwMode="auto">
              <a:xfrm>
                <a:off x="1056" y="1680"/>
                <a:ext cx="96" cy="96"/>
              </a:xfrm>
              <a:prstGeom prst="line">
                <a:avLst/>
              </a:prstGeom>
              <a:noFill/>
              <a:ln w="19050">
                <a:solidFill>
                  <a:srgbClr val="0099FF"/>
                </a:solidFill>
                <a:round/>
                <a:headEnd/>
                <a:tailEnd/>
              </a:ln>
            </p:spPr>
            <p:txBody>
              <a:bodyPr wrap="none"/>
              <a:lstStyle/>
              <a:p>
                <a:endParaRPr lang="zh-CN" altLang="en-US"/>
              </a:p>
            </p:txBody>
          </p:sp>
          <p:sp>
            <p:nvSpPr>
              <p:cNvPr id="5179" name="Line 450"/>
              <p:cNvSpPr>
                <a:spLocks noChangeShapeType="1"/>
              </p:cNvSpPr>
              <p:nvPr/>
            </p:nvSpPr>
            <p:spPr bwMode="auto">
              <a:xfrm flipH="1">
                <a:off x="384" y="2064"/>
                <a:ext cx="96" cy="96"/>
              </a:xfrm>
              <a:prstGeom prst="line">
                <a:avLst/>
              </a:prstGeom>
              <a:noFill/>
              <a:ln w="19050">
                <a:solidFill>
                  <a:srgbClr val="0099FF"/>
                </a:solidFill>
                <a:round/>
                <a:headEnd/>
                <a:tailEnd/>
              </a:ln>
            </p:spPr>
            <p:txBody>
              <a:bodyPr wrap="none"/>
              <a:lstStyle/>
              <a:p>
                <a:endParaRPr lang="zh-CN" altLang="en-US"/>
              </a:p>
            </p:txBody>
          </p:sp>
          <p:sp>
            <p:nvSpPr>
              <p:cNvPr id="5180" name="Line 451"/>
              <p:cNvSpPr>
                <a:spLocks noChangeShapeType="1"/>
              </p:cNvSpPr>
              <p:nvPr/>
            </p:nvSpPr>
            <p:spPr bwMode="auto">
              <a:xfrm>
                <a:off x="384" y="2064"/>
                <a:ext cx="96" cy="96"/>
              </a:xfrm>
              <a:prstGeom prst="line">
                <a:avLst/>
              </a:prstGeom>
              <a:noFill/>
              <a:ln w="19050">
                <a:solidFill>
                  <a:srgbClr val="0099FF"/>
                </a:solidFill>
                <a:round/>
                <a:headEnd/>
                <a:tailEnd/>
              </a:ln>
            </p:spPr>
            <p:txBody>
              <a:bodyPr wrap="none"/>
              <a:lstStyle/>
              <a:p>
                <a:endParaRPr lang="zh-CN" altLang="en-US"/>
              </a:p>
            </p:txBody>
          </p:sp>
          <p:sp>
            <p:nvSpPr>
              <p:cNvPr id="5181" name="Line 452"/>
              <p:cNvSpPr>
                <a:spLocks noChangeShapeType="1"/>
              </p:cNvSpPr>
              <p:nvPr/>
            </p:nvSpPr>
            <p:spPr bwMode="auto">
              <a:xfrm flipH="1">
                <a:off x="720" y="2064"/>
                <a:ext cx="96" cy="96"/>
              </a:xfrm>
              <a:prstGeom prst="line">
                <a:avLst/>
              </a:prstGeom>
              <a:noFill/>
              <a:ln w="19050">
                <a:solidFill>
                  <a:srgbClr val="0099FF"/>
                </a:solidFill>
                <a:round/>
                <a:headEnd/>
                <a:tailEnd/>
              </a:ln>
            </p:spPr>
            <p:txBody>
              <a:bodyPr wrap="none"/>
              <a:lstStyle/>
              <a:p>
                <a:endParaRPr lang="zh-CN" altLang="en-US"/>
              </a:p>
            </p:txBody>
          </p:sp>
          <p:sp>
            <p:nvSpPr>
              <p:cNvPr id="5182" name="Line 453"/>
              <p:cNvSpPr>
                <a:spLocks noChangeShapeType="1"/>
              </p:cNvSpPr>
              <p:nvPr/>
            </p:nvSpPr>
            <p:spPr bwMode="auto">
              <a:xfrm>
                <a:off x="720" y="2064"/>
                <a:ext cx="96" cy="96"/>
              </a:xfrm>
              <a:prstGeom prst="line">
                <a:avLst/>
              </a:prstGeom>
              <a:noFill/>
              <a:ln w="19050">
                <a:solidFill>
                  <a:srgbClr val="0099FF"/>
                </a:solidFill>
                <a:round/>
                <a:headEnd/>
                <a:tailEnd/>
              </a:ln>
            </p:spPr>
            <p:txBody>
              <a:bodyPr wrap="none"/>
              <a:lstStyle/>
              <a:p>
                <a:endParaRPr lang="zh-CN" altLang="en-US"/>
              </a:p>
            </p:txBody>
          </p:sp>
          <p:sp>
            <p:nvSpPr>
              <p:cNvPr id="5183" name="Line 454"/>
              <p:cNvSpPr>
                <a:spLocks noChangeShapeType="1"/>
              </p:cNvSpPr>
              <p:nvPr/>
            </p:nvSpPr>
            <p:spPr bwMode="auto">
              <a:xfrm flipH="1">
                <a:off x="1056" y="2064"/>
                <a:ext cx="96" cy="96"/>
              </a:xfrm>
              <a:prstGeom prst="line">
                <a:avLst/>
              </a:prstGeom>
              <a:noFill/>
              <a:ln w="19050">
                <a:solidFill>
                  <a:srgbClr val="0099FF"/>
                </a:solidFill>
                <a:round/>
                <a:headEnd/>
                <a:tailEnd/>
              </a:ln>
            </p:spPr>
            <p:txBody>
              <a:bodyPr wrap="none"/>
              <a:lstStyle/>
              <a:p>
                <a:endParaRPr lang="zh-CN" altLang="en-US"/>
              </a:p>
            </p:txBody>
          </p:sp>
          <p:sp>
            <p:nvSpPr>
              <p:cNvPr id="5184" name="Line 455"/>
              <p:cNvSpPr>
                <a:spLocks noChangeShapeType="1"/>
              </p:cNvSpPr>
              <p:nvPr/>
            </p:nvSpPr>
            <p:spPr bwMode="auto">
              <a:xfrm>
                <a:off x="1056" y="2064"/>
                <a:ext cx="96" cy="96"/>
              </a:xfrm>
              <a:prstGeom prst="line">
                <a:avLst/>
              </a:prstGeom>
              <a:noFill/>
              <a:ln w="19050">
                <a:solidFill>
                  <a:srgbClr val="0099FF"/>
                </a:solidFill>
                <a:round/>
                <a:headEnd/>
                <a:tailEnd/>
              </a:ln>
            </p:spPr>
            <p:txBody>
              <a:bodyPr wrap="none"/>
              <a:lstStyle/>
              <a:p>
                <a:endParaRPr lang="zh-CN" altLang="en-US"/>
              </a:p>
            </p:txBody>
          </p:sp>
          <p:sp>
            <p:nvSpPr>
              <p:cNvPr id="5185" name="Line 456"/>
              <p:cNvSpPr>
                <a:spLocks noChangeShapeType="1"/>
              </p:cNvSpPr>
              <p:nvPr/>
            </p:nvSpPr>
            <p:spPr bwMode="auto">
              <a:xfrm flipH="1">
                <a:off x="1440" y="1008"/>
                <a:ext cx="96" cy="96"/>
              </a:xfrm>
              <a:prstGeom prst="line">
                <a:avLst/>
              </a:prstGeom>
              <a:noFill/>
              <a:ln w="19050">
                <a:solidFill>
                  <a:srgbClr val="0099FF"/>
                </a:solidFill>
                <a:round/>
                <a:headEnd/>
                <a:tailEnd/>
              </a:ln>
            </p:spPr>
            <p:txBody>
              <a:bodyPr wrap="none"/>
              <a:lstStyle/>
              <a:p>
                <a:endParaRPr lang="zh-CN" altLang="en-US"/>
              </a:p>
            </p:txBody>
          </p:sp>
          <p:sp>
            <p:nvSpPr>
              <p:cNvPr id="5186" name="Line 457"/>
              <p:cNvSpPr>
                <a:spLocks noChangeShapeType="1"/>
              </p:cNvSpPr>
              <p:nvPr/>
            </p:nvSpPr>
            <p:spPr bwMode="auto">
              <a:xfrm>
                <a:off x="1440" y="1008"/>
                <a:ext cx="96" cy="96"/>
              </a:xfrm>
              <a:prstGeom prst="line">
                <a:avLst/>
              </a:prstGeom>
              <a:noFill/>
              <a:ln w="19050">
                <a:solidFill>
                  <a:srgbClr val="0099FF"/>
                </a:solidFill>
                <a:round/>
                <a:headEnd/>
                <a:tailEnd/>
              </a:ln>
            </p:spPr>
            <p:txBody>
              <a:bodyPr wrap="none"/>
              <a:lstStyle/>
              <a:p>
                <a:endParaRPr lang="zh-CN" altLang="en-US"/>
              </a:p>
            </p:txBody>
          </p:sp>
          <p:sp>
            <p:nvSpPr>
              <p:cNvPr id="5187" name="Line 458"/>
              <p:cNvSpPr>
                <a:spLocks noChangeShapeType="1"/>
              </p:cNvSpPr>
              <p:nvPr/>
            </p:nvSpPr>
            <p:spPr bwMode="auto">
              <a:xfrm flipH="1">
                <a:off x="1824" y="1008"/>
                <a:ext cx="96" cy="96"/>
              </a:xfrm>
              <a:prstGeom prst="line">
                <a:avLst/>
              </a:prstGeom>
              <a:noFill/>
              <a:ln w="19050">
                <a:solidFill>
                  <a:srgbClr val="0099FF"/>
                </a:solidFill>
                <a:round/>
                <a:headEnd/>
                <a:tailEnd/>
              </a:ln>
            </p:spPr>
            <p:txBody>
              <a:bodyPr wrap="none"/>
              <a:lstStyle/>
              <a:p>
                <a:endParaRPr lang="zh-CN" altLang="en-US"/>
              </a:p>
            </p:txBody>
          </p:sp>
          <p:sp>
            <p:nvSpPr>
              <p:cNvPr id="5188" name="Line 459"/>
              <p:cNvSpPr>
                <a:spLocks noChangeShapeType="1"/>
              </p:cNvSpPr>
              <p:nvPr/>
            </p:nvSpPr>
            <p:spPr bwMode="auto">
              <a:xfrm>
                <a:off x="1824" y="1008"/>
                <a:ext cx="96" cy="96"/>
              </a:xfrm>
              <a:prstGeom prst="line">
                <a:avLst/>
              </a:prstGeom>
              <a:noFill/>
              <a:ln w="19050">
                <a:solidFill>
                  <a:srgbClr val="0099FF"/>
                </a:solidFill>
                <a:round/>
                <a:headEnd/>
                <a:tailEnd/>
              </a:ln>
            </p:spPr>
            <p:txBody>
              <a:bodyPr wrap="none"/>
              <a:lstStyle/>
              <a:p>
                <a:endParaRPr lang="zh-CN" altLang="en-US"/>
              </a:p>
            </p:txBody>
          </p:sp>
          <p:sp>
            <p:nvSpPr>
              <p:cNvPr id="5189" name="Line 460"/>
              <p:cNvSpPr>
                <a:spLocks noChangeShapeType="1"/>
              </p:cNvSpPr>
              <p:nvPr/>
            </p:nvSpPr>
            <p:spPr bwMode="auto">
              <a:xfrm flipH="1">
                <a:off x="1440" y="1344"/>
                <a:ext cx="96" cy="96"/>
              </a:xfrm>
              <a:prstGeom prst="line">
                <a:avLst/>
              </a:prstGeom>
              <a:noFill/>
              <a:ln w="19050">
                <a:solidFill>
                  <a:srgbClr val="0099FF"/>
                </a:solidFill>
                <a:round/>
                <a:headEnd/>
                <a:tailEnd/>
              </a:ln>
            </p:spPr>
            <p:txBody>
              <a:bodyPr wrap="none"/>
              <a:lstStyle/>
              <a:p>
                <a:endParaRPr lang="zh-CN" altLang="en-US"/>
              </a:p>
            </p:txBody>
          </p:sp>
          <p:sp>
            <p:nvSpPr>
              <p:cNvPr id="5190" name="Line 461"/>
              <p:cNvSpPr>
                <a:spLocks noChangeShapeType="1"/>
              </p:cNvSpPr>
              <p:nvPr/>
            </p:nvSpPr>
            <p:spPr bwMode="auto">
              <a:xfrm>
                <a:off x="1440" y="1344"/>
                <a:ext cx="96" cy="96"/>
              </a:xfrm>
              <a:prstGeom prst="line">
                <a:avLst/>
              </a:prstGeom>
              <a:noFill/>
              <a:ln w="19050">
                <a:solidFill>
                  <a:srgbClr val="0099FF"/>
                </a:solidFill>
                <a:round/>
                <a:headEnd/>
                <a:tailEnd/>
              </a:ln>
            </p:spPr>
            <p:txBody>
              <a:bodyPr wrap="none"/>
              <a:lstStyle/>
              <a:p>
                <a:endParaRPr lang="zh-CN" altLang="en-US"/>
              </a:p>
            </p:txBody>
          </p:sp>
          <p:sp>
            <p:nvSpPr>
              <p:cNvPr id="5191" name="Line 462"/>
              <p:cNvSpPr>
                <a:spLocks noChangeShapeType="1"/>
              </p:cNvSpPr>
              <p:nvPr/>
            </p:nvSpPr>
            <p:spPr bwMode="auto">
              <a:xfrm flipH="1">
                <a:off x="1824" y="1344"/>
                <a:ext cx="96" cy="96"/>
              </a:xfrm>
              <a:prstGeom prst="line">
                <a:avLst/>
              </a:prstGeom>
              <a:noFill/>
              <a:ln w="19050">
                <a:solidFill>
                  <a:srgbClr val="0099FF"/>
                </a:solidFill>
                <a:round/>
                <a:headEnd/>
                <a:tailEnd/>
              </a:ln>
            </p:spPr>
            <p:txBody>
              <a:bodyPr wrap="none"/>
              <a:lstStyle/>
              <a:p>
                <a:endParaRPr lang="zh-CN" altLang="en-US"/>
              </a:p>
            </p:txBody>
          </p:sp>
          <p:sp>
            <p:nvSpPr>
              <p:cNvPr id="5192" name="Line 463"/>
              <p:cNvSpPr>
                <a:spLocks noChangeShapeType="1"/>
              </p:cNvSpPr>
              <p:nvPr/>
            </p:nvSpPr>
            <p:spPr bwMode="auto">
              <a:xfrm>
                <a:off x="1824" y="1344"/>
                <a:ext cx="96" cy="96"/>
              </a:xfrm>
              <a:prstGeom prst="line">
                <a:avLst/>
              </a:prstGeom>
              <a:noFill/>
              <a:ln w="19050">
                <a:solidFill>
                  <a:srgbClr val="0099FF"/>
                </a:solidFill>
                <a:round/>
                <a:headEnd/>
                <a:tailEnd/>
              </a:ln>
            </p:spPr>
            <p:txBody>
              <a:bodyPr wrap="none"/>
              <a:lstStyle/>
              <a:p>
                <a:endParaRPr lang="zh-CN" altLang="en-US"/>
              </a:p>
            </p:txBody>
          </p:sp>
          <p:sp>
            <p:nvSpPr>
              <p:cNvPr id="5193" name="Line 464"/>
              <p:cNvSpPr>
                <a:spLocks noChangeShapeType="1"/>
              </p:cNvSpPr>
              <p:nvPr/>
            </p:nvSpPr>
            <p:spPr bwMode="auto">
              <a:xfrm flipH="1">
                <a:off x="1440" y="1680"/>
                <a:ext cx="96" cy="96"/>
              </a:xfrm>
              <a:prstGeom prst="line">
                <a:avLst/>
              </a:prstGeom>
              <a:noFill/>
              <a:ln w="19050">
                <a:solidFill>
                  <a:srgbClr val="0099FF"/>
                </a:solidFill>
                <a:round/>
                <a:headEnd/>
                <a:tailEnd/>
              </a:ln>
            </p:spPr>
            <p:txBody>
              <a:bodyPr wrap="none"/>
              <a:lstStyle/>
              <a:p>
                <a:endParaRPr lang="zh-CN" altLang="en-US"/>
              </a:p>
            </p:txBody>
          </p:sp>
          <p:sp>
            <p:nvSpPr>
              <p:cNvPr id="5194" name="Line 465"/>
              <p:cNvSpPr>
                <a:spLocks noChangeShapeType="1"/>
              </p:cNvSpPr>
              <p:nvPr/>
            </p:nvSpPr>
            <p:spPr bwMode="auto">
              <a:xfrm>
                <a:off x="1440" y="1680"/>
                <a:ext cx="96" cy="96"/>
              </a:xfrm>
              <a:prstGeom prst="line">
                <a:avLst/>
              </a:prstGeom>
              <a:noFill/>
              <a:ln w="19050">
                <a:solidFill>
                  <a:srgbClr val="0099FF"/>
                </a:solidFill>
                <a:round/>
                <a:headEnd/>
                <a:tailEnd/>
              </a:ln>
            </p:spPr>
            <p:txBody>
              <a:bodyPr wrap="none"/>
              <a:lstStyle/>
              <a:p>
                <a:endParaRPr lang="zh-CN" altLang="en-US"/>
              </a:p>
            </p:txBody>
          </p:sp>
          <p:sp>
            <p:nvSpPr>
              <p:cNvPr id="5195" name="Line 466"/>
              <p:cNvSpPr>
                <a:spLocks noChangeShapeType="1"/>
              </p:cNvSpPr>
              <p:nvPr/>
            </p:nvSpPr>
            <p:spPr bwMode="auto">
              <a:xfrm flipH="1">
                <a:off x="1824" y="1680"/>
                <a:ext cx="96" cy="96"/>
              </a:xfrm>
              <a:prstGeom prst="line">
                <a:avLst/>
              </a:prstGeom>
              <a:noFill/>
              <a:ln w="19050">
                <a:solidFill>
                  <a:srgbClr val="0099FF"/>
                </a:solidFill>
                <a:round/>
                <a:headEnd/>
                <a:tailEnd/>
              </a:ln>
            </p:spPr>
            <p:txBody>
              <a:bodyPr wrap="none"/>
              <a:lstStyle/>
              <a:p>
                <a:endParaRPr lang="zh-CN" altLang="en-US"/>
              </a:p>
            </p:txBody>
          </p:sp>
          <p:sp>
            <p:nvSpPr>
              <p:cNvPr id="5196" name="Line 467"/>
              <p:cNvSpPr>
                <a:spLocks noChangeShapeType="1"/>
              </p:cNvSpPr>
              <p:nvPr/>
            </p:nvSpPr>
            <p:spPr bwMode="auto">
              <a:xfrm>
                <a:off x="1824" y="1680"/>
                <a:ext cx="96" cy="96"/>
              </a:xfrm>
              <a:prstGeom prst="line">
                <a:avLst/>
              </a:prstGeom>
              <a:noFill/>
              <a:ln w="19050">
                <a:solidFill>
                  <a:srgbClr val="0099FF"/>
                </a:solidFill>
                <a:round/>
                <a:headEnd/>
                <a:tailEnd/>
              </a:ln>
            </p:spPr>
            <p:txBody>
              <a:bodyPr wrap="none"/>
              <a:lstStyle/>
              <a:p>
                <a:endParaRPr lang="zh-CN" altLang="en-US"/>
              </a:p>
            </p:txBody>
          </p:sp>
          <p:sp>
            <p:nvSpPr>
              <p:cNvPr id="5197" name="Line 468"/>
              <p:cNvSpPr>
                <a:spLocks noChangeShapeType="1"/>
              </p:cNvSpPr>
              <p:nvPr/>
            </p:nvSpPr>
            <p:spPr bwMode="auto">
              <a:xfrm flipH="1">
                <a:off x="1440" y="2064"/>
                <a:ext cx="96" cy="96"/>
              </a:xfrm>
              <a:prstGeom prst="line">
                <a:avLst/>
              </a:prstGeom>
              <a:noFill/>
              <a:ln w="19050">
                <a:solidFill>
                  <a:srgbClr val="0099FF"/>
                </a:solidFill>
                <a:round/>
                <a:headEnd/>
                <a:tailEnd/>
              </a:ln>
            </p:spPr>
            <p:txBody>
              <a:bodyPr wrap="none"/>
              <a:lstStyle/>
              <a:p>
                <a:endParaRPr lang="zh-CN" altLang="en-US"/>
              </a:p>
            </p:txBody>
          </p:sp>
          <p:sp>
            <p:nvSpPr>
              <p:cNvPr id="5198" name="Line 469"/>
              <p:cNvSpPr>
                <a:spLocks noChangeShapeType="1"/>
              </p:cNvSpPr>
              <p:nvPr/>
            </p:nvSpPr>
            <p:spPr bwMode="auto">
              <a:xfrm>
                <a:off x="1440" y="2064"/>
                <a:ext cx="96" cy="96"/>
              </a:xfrm>
              <a:prstGeom prst="line">
                <a:avLst/>
              </a:prstGeom>
              <a:noFill/>
              <a:ln w="19050">
                <a:solidFill>
                  <a:srgbClr val="0099FF"/>
                </a:solidFill>
                <a:round/>
                <a:headEnd/>
                <a:tailEnd/>
              </a:ln>
            </p:spPr>
            <p:txBody>
              <a:bodyPr wrap="none"/>
              <a:lstStyle/>
              <a:p>
                <a:endParaRPr lang="zh-CN" altLang="en-US"/>
              </a:p>
            </p:txBody>
          </p:sp>
          <p:sp>
            <p:nvSpPr>
              <p:cNvPr id="5199" name="Line 470"/>
              <p:cNvSpPr>
                <a:spLocks noChangeShapeType="1"/>
              </p:cNvSpPr>
              <p:nvPr/>
            </p:nvSpPr>
            <p:spPr bwMode="auto">
              <a:xfrm flipH="1">
                <a:off x="1824" y="2064"/>
                <a:ext cx="96" cy="96"/>
              </a:xfrm>
              <a:prstGeom prst="line">
                <a:avLst/>
              </a:prstGeom>
              <a:noFill/>
              <a:ln w="19050">
                <a:solidFill>
                  <a:srgbClr val="0099FF"/>
                </a:solidFill>
                <a:round/>
                <a:headEnd/>
                <a:tailEnd/>
              </a:ln>
            </p:spPr>
            <p:txBody>
              <a:bodyPr wrap="none"/>
              <a:lstStyle/>
              <a:p>
                <a:endParaRPr lang="zh-CN" altLang="en-US"/>
              </a:p>
            </p:txBody>
          </p:sp>
          <p:sp>
            <p:nvSpPr>
              <p:cNvPr id="5200" name="Line 471"/>
              <p:cNvSpPr>
                <a:spLocks noChangeShapeType="1"/>
              </p:cNvSpPr>
              <p:nvPr/>
            </p:nvSpPr>
            <p:spPr bwMode="auto">
              <a:xfrm>
                <a:off x="1824" y="2064"/>
                <a:ext cx="96" cy="96"/>
              </a:xfrm>
              <a:prstGeom prst="line">
                <a:avLst/>
              </a:prstGeom>
              <a:noFill/>
              <a:ln w="19050">
                <a:solidFill>
                  <a:srgbClr val="0099FF"/>
                </a:solidFill>
                <a:round/>
                <a:headEnd/>
                <a:tailEnd/>
              </a:ln>
            </p:spPr>
            <p:txBody>
              <a:bodyPr wrap="none"/>
              <a:lstStyle/>
              <a:p>
                <a:endParaRPr lang="zh-CN" altLang="en-US"/>
              </a:p>
            </p:txBody>
          </p:sp>
          <p:sp>
            <p:nvSpPr>
              <p:cNvPr id="5201" name="Line 472"/>
              <p:cNvSpPr>
                <a:spLocks noChangeShapeType="1"/>
              </p:cNvSpPr>
              <p:nvPr/>
            </p:nvSpPr>
            <p:spPr bwMode="auto">
              <a:xfrm flipH="1">
                <a:off x="2160" y="2064"/>
                <a:ext cx="96" cy="96"/>
              </a:xfrm>
              <a:prstGeom prst="line">
                <a:avLst/>
              </a:prstGeom>
              <a:noFill/>
              <a:ln w="19050">
                <a:solidFill>
                  <a:srgbClr val="0099FF"/>
                </a:solidFill>
                <a:round/>
                <a:headEnd/>
                <a:tailEnd/>
              </a:ln>
            </p:spPr>
            <p:txBody>
              <a:bodyPr wrap="none"/>
              <a:lstStyle/>
              <a:p>
                <a:endParaRPr lang="zh-CN" altLang="en-US"/>
              </a:p>
            </p:txBody>
          </p:sp>
          <p:sp>
            <p:nvSpPr>
              <p:cNvPr id="5202" name="Line 473"/>
              <p:cNvSpPr>
                <a:spLocks noChangeShapeType="1"/>
              </p:cNvSpPr>
              <p:nvPr/>
            </p:nvSpPr>
            <p:spPr bwMode="auto">
              <a:xfrm>
                <a:off x="2160" y="2064"/>
                <a:ext cx="96" cy="96"/>
              </a:xfrm>
              <a:prstGeom prst="line">
                <a:avLst/>
              </a:prstGeom>
              <a:noFill/>
              <a:ln w="19050">
                <a:solidFill>
                  <a:srgbClr val="0099FF"/>
                </a:solidFill>
                <a:round/>
                <a:headEnd/>
                <a:tailEnd/>
              </a:ln>
            </p:spPr>
            <p:txBody>
              <a:bodyPr wrap="none"/>
              <a:lstStyle/>
              <a:p>
                <a:endParaRPr lang="zh-CN" altLang="en-US"/>
              </a:p>
            </p:txBody>
          </p:sp>
          <p:sp>
            <p:nvSpPr>
              <p:cNvPr id="5203" name="Line 474"/>
              <p:cNvSpPr>
                <a:spLocks noChangeShapeType="1"/>
              </p:cNvSpPr>
              <p:nvPr/>
            </p:nvSpPr>
            <p:spPr bwMode="auto">
              <a:xfrm flipH="1">
                <a:off x="384" y="2448"/>
                <a:ext cx="96" cy="96"/>
              </a:xfrm>
              <a:prstGeom prst="line">
                <a:avLst/>
              </a:prstGeom>
              <a:noFill/>
              <a:ln w="19050">
                <a:solidFill>
                  <a:srgbClr val="0099FF"/>
                </a:solidFill>
                <a:round/>
                <a:headEnd/>
                <a:tailEnd/>
              </a:ln>
            </p:spPr>
            <p:txBody>
              <a:bodyPr wrap="none"/>
              <a:lstStyle/>
              <a:p>
                <a:endParaRPr lang="zh-CN" altLang="en-US"/>
              </a:p>
            </p:txBody>
          </p:sp>
          <p:sp>
            <p:nvSpPr>
              <p:cNvPr id="5204" name="Line 475"/>
              <p:cNvSpPr>
                <a:spLocks noChangeShapeType="1"/>
              </p:cNvSpPr>
              <p:nvPr/>
            </p:nvSpPr>
            <p:spPr bwMode="auto">
              <a:xfrm>
                <a:off x="384" y="2448"/>
                <a:ext cx="96" cy="96"/>
              </a:xfrm>
              <a:prstGeom prst="line">
                <a:avLst/>
              </a:prstGeom>
              <a:noFill/>
              <a:ln w="19050">
                <a:solidFill>
                  <a:srgbClr val="0099FF"/>
                </a:solidFill>
                <a:round/>
                <a:headEnd/>
                <a:tailEnd/>
              </a:ln>
            </p:spPr>
            <p:txBody>
              <a:bodyPr wrap="none"/>
              <a:lstStyle/>
              <a:p>
                <a:endParaRPr lang="zh-CN" altLang="en-US"/>
              </a:p>
            </p:txBody>
          </p:sp>
          <p:sp>
            <p:nvSpPr>
              <p:cNvPr id="5205" name="Line 476"/>
              <p:cNvSpPr>
                <a:spLocks noChangeShapeType="1"/>
              </p:cNvSpPr>
              <p:nvPr/>
            </p:nvSpPr>
            <p:spPr bwMode="auto">
              <a:xfrm flipH="1">
                <a:off x="720" y="2448"/>
                <a:ext cx="96" cy="96"/>
              </a:xfrm>
              <a:prstGeom prst="line">
                <a:avLst/>
              </a:prstGeom>
              <a:noFill/>
              <a:ln w="19050">
                <a:solidFill>
                  <a:srgbClr val="0099FF"/>
                </a:solidFill>
                <a:round/>
                <a:headEnd/>
                <a:tailEnd/>
              </a:ln>
            </p:spPr>
            <p:txBody>
              <a:bodyPr wrap="none"/>
              <a:lstStyle/>
              <a:p>
                <a:endParaRPr lang="zh-CN" altLang="en-US"/>
              </a:p>
            </p:txBody>
          </p:sp>
          <p:sp>
            <p:nvSpPr>
              <p:cNvPr id="5206" name="Line 477"/>
              <p:cNvSpPr>
                <a:spLocks noChangeShapeType="1"/>
              </p:cNvSpPr>
              <p:nvPr/>
            </p:nvSpPr>
            <p:spPr bwMode="auto">
              <a:xfrm>
                <a:off x="720" y="2448"/>
                <a:ext cx="96" cy="96"/>
              </a:xfrm>
              <a:prstGeom prst="line">
                <a:avLst/>
              </a:prstGeom>
              <a:noFill/>
              <a:ln w="19050">
                <a:solidFill>
                  <a:srgbClr val="0099FF"/>
                </a:solidFill>
                <a:round/>
                <a:headEnd/>
                <a:tailEnd/>
              </a:ln>
            </p:spPr>
            <p:txBody>
              <a:bodyPr wrap="none"/>
              <a:lstStyle/>
              <a:p>
                <a:endParaRPr lang="zh-CN" altLang="en-US"/>
              </a:p>
            </p:txBody>
          </p:sp>
          <p:sp>
            <p:nvSpPr>
              <p:cNvPr id="5207" name="Line 478"/>
              <p:cNvSpPr>
                <a:spLocks noChangeShapeType="1"/>
              </p:cNvSpPr>
              <p:nvPr/>
            </p:nvSpPr>
            <p:spPr bwMode="auto">
              <a:xfrm flipH="1">
                <a:off x="1056" y="2448"/>
                <a:ext cx="96" cy="96"/>
              </a:xfrm>
              <a:prstGeom prst="line">
                <a:avLst/>
              </a:prstGeom>
              <a:noFill/>
              <a:ln w="19050">
                <a:solidFill>
                  <a:srgbClr val="0099FF"/>
                </a:solidFill>
                <a:round/>
                <a:headEnd/>
                <a:tailEnd/>
              </a:ln>
            </p:spPr>
            <p:txBody>
              <a:bodyPr wrap="none"/>
              <a:lstStyle/>
              <a:p>
                <a:endParaRPr lang="zh-CN" altLang="en-US"/>
              </a:p>
            </p:txBody>
          </p:sp>
          <p:sp>
            <p:nvSpPr>
              <p:cNvPr id="5208" name="Line 479"/>
              <p:cNvSpPr>
                <a:spLocks noChangeShapeType="1"/>
              </p:cNvSpPr>
              <p:nvPr/>
            </p:nvSpPr>
            <p:spPr bwMode="auto">
              <a:xfrm>
                <a:off x="1056" y="2448"/>
                <a:ext cx="96" cy="96"/>
              </a:xfrm>
              <a:prstGeom prst="line">
                <a:avLst/>
              </a:prstGeom>
              <a:noFill/>
              <a:ln w="19050">
                <a:solidFill>
                  <a:srgbClr val="0099FF"/>
                </a:solidFill>
                <a:round/>
                <a:headEnd/>
                <a:tailEnd/>
              </a:ln>
            </p:spPr>
            <p:txBody>
              <a:bodyPr wrap="none"/>
              <a:lstStyle/>
              <a:p>
                <a:endParaRPr lang="zh-CN" altLang="en-US"/>
              </a:p>
            </p:txBody>
          </p:sp>
          <p:sp>
            <p:nvSpPr>
              <p:cNvPr id="5209" name="Line 480"/>
              <p:cNvSpPr>
                <a:spLocks noChangeShapeType="1"/>
              </p:cNvSpPr>
              <p:nvPr/>
            </p:nvSpPr>
            <p:spPr bwMode="auto">
              <a:xfrm flipH="1">
                <a:off x="1440" y="2448"/>
                <a:ext cx="96" cy="96"/>
              </a:xfrm>
              <a:prstGeom prst="line">
                <a:avLst/>
              </a:prstGeom>
              <a:noFill/>
              <a:ln w="19050">
                <a:solidFill>
                  <a:srgbClr val="0099FF"/>
                </a:solidFill>
                <a:round/>
                <a:headEnd/>
                <a:tailEnd/>
              </a:ln>
            </p:spPr>
            <p:txBody>
              <a:bodyPr wrap="none"/>
              <a:lstStyle/>
              <a:p>
                <a:endParaRPr lang="zh-CN" altLang="en-US"/>
              </a:p>
            </p:txBody>
          </p:sp>
          <p:sp>
            <p:nvSpPr>
              <p:cNvPr id="5210" name="Line 481"/>
              <p:cNvSpPr>
                <a:spLocks noChangeShapeType="1"/>
              </p:cNvSpPr>
              <p:nvPr/>
            </p:nvSpPr>
            <p:spPr bwMode="auto">
              <a:xfrm>
                <a:off x="1440" y="2448"/>
                <a:ext cx="96" cy="96"/>
              </a:xfrm>
              <a:prstGeom prst="line">
                <a:avLst/>
              </a:prstGeom>
              <a:noFill/>
              <a:ln w="19050">
                <a:solidFill>
                  <a:srgbClr val="0099FF"/>
                </a:solidFill>
                <a:round/>
                <a:headEnd/>
                <a:tailEnd/>
              </a:ln>
            </p:spPr>
            <p:txBody>
              <a:bodyPr wrap="none"/>
              <a:lstStyle/>
              <a:p>
                <a:endParaRPr lang="zh-CN" altLang="en-US"/>
              </a:p>
            </p:txBody>
          </p:sp>
          <p:sp>
            <p:nvSpPr>
              <p:cNvPr id="5211" name="Line 482"/>
              <p:cNvSpPr>
                <a:spLocks noChangeShapeType="1"/>
              </p:cNvSpPr>
              <p:nvPr/>
            </p:nvSpPr>
            <p:spPr bwMode="auto">
              <a:xfrm flipH="1">
                <a:off x="1824" y="2448"/>
                <a:ext cx="96" cy="96"/>
              </a:xfrm>
              <a:prstGeom prst="line">
                <a:avLst/>
              </a:prstGeom>
              <a:noFill/>
              <a:ln w="19050">
                <a:solidFill>
                  <a:srgbClr val="0099FF"/>
                </a:solidFill>
                <a:round/>
                <a:headEnd/>
                <a:tailEnd/>
              </a:ln>
            </p:spPr>
            <p:txBody>
              <a:bodyPr wrap="none"/>
              <a:lstStyle/>
              <a:p>
                <a:endParaRPr lang="zh-CN" altLang="en-US"/>
              </a:p>
            </p:txBody>
          </p:sp>
          <p:sp>
            <p:nvSpPr>
              <p:cNvPr id="5212" name="Line 483"/>
              <p:cNvSpPr>
                <a:spLocks noChangeShapeType="1"/>
              </p:cNvSpPr>
              <p:nvPr/>
            </p:nvSpPr>
            <p:spPr bwMode="auto">
              <a:xfrm>
                <a:off x="1824" y="2448"/>
                <a:ext cx="96" cy="96"/>
              </a:xfrm>
              <a:prstGeom prst="line">
                <a:avLst/>
              </a:prstGeom>
              <a:noFill/>
              <a:ln w="19050">
                <a:solidFill>
                  <a:srgbClr val="0099FF"/>
                </a:solidFill>
                <a:round/>
                <a:headEnd/>
                <a:tailEnd/>
              </a:ln>
            </p:spPr>
            <p:txBody>
              <a:bodyPr wrap="none"/>
              <a:lstStyle/>
              <a:p>
                <a:endParaRPr lang="zh-CN" altLang="en-US"/>
              </a:p>
            </p:txBody>
          </p:sp>
          <p:sp>
            <p:nvSpPr>
              <p:cNvPr id="5213" name="Line 484"/>
              <p:cNvSpPr>
                <a:spLocks noChangeShapeType="1"/>
              </p:cNvSpPr>
              <p:nvPr/>
            </p:nvSpPr>
            <p:spPr bwMode="auto">
              <a:xfrm flipH="1">
                <a:off x="2160" y="2448"/>
                <a:ext cx="96" cy="96"/>
              </a:xfrm>
              <a:prstGeom prst="line">
                <a:avLst/>
              </a:prstGeom>
              <a:noFill/>
              <a:ln w="19050">
                <a:solidFill>
                  <a:srgbClr val="0099FF"/>
                </a:solidFill>
                <a:round/>
                <a:headEnd/>
                <a:tailEnd/>
              </a:ln>
            </p:spPr>
            <p:txBody>
              <a:bodyPr wrap="none"/>
              <a:lstStyle/>
              <a:p>
                <a:endParaRPr lang="zh-CN" altLang="en-US"/>
              </a:p>
            </p:txBody>
          </p:sp>
          <p:sp>
            <p:nvSpPr>
              <p:cNvPr id="5214" name="Line 485"/>
              <p:cNvSpPr>
                <a:spLocks noChangeShapeType="1"/>
              </p:cNvSpPr>
              <p:nvPr/>
            </p:nvSpPr>
            <p:spPr bwMode="auto">
              <a:xfrm>
                <a:off x="2160" y="2448"/>
                <a:ext cx="96" cy="96"/>
              </a:xfrm>
              <a:prstGeom prst="line">
                <a:avLst/>
              </a:prstGeom>
              <a:noFill/>
              <a:ln w="19050">
                <a:solidFill>
                  <a:srgbClr val="0099FF"/>
                </a:solidFill>
                <a:round/>
                <a:headEnd/>
                <a:tailEnd/>
              </a:ln>
            </p:spPr>
            <p:txBody>
              <a:bodyPr wrap="none"/>
              <a:lstStyle/>
              <a:p>
                <a:endParaRPr lang="zh-CN" altLang="en-US"/>
              </a:p>
            </p:txBody>
          </p:sp>
          <p:sp>
            <p:nvSpPr>
              <p:cNvPr id="5215" name="Line 486"/>
              <p:cNvSpPr>
                <a:spLocks noChangeShapeType="1"/>
              </p:cNvSpPr>
              <p:nvPr/>
            </p:nvSpPr>
            <p:spPr bwMode="auto">
              <a:xfrm flipH="1">
                <a:off x="384" y="2832"/>
                <a:ext cx="96" cy="96"/>
              </a:xfrm>
              <a:prstGeom prst="line">
                <a:avLst/>
              </a:prstGeom>
              <a:noFill/>
              <a:ln w="19050">
                <a:solidFill>
                  <a:srgbClr val="0099FF"/>
                </a:solidFill>
                <a:round/>
                <a:headEnd/>
                <a:tailEnd/>
              </a:ln>
            </p:spPr>
            <p:txBody>
              <a:bodyPr wrap="none"/>
              <a:lstStyle/>
              <a:p>
                <a:endParaRPr lang="zh-CN" altLang="en-US"/>
              </a:p>
            </p:txBody>
          </p:sp>
          <p:sp>
            <p:nvSpPr>
              <p:cNvPr id="5216" name="Line 487"/>
              <p:cNvSpPr>
                <a:spLocks noChangeShapeType="1"/>
              </p:cNvSpPr>
              <p:nvPr/>
            </p:nvSpPr>
            <p:spPr bwMode="auto">
              <a:xfrm>
                <a:off x="384" y="2832"/>
                <a:ext cx="96" cy="96"/>
              </a:xfrm>
              <a:prstGeom prst="line">
                <a:avLst/>
              </a:prstGeom>
              <a:noFill/>
              <a:ln w="19050">
                <a:solidFill>
                  <a:srgbClr val="0099FF"/>
                </a:solidFill>
                <a:round/>
                <a:headEnd/>
                <a:tailEnd/>
              </a:ln>
            </p:spPr>
            <p:txBody>
              <a:bodyPr wrap="none"/>
              <a:lstStyle/>
              <a:p>
                <a:endParaRPr lang="zh-CN" altLang="en-US"/>
              </a:p>
            </p:txBody>
          </p:sp>
          <p:sp>
            <p:nvSpPr>
              <p:cNvPr id="5217" name="Line 488"/>
              <p:cNvSpPr>
                <a:spLocks noChangeShapeType="1"/>
              </p:cNvSpPr>
              <p:nvPr/>
            </p:nvSpPr>
            <p:spPr bwMode="auto">
              <a:xfrm flipH="1">
                <a:off x="720" y="2832"/>
                <a:ext cx="96" cy="96"/>
              </a:xfrm>
              <a:prstGeom prst="line">
                <a:avLst/>
              </a:prstGeom>
              <a:noFill/>
              <a:ln w="19050">
                <a:solidFill>
                  <a:srgbClr val="0099FF"/>
                </a:solidFill>
                <a:round/>
                <a:headEnd/>
                <a:tailEnd/>
              </a:ln>
            </p:spPr>
            <p:txBody>
              <a:bodyPr wrap="none"/>
              <a:lstStyle/>
              <a:p>
                <a:endParaRPr lang="zh-CN" altLang="en-US"/>
              </a:p>
            </p:txBody>
          </p:sp>
          <p:sp>
            <p:nvSpPr>
              <p:cNvPr id="5218" name="Line 489"/>
              <p:cNvSpPr>
                <a:spLocks noChangeShapeType="1"/>
              </p:cNvSpPr>
              <p:nvPr/>
            </p:nvSpPr>
            <p:spPr bwMode="auto">
              <a:xfrm>
                <a:off x="720" y="2832"/>
                <a:ext cx="96" cy="96"/>
              </a:xfrm>
              <a:prstGeom prst="line">
                <a:avLst/>
              </a:prstGeom>
              <a:noFill/>
              <a:ln w="19050">
                <a:solidFill>
                  <a:srgbClr val="0099FF"/>
                </a:solidFill>
                <a:round/>
                <a:headEnd/>
                <a:tailEnd/>
              </a:ln>
            </p:spPr>
            <p:txBody>
              <a:bodyPr wrap="none"/>
              <a:lstStyle/>
              <a:p>
                <a:endParaRPr lang="zh-CN" altLang="en-US"/>
              </a:p>
            </p:txBody>
          </p:sp>
          <p:sp>
            <p:nvSpPr>
              <p:cNvPr id="5219" name="Line 490"/>
              <p:cNvSpPr>
                <a:spLocks noChangeShapeType="1"/>
              </p:cNvSpPr>
              <p:nvPr/>
            </p:nvSpPr>
            <p:spPr bwMode="auto">
              <a:xfrm flipH="1">
                <a:off x="1056" y="2832"/>
                <a:ext cx="96" cy="96"/>
              </a:xfrm>
              <a:prstGeom prst="line">
                <a:avLst/>
              </a:prstGeom>
              <a:noFill/>
              <a:ln w="19050">
                <a:solidFill>
                  <a:srgbClr val="0099FF"/>
                </a:solidFill>
                <a:round/>
                <a:headEnd/>
                <a:tailEnd/>
              </a:ln>
            </p:spPr>
            <p:txBody>
              <a:bodyPr wrap="none"/>
              <a:lstStyle/>
              <a:p>
                <a:endParaRPr lang="zh-CN" altLang="en-US"/>
              </a:p>
            </p:txBody>
          </p:sp>
          <p:sp>
            <p:nvSpPr>
              <p:cNvPr id="5220" name="Line 491"/>
              <p:cNvSpPr>
                <a:spLocks noChangeShapeType="1"/>
              </p:cNvSpPr>
              <p:nvPr/>
            </p:nvSpPr>
            <p:spPr bwMode="auto">
              <a:xfrm>
                <a:off x="1056" y="2832"/>
                <a:ext cx="96" cy="96"/>
              </a:xfrm>
              <a:prstGeom prst="line">
                <a:avLst/>
              </a:prstGeom>
              <a:noFill/>
              <a:ln w="19050">
                <a:solidFill>
                  <a:srgbClr val="0099FF"/>
                </a:solidFill>
                <a:round/>
                <a:headEnd/>
                <a:tailEnd/>
              </a:ln>
            </p:spPr>
            <p:txBody>
              <a:bodyPr wrap="none"/>
              <a:lstStyle/>
              <a:p>
                <a:endParaRPr lang="zh-CN" altLang="en-US"/>
              </a:p>
            </p:txBody>
          </p:sp>
          <p:sp>
            <p:nvSpPr>
              <p:cNvPr id="5221" name="Line 492"/>
              <p:cNvSpPr>
                <a:spLocks noChangeShapeType="1"/>
              </p:cNvSpPr>
              <p:nvPr/>
            </p:nvSpPr>
            <p:spPr bwMode="auto">
              <a:xfrm flipH="1">
                <a:off x="1440" y="2832"/>
                <a:ext cx="96" cy="96"/>
              </a:xfrm>
              <a:prstGeom prst="line">
                <a:avLst/>
              </a:prstGeom>
              <a:noFill/>
              <a:ln w="19050">
                <a:solidFill>
                  <a:srgbClr val="0099FF"/>
                </a:solidFill>
                <a:round/>
                <a:headEnd/>
                <a:tailEnd/>
              </a:ln>
            </p:spPr>
            <p:txBody>
              <a:bodyPr wrap="none"/>
              <a:lstStyle/>
              <a:p>
                <a:endParaRPr lang="zh-CN" altLang="en-US"/>
              </a:p>
            </p:txBody>
          </p:sp>
          <p:sp>
            <p:nvSpPr>
              <p:cNvPr id="5222" name="Line 493"/>
              <p:cNvSpPr>
                <a:spLocks noChangeShapeType="1"/>
              </p:cNvSpPr>
              <p:nvPr/>
            </p:nvSpPr>
            <p:spPr bwMode="auto">
              <a:xfrm>
                <a:off x="1440" y="2832"/>
                <a:ext cx="96" cy="96"/>
              </a:xfrm>
              <a:prstGeom prst="line">
                <a:avLst/>
              </a:prstGeom>
              <a:noFill/>
              <a:ln w="19050">
                <a:solidFill>
                  <a:srgbClr val="0099FF"/>
                </a:solidFill>
                <a:round/>
                <a:headEnd/>
                <a:tailEnd/>
              </a:ln>
            </p:spPr>
            <p:txBody>
              <a:bodyPr wrap="none"/>
              <a:lstStyle/>
              <a:p>
                <a:endParaRPr lang="zh-CN" altLang="en-US"/>
              </a:p>
            </p:txBody>
          </p:sp>
          <p:sp>
            <p:nvSpPr>
              <p:cNvPr id="5223" name="Line 494"/>
              <p:cNvSpPr>
                <a:spLocks noChangeShapeType="1"/>
              </p:cNvSpPr>
              <p:nvPr/>
            </p:nvSpPr>
            <p:spPr bwMode="auto">
              <a:xfrm flipH="1">
                <a:off x="1824" y="2832"/>
                <a:ext cx="96" cy="96"/>
              </a:xfrm>
              <a:prstGeom prst="line">
                <a:avLst/>
              </a:prstGeom>
              <a:noFill/>
              <a:ln w="19050">
                <a:solidFill>
                  <a:srgbClr val="0099FF"/>
                </a:solidFill>
                <a:round/>
                <a:headEnd/>
                <a:tailEnd/>
              </a:ln>
            </p:spPr>
            <p:txBody>
              <a:bodyPr wrap="none"/>
              <a:lstStyle/>
              <a:p>
                <a:endParaRPr lang="zh-CN" altLang="en-US"/>
              </a:p>
            </p:txBody>
          </p:sp>
          <p:sp>
            <p:nvSpPr>
              <p:cNvPr id="5224" name="Line 495"/>
              <p:cNvSpPr>
                <a:spLocks noChangeShapeType="1"/>
              </p:cNvSpPr>
              <p:nvPr/>
            </p:nvSpPr>
            <p:spPr bwMode="auto">
              <a:xfrm>
                <a:off x="1824" y="2832"/>
                <a:ext cx="96" cy="96"/>
              </a:xfrm>
              <a:prstGeom prst="line">
                <a:avLst/>
              </a:prstGeom>
              <a:noFill/>
              <a:ln w="19050">
                <a:solidFill>
                  <a:srgbClr val="0099FF"/>
                </a:solidFill>
                <a:round/>
                <a:headEnd/>
                <a:tailEnd/>
              </a:ln>
            </p:spPr>
            <p:txBody>
              <a:bodyPr wrap="none"/>
              <a:lstStyle/>
              <a:p>
                <a:endParaRPr lang="zh-CN" altLang="en-US"/>
              </a:p>
            </p:txBody>
          </p:sp>
          <p:sp>
            <p:nvSpPr>
              <p:cNvPr id="5225" name="Line 496"/>
              <p:cNvSpPr>
                <a:spLocks noChangeShapeType="1"/>
              </p:cNvSpPr>
              <p:nvPr/>
            </p:nvSpPr>
            <p:spPr bwMode="auto">
              <a:xfrm flipH="1">
                <a:off x="2160" y="2832"/>
                <a:ext cx="96" cy="96"/>
              </a:xfrm>
              <a:prstGeom prst="line">
                <a:avLst/>
              </a:prstGeom>
              <a:noFill/>
              <a:ln w="19050">
                <a:solidFill>
                  <a:srgbClr val="0099FF"/>
                </a:solidFill>
                <a:round/>
                <a:headEnd/>
                <a:tailEnd/>
              </a:ln>
            </p:spPr>
            <p:txBody>
              <a:bodyPr wrap="none"/>
              <a:lstStyle/>
              <a:p>
                <a:endParaRPr lang="zh-CN" altLang="en-US"/>
              </a:p>
            </p:txBody>
          </p:sp>
          <p:sp>
            <p:nvSpPr>
              <p:cNvPr id="5226" name="Line 497"/>
              <p:cNvSpPr>
                <a:spLocks noChangeShapeType="1"/>
              </p:cNvSpPr>
              <p:nvPr/>
            </p:nvSpPr>
            <p:spPr bwMode="auto">
              <a:xfrm>
                <a:off x="2160" y="2832"/>
                <a:ext cx="96" cy="96"/>
              </a:xfrm>
              <a:prstGeom prst="line">
                <a:avLst/>
              </a:prstGeom>
              <a:noFill/>
              <a:ln w="19050">
                <a:solidFill>
                  <a:srgbClr val="0099FF"/>
                </a:solidFill>
                <a:round/>
                <a:headEnd/>
                <a:tailEnd/>
              </a:ln>
            </p:spPr>
            <p:txBody>
              <a:bodyPr wrap="none"/>
              <a:lstStyle/>
              <a:p>
                <a:endParaRPr lang="zh-CN" altLang="en-US"/>
              </a:p>
            </p:txBody>
          </p:sp>
        </p:grpSp>
        <p:sp>
          <p:nvSpPr>
            <p:cNvPr id="5151" name="Line 498"/>
            <p:cNvSpPr>
              <a:spLocks noChangeShapeType="1"/>
            </p:cNvSpPr>
            <p:nvPr/>
          </p:nvSpPr>
          <p:spPr bwMode="auto">
            <a:xfrm>
              <a:off x="3403" y="1968"/>
              <a:ext cx="0" cy="240"/>
            </a:xfrm>
            <a:prstGeom prst="line">
              <a:avLst/>
            </a:prstGeom>
            <a:noFill/>
            <a:ln w="9525">
              <a:solidFill>
                <a:schemeClr val="tx1"/>
              </a:solidFill>
              <a:round/>
              <a:headEnd/>
              <a:tailEnd/>
            </a:ln>
          </p:spPr>
          <p:txBody>
            <a:bodyPr wrap="none"/>
            <a:lstStyle/>
            <a:p>
              <a:endParaRPr lang="zh-CN" altLang="en-US"/>
            </a:p>
          </p:txBody>
        </p:sp>
        <p:sp>
          <p:nvSpPr>
            <p:cNvPr id="5152" name="Line 499"/>
            <p:cNvSpPr>
              <a:spLocks noChangeShapeType="1"/>
            </p:cNvSpPr>
            <p:nvPr/>
          </p:nvSpPr>
          <p:spPr bwMode="auto">
            <a:xfrm>
              <a:off x="4906" y="1968"/>
              <a:ext cx="0" cy="240"/>
            </a:xfrm>
            <a:prstGeom prst="line">
              <a:avLst/>
            </a:prstGeom>
            <a:noFill/>
            <a:ln w="9525">
              <a:solidFill>
                <a:schemeClr val="tx1"/>
              </a:solidFill>
              <a:prstDash val="dash"/>
              <a:round/>
              <a:headEnd/>
              <a:tailEnd/>
            </a:ln>
          </p:spPr>
          <p:txBody>
            <a:bodyPr wrap="none"/>
            <a:lstStyle/>
            <a:p>
              <a:endParaRPr lang="zh-CN" altLang="en-US"/>
            </a:p>
          </p:txBody>
        </p:sp>
        <p:sp>
          <p:nvSpPr>
            <p:cNvPr id="5153" name="Line 500"/>
            <p:cNvSpPr>
              <a:spLocks noChangeShapeType="1"/>
            </p:cNvSpPr>
            <p:nvPr/>
          </p:nvSpPr>
          <p:spPr bwMode="auto">
            <a:xfrm>
              <a:off x="3403" y="2112"/>
              <a:ext cx="1503" cy="0"/>
            </a:xfrm>
            <a:prstGeom prst="line">
              <a:avLst/>
            </a:prstGeom>
            <a:noFill/>
            <a:ln w="9525">
              <a:solidFill>
                <a:schemeClr val="tx1"/>
              </a:solidFill>
              <a:prstDash val="dash"/>
              <a:round/>
              <a:headEnd type="triangle" w="sm" len="lg"/>
              <a:tailEnd type="triangle" w="sm" len="lg"/>
            </a:ln>
          </p:spPr>
          <p:txBody>
            <a:bodyPr wrap="none"/>
            <a:lstStyle/>
            <a:p>
              <a:endParaRPr lang="zh-CN" altLang="en-US"/>
            </a:p>
          </p:txBody>
        </p:sp>
        <p:sp>
          <p:nvSpPr>
            <p:cNvPr id="5154" name="Text Box 501"/>
            <p:cNvSpPr txBox="1">
              <a:spLocks noChangeArrowheads="1"/>
            </p:cNvSpPr>
            <p:nvPr/>
          </p:nvSpPr>
          <p:spPr bwMode="auto">
            <a:xfrm>
              <a:off x="4004" y="2060"/>
              <a:ext cx="432" cy="327"/>
            </a:xfrm>
            <a:prstGeom prst="rect">
              <a:avLst/>
            </a:prstGeom>
            <a:noFill/>
            <a:ln w="9525">
              <a:noFill/>
              <a:miter lim="800000"/>
              <a:headEnd/>
              <a:tailEnd/>
            </a:ln>
          </p:spPr>
          <p:txBody>
            <a:bodyPr>
              <a:spAutoFit/>
            </a:bodyPr>
            <a:lstStyle/>
            <a:p>
              <a:r>
                <a:rPr lang="en-US" altLang="zh-CN" sz="2800" i="1">
                  <a:solidFill>
                    <a:srgbClr val="1C1C1C"/>
                  </a:solidFill>
                  <a:latin typeface="Times New Roman" pitchFamily="18" charset="0"/>
                </a:rPr>
                <a:t>L</a:t>
              </a:r>
            </a:p>
          </p:txBody>
        </p:sp>
      </p:grpSp>
      <p:grpSp>
        <p:nvGrpSpPr>
          <p:cNvPr id="4" name="Group 502"/>
          <p:cNvGrpSpPr>
            <a:grpSpLocks/>
          </p:cNvGrpSpPr>
          <p:nvPr/>
        </p:nvGrpSpPr>
        <p:grpSpPr bwMode="auto">
          <a:xfrm>
            <a:off x="5562600" y="1676400"/>
            <a:ext cx="1066800" cy="762000"/>
            <a:chOff x="3504" y="1056"/>
            <a:chExt cx="672" cy="480"/>
          </a:xfrm>
        </p:grpSpPr>
        <p:sp>
          <p:nvSpPr>
            <p:cNvPr id="5140" name="Line 503"/>
            <p:cNvSpPr>
              <a:spLocks noChangeShapeType="1"/>
            </p:cNvSpPr>
            <p:nvPr/>
          </p:nvSpPr>
          <p:spPr bwMode="auto">
            <a:xfrm>
              <a:off x="4128" y="1056"/>
              <a:ext cx="0" cy="480"/>
            </a:xfrm>
            <a:prstGeom prst="line">
              <a:avLst/>
            </a:prstGeom>
            <a:noFill/>
            <a:ln w="19050">
              <a:solidFill>
                <a:schemeClr val="tx1"/>
              </a:solidFill>
              <a:prstDash val="dash"/>
              <a:round/>
              <a:headEnd/>
              <a:tailEnd/>
            </a:ln>
          </p:spPr>
          <p:txBody>
            <a:bodyPr wrap="none"/>
            <a:lstStyle/>
            <a:p>
              <a:endParaRPr lang="zh-CN" altLang="en-US"/>
            </a:p>
          </p:txBody>
        </p:sp>
        <p:grpSp>
          <p:nvGrpSpPr>
            <p:cNvPr id="5" name="Group 504"/>
            <p:cNvGrpSpPr>
              <a:grpSpLocks/>
            </p:cNvGrpSpPr>
            <p:nvPr/>
          </p:nvGrpSpPr>
          <p:grpSpPr bwMode="auto">
            <a:xfrm>
              <a:off x="3504" y="1056"/>
              <a:ext cx="672" cy="480"/>
              <a:chOff x="3504" y="1056"/>
              <a:chExt cx="672" cy="480"/>
            </a:xfrm>
          </p:grpSpPr>
          <p:graphicFrame>
            <p:nvGraphicFramePr>
              <p:cNvPr id="5126" name="Object 505"/>
              <p:cNvGraphicFramePr>
                <a:graphicFrameLocks noChangeAspect="1"/>
              </p:cNvGraphicFramePr>
              <p:nvPr/>
            </p:nvGraphicFramePr>
            <p:xfrm>
              <a:off x="3504" y="1056"/>
              <a:ext cx="285" cy="269"/>
            </p:xfrm>
            <a:graphic>
              <a:graphicData uri="http://schemas.openxmlformats.org/presentationml/2006/ole">
                <mc:AlternateContent xmlns:mc="http://schemas.openxmlformats.org/markup-compatibility/2006">
                  <mc:Choice xmlns:v="urn:schemas-microsoft-com:vml" Requires="v">
                    <p:oleObj spid="_x0000_s73055" name="Equation" r:id="rId19" imgW="342720" imgH="279360" progId="Equation.3">
                      <p:embed/>
                    </p:oleObj>
                  </mc:Choice>
                  <mc:Fallback>
                    <p:oleObj name="Equation" r:id="rId19" imgW="342720" imgH="279360" progId="Equation.3">
                      <p:embed/>
                      <p:pic>
                        <p:nvPicPr>
                          <p:cNvPr id="0" name="Object 50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04" y="1056"/>
                            <a:ext cx="285" cy="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506"/>
              <p:cNvGraphicFramePr>
                <a:graphicFrameLocks noChangeAspect="1"/>
              </p:cNvGraphicFramePr>
              <p:nvPr/>
            </p:nvGraphicFramePr>
            <p:xfrm>
              <a:off x="3936" y="1056"/>
              <a:ext cx="240" cy="288"/>
            </p:xfrm>
            <a:graphic>
              <a:graphicData uri="http://schemas.openxmlformats.org/presentationml/2006/ole">
                <mc:AlternateContent xmlns:mc="http://schemas.openxmlformats.org/markup-compatibility/2006">
                  <mc:Choice xmlns:v="urn:schemas-microsoft-com:vml" Requires="v">
                    <p:oleObj spid="_x0000_s73056" name="Equation" r:id="rId21" imgW="126720" imgH="177480" progId="Equation.3">
                      <p:embed/>
                    </p:oleObj>
                  </mc:Choice>
                  <mc:Fallback>
                    <p:oleObj name="Equation" r:id="rId21" imgW="126720" imgH="177480" progId="Equation.3">
                      <p:embed/>
                      <p:pic>
                        <p:nvPicPr>
                          <p:cNvPr id="0" name="Object 50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36" y="105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142" name="Arc 507"/>
              <p:cNvSpPr>
                <a:spLocks/>
              </p:cNvSpPr>
              <p:nvPr/>
            </p:nvSpPr>
            <p:spPr bwMode="auto">
              <a:xfrm flipH="1">
                <a:off x="4032" y="1344"/>
                <a:ext cx="101" cy="96"/>
              </a:xfrm>
              <a:custGeom>
                <a:avLst/>
                <a:gdLst>
                  <a:gd name="T0" fmla="*/ 0 w 33581"/>
                  <a:gd name="T1" fmla="*/ 16 h 21600"/>
                  <a:gd name="T2" fmla="*/ 101 w 33581"/>
                  <a:gd name="T3" fmla="*/ 96 h 21600"/>
                  <a:gd name="T4" fmla="*/ 36 w 33581"/>
                  <a:gd name="T5" fmla="*/ 96 h 21600"/>
                  <a:gd name="T6" fmla="*/ 0 60000 65536"/>
                  <a:gd name="T7" fmla="*/ 0 60000 65536"/>
                  <a:gd name="T8" fmla="*/ 0 60000 65536"/>
                  <a:gd name="T9" fmla="*/ 0 w 33581"/>
                  <a:gd name="T10" fmla="*/ 0 h 21600"/>
                  <a:gd name="T11" fmla="*/ 33581 w 33581"/>
                  <a:gd name="T12" fmla="*/ 21600 h 21600"/>
                </a:gdLst>
                <a:ahLst/>
                <a:cxnLst>
                  <a:cxn ang="T6">
                    <a:pos x="T0" y="T1"/>
                  </a:cxn>
                  <a:cxn ang="T7">
                    <a:pos x="T2" y="T3"/>
                  </a:cxn>
                  <a:cxn ang="T8">
                    <a:pos x="T4" y="T5"/>
                  </a:cxn>
                </a:cxnLst>
                <a:rect l="T9" t="T10" r="T11" b="T12"/>
                <a:pathLst>
                  <a:path w="33581" h="21600" fill="none" extrusionOk="0">
                    <a:moveTo>
                      <a:pt x="0" y="3627"/>
                    </a:moveTo>
                    <a:cubicBezTo>
                      <a:pt x="3548" y="1262"/>
                      <a:pt x="7716" y="-1"/>
                      <a:pt x="11981" y="0"/>
                    </a:cubicBezTo>
                    <a:cubicBezTo>
                      <a:pt x="23910" y="0"/>
                      <a:pt x="33581" y="9670"/>
                      <a:pt x="33581" y="21600"/>
                    </a:cubicBezTo>
                  </a:path>
                  <a:path w="33581" h="21600" stroke="0" extrusionOk="0">
                    <a:moveTo>
                      <a:pt x="0" y="3627"/>
                    </a:moveTo>
                    <a:cubicBezTo>
                      <a:pt x="3548" y="1262"/>
                      <a:pt x="7716" y="-1"/>
                      <a:pt x="11981" y="0"/>
                    </a:cubicBezTo>
                    <a:cubicBezTo>
                      <a:pt x="23910" y="0"/>
                      <a:pt x="33581" y="9670"/>
                      <a:pt x="33581" y="21600"/>
                    </a:cubicBezTo>
                    <a:lnTo>
                      <a:pt x="11981" y="21600"/>
                    </a:lnTo>
                    <a:close/>
                  </a:path>
                </a:pathLst>
              </a:custGeom>
              <a:noFill/>
              <a:ln w="28575">
                <a:solidFill>
                  <a:schemeClr val="hlink"/>
                </a:solidFill>
                <a:round/>
                <a:headEnd/>
                <a:tailEnd/>
              </a:ln>
            </p:spPr>
            <p:txBody>
              <a:bodyPr wrap="none" anchor="ctr"/>
              <a:lstStyle/>
              <a:p>
                <a:endParaRPr lang="zh-CN" altLang="en-US"/>
              </a:p>
            </p:txBody>
          </p:sp>
          <p:sp>
            <p:nvSpPr>
              <p:cNvPr id="5143" name="Line 508"/>
              <p:cNvSpPr>
                <a:spLocks noChangeShapeType="1"/>
              </p:cNvSpPr>
              <p:nvPr/>
            </p:nvSpPr>
            <p:spPr bwMode="auto">
              <a:xfrm flipH="1" flipV="1">
                <a:off x="3758" y="1121"/>
                <a:ext cx="390" cy="415"/>
              </a:xfrm>
              <a:prstGeom prst="line">
                <a:avLst/>
              </a:prstGeom>
              <a:noFill/>
              <a:ln w="38100">
                <a:solidFill>
                  <a:srgbClr val="FF0000"/>
                </a:solidFill>
                <a:round/>
                <a:headEnd/>
                <a:tailEnd type="triangle" w="sm" len="lg"/>
              </a:ln>
            </p:spPr>
            <p:txBody>
              <a:bodyPr wrap="none" anchor="ctr"/>
              <a:lstStyle/>
              <a:p>
                <a:endParaRPr lang="zh-CN" altLang="en-US"/>
              </a:p>
            </p:txBody>
          </p:sp>
        </p:grpSp>
      </p:grpSp>
      <p:grpSp>
        <p:nvGrpSpPr>
          <p:cNvPr id="6" name="Group 509"/>
          <p:cNvGrpSpPr>
            <a:grpSpLocks/>
          </p:cNvGrpSpPr>
          <p:nvPr/>
        </p:nvGrpSpPr>
        <p:grpSpPr bwMode="auto">
          <a:xfrm>
            <a:off x="6567488" y="2162175"/>
            <a:ext cx="671512" cy="560388"/>
            <a:chOff x="4128" y="1362"/>
            <a:chExt cx="432" cy="353"/>
          </a:xfrm>
        </p:grpSpPr>
        <p:graphicFrame>
          <p:nvGraphicFramePr>
            <p:cNvPr id="5125" name="Object 510"/>
            <p:cNvGraphicFramePr>
              <a:graphicFrameLocks noChangeAspect="1"/>
            </p:cNvGraphicFramePr>
            <p:nvPr/>
          </p:nvGraphicFramePr>
          <p:xfrm>
            <a:off x="4176" y="1430"/>
            <a:ext cx="384" cy="285"/>
          </p:xfrm>
          <a:graphic>
            <a:graphicData uri="http://schemas.openxmlformats.org/presentationml/2006/ole">
              <mc:AlternateContent xmlns:mc="http://schemas.openxmlformats.org/markup-compatibility/2006">
                <mc:Choice xmlns:v="urn:schemas-microsoft-com:vml" Requires="v">
                  <p:oleObj spid="_x0000_s73057" name="Equation" r:id="rId23" imgW="393480" imgH="291960" progId="Equation.3">
                    <p:embed/>
                  </p:oleObj>
                </mc:Choice>
                <mc:Fallback>
                  <p:oleObj name="Equation" r:id="rId23" imgW="393480" imgH="291960" progId="Equation.3">
                    <p:embed/>
                    <p:pic>
                      <p:nvPicPr>
                        <p:cNvPr id="0" name="Object 51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76" y="1430"/>
                          <a:ext cx="384"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9" name="AutoShape 511"/>
            <p:cNvSpPr>
              <a:spLocks noChangeArrowheads="1"/>
            </p:cNvSpPr>
            <p:nvPr/>
          </p:nvSpPr>
          <p:spPr bwMode="auto">
            <a:xfrm rot="2630226">
              <a:off x="4128" y="1362"/>
              <a:ext cx="96" cy="240"/>
            </a:xfrm>
            <a:prstGeom prst="upArrow">
              <a:avLst>
                <a:gd name="adj1" fmla="val 50000"/>
                <a:gd name="adj2" fmla="val 128912"/>
              </a:avLst>
            </a:prstGeom>
            <a:solidFill>
              <a:srgbClr val="F8ECFE"/>
            </a:solidFill>
            <a:ln w="38100">
              <a:solidFill>
                <a:srgbClr val="9933FF"/>
              </a:solidFill>
              <a:miter lim="800000"/>
              <a:headEnd/>
              <a:tailEnd/>
            </a:ln>
          </p:spPr>
          <p:txBody>
            <a:bodyPr vert="eaVert" wrap="none" anchor="ctr"/>
            <a:lstStyle/>
            <a:p>
              <a:endParaRPr lang="zh-CN" altLang="en-US"/>
            </a:p>
          </p:txBody>
        </p:sp>
      </p:grpSp>
      <p:sp>
        <p:nvSpPr>
          <p:cNvPr id="17726" name="Line 318"/>
          <p:cNvSpPr>
            <a:spLocks noChangeShapeType="1"/>
          </p:cNvSpPr>
          <p:nvPr/>
        </p:nvSpPr>
        <p:spPr bwMode="auto">
          <a:xfrm>
            <a:off x="5402263" y="3124200"/>
            <a:ext cx="2386012" cy="0"/>
          </a:xfrm>
          <a:prstGeom prst="line">
            <a:avLst/>
          </a:prstGeom>
          <a:noFill/>
          <a:ln w="38100">
            <a:solidFill>
              <a:srgbClr val="FF0000"/>
            </a:solidFill>
            <a:prstDash val="dash"/>
            <a:round/>
            <a:headEnd/>
            <a:tailEnd type="triangle" w="sm" len="lg"/>
          </a:ln>
        </p:spPr>
        <p:txBody>
          <a:bodyPr wrap="none" anchor="ctr"/>
          <a:lstStyle/>
          <a:p>
            <a:endParaRPr lang="zh-CN" altLang="en-US"/>
          </a:p>
        </p:txBody>
      </p:sp>
      <p:sp>
        <p:nvSpPr>
          <p:cNvPr id="106" name="Text Box 37"/>
          <p:cNvSpPr txBox="1">
            <a:spLocks noChangeArrowheads="1"/>
          </p:cNvSpPr>
          <p:nvPr/>
        </p:nvSpPr>
        <p:spPr bwMode="auto">
          <a:xfrm>
            <a:off x="705827" y="152400"/>
            <a:ext cx="3561373"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一 安培定律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7515"/>
                                        </p:tgtEl>
                                        <p:attrNameLst>
                                          <p:attrName>style.visibility</p:attrName>
                                        </p:attrNameLst>
                                      </p:cBhvr>
                                      <p:to>
                                        <p:strVal val="visible"/>
                                      </p:to>
                                    </p:set>
                                    <p:animEffect transition="in" filter="blinds(vertical)">
                                      <p:cBhvr>
                                        <p:cTn id="7" dur="500"/>
                                        <p:tgtEl>
                                          <p:spTgt spid="175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7514"/>
                                        </p:tgtEl>
                                        <p:attrNameLst>
                                          <p:attrName>style.visibility</p:attrName>
                                        </p:attrNameLst>
                                      </p:cBhvr>
                                      <p:to>
                                        <p:strVal val="visible"/>
                                      </p:to>
                                    </p:set>
                                    <p:animEffect transition="in" filter="blinds(vertical)">
                                      <p:cBhvr>
                                        <p:cTn id="12" dur="500"/>
                                        <p:tgtEl>
                                          <p:spTgt spid="175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7513"/>
                                        </p:tgtEl>
                                        <p:attrNameLst>
                                          <p:attrName>style.visibility</p:attrName>
                                        </p:attrNameLst>
                                      </p:cBhvr>
                                      <p:to>
                                        <p:strVal val="visible"/>
                                      </p:to>
                                    </p:set>
                                    <p:animEffect transition="in" filter="blinds(vertical)">
                                      <p:cBhvr>
                                        <p:cTn id="17" dur="500"/>
                                        <p:tgtEl>
                                          <p:spTgt spid="175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726"/>
                                        </p:tgtEl>
                                        <p:attrNameLst>
                                          <p:attrName>style.visibility</p:attrName>
                                        </p:attrNameLst>
                                      </p:cBhvr>
                                      <p:to>
                                        <p:strVal val="visible"/>
                                      </p:to>
                                    </p:set>
                                    <p:animEffect transition="in" filter="box(in)">
                                      <p:cBhvr>
                                        <p:cTn id="22" dur="500"/>
                                        <p:tgtEl>
                                          <p:spTgt spid="177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7410"/>
                                        </p:tgtEl>
                                        <p:attrNameLst>
                                          <p:attrName>style.visibility</p:attrName>
                                        </p:attrNameLst>
                                      </p:cBhvr>
                                      <p:to>
                                        <p:strVal val="visible"/>
                                      </p:to>
                                    </p:set>
                                    <p:animEffect transition="in" filter="blinds(vertical)">
                                      <p:cBhvr>
                                        <p:cTn id="2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autoUpdateAnimBg="0"/>
      <p:bldP spid="1772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Text Box 2"/>
          <p:cNvSpPr txBox="1">
            <a:spLocks noChangeArrowheads="1"/>
          </p:cNvSpPr>
          <p:nvPr/>
        </p:nvSpPr>
        <p:spPr bwMode="auto">
          <a:xfrm>
            <a:off x="363538" y="1153180"/>
            <a:ext cx="8672512" cy="523220"/>
          </a:xfrm>
          <a:prstGeom prst="rect">
            <a:avLst/>
          </a:prstGeom>
          <a:noFill/>
          <a:ln w="9525">
            <a:noFill/>
            <a:miter lim="800000"/>
            <a:headEnd/>
            <a:tailEnd/>
          </a:ln>
        </p:spPr>
        <p:txBody>
          <a:bodyPr>
            <a:spAutoFit/>
          </a:bodyPr>
          <a:lstStyle/>
          <a:p>
            <a:r>
              <a:rPr kumimoji="1" lang="en-US" altLang="zh-CN" sz="2800" dirty="0">
                <a:solidFill>
                  <a:srgbClr val="FF3300"/>
                </a:solidFill>
                <a:latin typeface="黑体" pitchFamily="49" charset="-122"/>
                <a:ea typeface="黑体" pitchFamily="49" charset="-122"/>
              </a:rPr>
              <a:t> </a:t>
            </a:r>
            <a:r>
              <a:rPr kumimoji="1" lang="zh-CN" altLang="en-US" sz="2800" dirty="0">
                <a:latin typeface="黑体" pitchFamily="49" charset="-122"/>
                <a:ea typeface="黑体" pitchFamily="49" charset="-122"/>
              </a:rPr>
              <a:t>分析任意形状的平面载流曲线在匀强磁场中受力情况。</a:t>
            </a:r>
          </a:p>
        </p:txBody>
      </p:sp>
      <p:graphicFrame>
        <p:nvGraphicFramePr>
          <p:cNvPr id="6146" name="Object 5"/>
          <p:cNvGraphicFramePr>
            <a:graphicFrameLocks noChangeAspect="1"/>
          </p:cNvGraphicFramePr>
          <p:nvPr/>
        </p:nvGraphicFramePr>
        <p:xfrm>
          <a:off x="3124200" y="2982913"/>
          <a:ext cx="290513" cy="304800"/>
        </p:xfrm>
        <a:graphic>
          <a:graphicData uri="http://schemas.openxmlformats.org/presentationml/2006/ole">
            <mc:AlternateContent xmlns:mc="http://schemas.openxmlformats.org/markup-compatibility/2006">
              <mc:Choice xmlns:v="urn:schemas-microsoft-com:vml" Requires="v">
                <p:oleObj spid="_x0000_s73978" name="公式" r:id="rId3" imgW="241200" imgH="253800" progId="Equation.3">
                  <p:embed/>
                </p:oleObj>
              </mc:Choice>
              <mc:Fallback>
                <p:oleObj name="公式" r:id="rId3" imgW="241200" imgH="253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82913"/>
                        <a:ext cx="29051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6"/>
          <p:cNvGraphicFramePr>
            <a:graphicFrameLocks noChangeAspect="1"/>
          </p:cNvGraphicFramePr>
          <p:nvPr/>
        </p:nvGraphicFramePr>
        <p:xfrm>
          <a:off x="5638800" y="3440113"/>
          <a:ext cx="263525" cy="381000"/>
        </p:xfrm>
        <a:graphic>
          <a:graphicData uri="http://schemas.openxmlformats.org/presentationml/2006/ole">
            <mc:AlternateContent xmlns:mc="http://schemas.openxmlformats.org/markup-compatibility/2006">
              <mc:Choice xmlns:v="urn:schemas-microsoft-com:vml" Requires="v">
                <p:oleObj spid="_x0000_s73979" name="公式" r:id="rId5" imgW="228600" imgH="330120" progId="Equation.3">
                  <p:embed/>
                </p:oleObj>
              </mc:Choice>
              <mc:Fallback>
                <p:oleObj name="公式" r:id="rId5" imgW="228600" imgH="33012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440113"/>
                        <a:ext cx="2635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7"/>
          <p:cNvGraphicFramePr>
            <a:graphicFrameLocks noChangeAspect="1"/>
          </p:cNvGraphicFramePr>
          <p:nvPr/>
        </p:nvGraphicFramePr>
        <p:xfrm>
          <a:off x="4267200" y="2449513"/>
          <a:ext cx="582613" cy="404812"/>
        </p:xfrm>
        <a:graphic>
          <a:graphicData uri="http://schemas.openxmlformats.org/presentationml/2006/ole">
            <mc:AlternateContent xmlns:mc="http://schemas.openxmlformats.org/markup-compatibility/2006">
              <mc:Choice xmlns:v="urn:schemas-microsoft-com:vml" Requires="v">
                <p:oleObj spid="_x0000_s73980" name="公式" r:id="rId7" imgW="583920" imgH="406080" progId="Equation.3">
                  <p:embed/>
                </p:oleObj>
              </mc:Choice>
              <mc:Fallback>
                <p:oleObj name="公式" r:id="rId7" imgW="583920" imgH="4060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2449513"/>
                        <a:ext cx="5826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6" name="Arc 8"/>
          <p:cNvSpPr>
            <a:spLocks/>
          </p:cNvSpPr>
          <p:nvPr/>
        </p:nvSpPr>
        <p:spPr bwMode="auto">
          <a:xfrm>
            <a:off x="4343400" y="3365500"/>
            <a:ext cx="914400" cy="174625"/>
          </a:xfrm>
          <a:custGeom>
            <a:avLst/>
            <a:gdLst>
              <a:gd name="T0" fmla="*/ 897721 w 21600"/>
              <a:gd name="T1" fmla="*/ 0 h 4108"/>
              <a:gd name="T2" fmla="*/ 914400 w 21600"/>
              <a:gd name="T3" fmla="*/ 169396 h 4108"/>
              <a:gd name="T4" fmla="*/ 0 w 21600"/>
              <a:gd name="T5" fmla="*/ 174625 h 4108"/>
              <a:gd name="T6" fmla="*/ 0 60000 65536"/>
              <a:gd name="T7" fmla="*/ 0 60000 65536"/>
              <a:gd name="T8" fmla="*/ 0 60000 65536"/>
              <a:gd name="T9" fmla="*/ 0 w 21600"/>
              <a:gd name="T10" fmla="*/ 0 h 4108"/>
              <a:gd name="T11" fmla="*/ 21600 w 21600"/>
              <a:gd name="T12" fmla="*/ 4108 h 4108"/>
            </a:gdLst>
            <a:ahLst/>
            <a:cxnLst>
              <a:cxn ang="T6">
                <a:pos x="T0" y="T1"/>
              </a:cxn>
              <a:cxn ang="T7">
                <a:pos x="T2" y="T3"/>
              </a:cxn>
              <a:cxn ang="T8">
                <a:pos x="T4" y="T5"/>
              </a:cxn>
            </a:cxnLst>
            <a:rect l="T9" t="T10" r="T11" b="T12"/>
            <a:pathLst>
              <a:path w="21600" h="4108" fill="none" extrusionOk="0">
                <a:moveTo>
                  <a:pt x="21205" y="0"/>
                </a:moveTo>
                <a:cubicBezTo>
                  <a:pt x="21460" y="1313"/>
                  <a:pt x="21592" y="2647"/>
                  <a:pt x="21599" y="3985"/>
                </a:cubicBezTo>
              </a:path>
              <a:path w="21600" h="4108" stroke="0" extrusionOk="0">
                <a:moveTo>
                  <a:pt x="21205" y="0"/>
                </a:moveTo>
                <a:cubicBezTo>
                  <a:pt x="21460" y="1313"/>
                  <a:pt x="21592" y="2647"/>
                  <a:pt x="21599" y="3985"/>
                </a:cubicBezTo>
                <a:lnTo>
                  <a:pt x="0" y="4108"/>
                </a:lnTo>
                <a:close/>
              </a:path>
            </a:pathLst>
          </a:custGeom>
          <a:noFill/>
          <a:ln w="28575">
            <a:solidFill>
              <a:schemeClr val="tx1"/>
            </a:solidFill>
            <a:round/>
            <a:headEnd/>
            <a:tailEnd/>
          </a:ln>
        </p:spPr>
        <p:txBody>
          <a:bodyPr wrap="none" anchor="ctr"/>
          <a:lstStyle/>
          <a:p>
            <a:endParaRPr lang="zh-CN" altLang="en-US"/>
          </a:p>
        </p:txBody>
      </p:sp>
      <p:graphicFrame>
        <p:nvGraphicFramePr>
          <p:cNvPr id="6149" name="Object 9"/>
          <p:cNvGraphicFramePr>
            <a:graphicFrameLocks noChangeAspect="1"/>
          </p:cNvGraphicFramePr>
          <p:nvPr/>
        </p:nvGraphicFramePr>
        <p:xfrm>
          <a:off x="5410200" y="3287713"/>
          <a:ext cx="166688" cy="241300"/>
        </p:xfrm>
        <a:graphic>
          <a:graphicData uri="http://schemas.openxmlformats.org/presentationml/2006/ole">
            <mc:AlternateContent xmlns:mc="http://schemas.openxmlformats.org/markup-compatibility/2006">
              <mc:Choice xmlns:v="urn:schemas-microsoft-com:vml" Requires="v">
                <p:oleObj spid="_x0000_s73981" name="公式" r:id="rId9" imgW="228600" imgH="330120" progId="Equation.3">
                  <p:embed/>
                </p:oleObj>
              </mc:Choice>
              <mc:Fallback>
                <p:oleObj name="公式" r:id="rId9" imgW="228600" imgH="33012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200" y="3287713"/>
                        <a:ext cx="166688"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13"/>
          <p:cNvGraphicFramePr>
            <a:graphicFrameLocks noChangeAspect="1"/>
          </p:cNvGraphicFramePr>
          <p:nvPr/>
        </p:nvGraphicFramePr>
        <p:xfrm>
          <a:off x="3810000" y="3255963"/>
          <a:ext cx="279400" cy="381000"/>
        </p:xfrm>
        <a:graphic>
          <a:graphicData uri="http://schemas.openxmlformats.org/presentationml/2006/ole">
            <mc:AlternateContent xmlns:mc="http://schemas.openxmlformats.org/markup-compatibility/2006">
              <mc:Choice xmlns:v="urn:schemas-microsoft-com:vml" Requires="v">
                <p:oleObj spid="_x0000_s73982" name="公式" r:id="rId11" imgW="279360" imgH="380880" progId="Equation.3">
                  <p:embed/>
                </p:oleObj>
              </mc:Choice>
              <mc:Fallback>
                <p:oleObj name="公式" r:id="rId11" imgW="279360" imgH="38088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255963"/>
                        <a:ext cx="279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90" name="Text Box 14"/>
          <p:cNvSpPr txBox="1">
            <a:spLocks noChangeArrowheads="1"/>
          </p:cNvSpPr>
          <p:nvPr/>
        </p:nvSpPr>
        <p:spPr bwMode="auto">
          <a:xfrm>
            <a:off x="971551" y="5516563"/>
            <a:ext cx="4438650" cy="523220"/>
          </a:xfrm>
          <a:prstGeom prst="rect">
            <a:avLst/>
          </a:prstGeom>
          <a:noFill/>
          <a:ln w="9525">
            <a:noFill/>
            <a:miter lim="800000"/>
            <a:headEnd/>
            <a:tailEnd/>
          </a:ln>
        </p:spPr>
        <p:txBody>
          <a:bodyPr wrap="square">
            <a:spAutoFit/>
          </a:bodyPr>
          <a:lstStyle/>
          <a:p>
            <a:r>
              <a:rPr kumimoji="1" lang="zh-CN" altLang="en-US" sz="2800" dirty="0">
                <a:solidFill>
                  <a:srgbClr val="FF0000"/>
                </a:solidFill>
                <a:latin typeface="黑体" pitchFamily="49" charset="-122"/>
                <a:ea typeface="黑体" pitchFamily="49" charset="-122"/>
              </a:rPr>
              <a:t>相当于直线 </a:t>
            </a:r>
            <a:r>
              <a:rPr kumimoji="1" lang="en-US" altLang="zh-CN" sz="2800" i="1" dirty="0">
                <a:solidFill>
                  <a:srgbClr val="FF0000"/>
                </a:solidFill>
                <a:latin typeface="Times New Roman" pitchFamily="18" charset="0"/>
                <a:ea typeface="黑体" pitchFamily="49" charset="-122"/>
                <a:cs typeface="Times New Roman" pitchFamily="18" charset="0"/>
              </a:rPr>
              <a:t>L</a:t>
            </a:r>
            <a:r>
              <a:rPr kumimoji="1" lang="en-US" altLang="zh-CN" sz="2800" dirty="0">
                <a:solidFill>
                  <a:srgbClr val="FF0000"/>
                </a:solidFill>
                <a:latin typeface="黑体" pitchFamily="49" charset="-122"/>
                <a:ea typeface="黑体" pitchFamily="49" charset="-122"/>
              </a:rPr>
              <a:t> </a:t>
            </a:r>
            <a:r>
              <a:rPr kumimoji="1" lang="zh-CN" altLang="en-US" sz="2800" dirty="0">
                <a:solidFill>
                  <a:srgbClr val="FF0000"/>
                </a:solidFill>
                <a:latin typeface="黑体" pitchFamily="49" charset="-122"/>
                <a:ea typeface="黑体" pitchFamily="49" charset="-122"/>
              </a:rPr>
              <a:t>所受的力！</a:t>
            </a:r>
          </a:p>
        </p:txBody>
      </p:sp>
      <p:sp>
        <p:nvSpPr>
          <p:cNvPr id="6158" name="Freeform 15"/>
          <p:cNvSpPr>
            <a:spLocks/>
          </p:cNvSpPr>
          <p:nvPr/>
        </p:nvSpPr>
        <p:spPr bwMode="auto">
          <a:xfrm>
            <a:off x="3352800" y="2830513"/>
            <a:ext cx="2679700" cy="800100"/>
          </a:xfrm>
          <a:custGeom>
            <a:avLst/>
            <a:gdLst>
              <a:gd name="T0" fmla="*/ 0 w 1688"/>
              <a:gd name="T1" fmla="*/ 120 h 504"/>
              <a:gd name="T2" fmla="*/ 144 w 1688"/>
              <a:gd name="T3" fmla="*/ 72 h 504"/>
              <a:gd name="T4" fmla="*/ 384 w 1688"/>
              <a:gd name="T5" fmla="*/ 24 h 504"/>
              <a:gd name="T6" fmla="*/ 624 w 1688"/>
              <a:gd name="T7" fmla="*/ 24 h 504"/>
              <a:gd name="T8" fmla="*/ 672 w 1688"/>
              <a:gd name="T9" fmla="*/ 168 h 504"/>
              <a:gd name="T10" fmla="*/ 672 w 1688"/>
              <a:gd name="T11" fmla="*/ 264 h 504"/>
              <a:gd name="T12" fmla="*/ 912 w 1688"/>
              <a:gd name="T13" fmla="*/ 168 h 504"/>
              <a:gd name="T14" fmla="*/ 1152 w 1688"/>
              <a:gd name="T15" fmla="*/ 72 h 504"/>
              <a:gd name="T16" fmla="*/ 1344 w 1688"/>
              <a:gd name="T17" fmla="*/ 24 h 504"/>
              <a:gd name="T18" fmla="*/ 1536 w 1688"/>
              <a:gd name="T19" fmla="*/ 24 h 504"/>
              <a:gd name="T20" fmla="*/ 1632 w 1688"/>
              <a:gd name="T21" fmla="*/ 72 h 504"/>
              <a:gd name="T22" fmla="*/ 1680 w 1688"/>
              <a:gd name="T23" fmla="*/ 168 h 504"/>
              <a:gd name="T24" fmla="*/ 1584 w 1688"/>
              <a:gd name="T25" fmla="*/ 312 h 504"/>
              <a:gd name="T26" fmla="*/ 1344 w 1688"/>
              <a:gd name="T27" fmla="*/ 504 h 5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88"/>
              <a:gd name="T43" fmla="*/ 0 h 504"/>
              <a:gd name="T44" fmla="*/ 1688 w 1688"/>
              <a:gd name="T45" fmla="*/ 504 h 5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88" h="504">
                <a:moveTo>
                  <a:pt x="0" y="120"/>
                </a:moveTo>
                <a:cubicBezTo>
                  <a:pt x="40" y="104"/>
                  <a:pt x="80" y="88"/>
                  <a:pt x="144" y="72"/>
                </a:cubicBezTo>
                <a:cubicBezTo>
                  <a:pt x="208" y="56"/>
                  <a:pt x="304" y="32"/>
                  <a:pt x="384" y="24"/>
                </a:cubicBezTo>
                <a:cubicBezTo>
                  <a:pt x="464" y="16"/>
                  <a:pt x="576" y="0"/>
                  <a:pt x="624" y="24"/>
                </a:cubicBezTo>
                <a:cubicBezTo>
                  <a:pt x="672" y="48"/>
                  <a:pt x="664" y="128"/>
                  <a:pt x="672" y="168"/>
                </a:cubicBezTo>
                <a:cubicBezTo>
                  <a:pt x="680" y="208"/>
                  <a:pt x="632" y="264"/>
                  <a:pt x="672" y="264"/>
                </a:cubicBezTo>
                <a:cubicBezTo>
                  <a:pt x="712" y="264"/>
                  <a:pt x="832" y="200"/>
                  <a:pt x="912" y="168"/>
                </a:cubicBezTo>
                <a:cubicBezTo>
                  <a:pt x="992" y="136"/>
                  <a:pt x="1080" y="96"/>
                  <a:pt x="1152" y="72"/>
                </a:cubicBezTo>
                <a:cubicBezTo>
                  <a:pt x="1224" y="48"/>
                  <a:pt x="1280" y="32"/>
                  <a:pt x="1344" y="24"/>
                </a:cubicBezTo>
                <a:cubicBezTo>
                  <a:pt x="1408" y="16"/>
                  <a:pt x="1488" y="16"/>
                  <a:pt x="1536" y="24"/>
                </a:cubicBezTo>
                <a:cubicBezTo>
                  <a:pt x="1584" y="32"/>
                  <a:pt x="1608" y="48"/>
                  <a:pt x="1632" y="72"/>
                </a:cubicBezTo>
                <a:cubicBezTo>
                  <a:pt x="1656" y="96"/>
                  <a:pt x="1688" y="128"/>
                  <a:pt x="1680" y="168"/>
                </a:cubicBezTo>
                <a:cubicBezTo>
                  <a:pt x="1672" y="208"/>
                  <a:pt x="1640" y="256"/>
                  <a:pt x="1584" y="312"/>
                </a:cubicBezTo>
                <a:cubicBezTo>
                  <a:pt x="1528" y="368"/>
                  <a:pt x="1384" y="472"/>
                  <a:pt x="1344" y="504"/>
                </a:cubicBezTo>
              </a:path>
            </a:pathLst>
          </a:custGeom>
          <a:noFill/>
          <a:ln w="38100">
            <a:solidFill>
              <a:schemeClr val="accent2"/>
            </a:solidFill>
            <a:round/>
            <a:headEnd/>
            <a:tailEnd/>
          </a:ln>
        </p:spPr>
        <p:txBody>
          <a:bodyPr wrap="none" anchor="ctr"/>
          <a:lstStyle/>
          <a:p>
            <a:endParaRPr lang="zh-CN" altLang="en-US"/>
          </a:p>
        </p:txBody>
      </p:sp>
      <p:graphicFrame>
        <p:nvGraphicFramePr>
          <p:cNvPr id="50193" name="Object 17"/>
          <p:cNvGraphicFramePr>
            <a:graphicFrameLocks noChangeAspect="1"/>
          </p:cNvGraphicFramePr>
          <p:nvPr/>
        </p:nvGraphicFramePr>
        <p:xfrm>
          <a:off x="3924300" y="4876800"/>
          <a:ext cx="2339975" cy="550863"/>
        </p:xfrm>
        <a:graphic>
          <a:graphicData uri="http://schemas.openxmlformats.org/presentationml/2006/ole">
            <mc:AlternateContent xmlns:mc="http://schemas.openxmlformats.org/markup-compatibility/2006">
              <mc:Choice xmlns:v="urn:schemas-microsoft-com:vml" Requires="v">
                <p:oleObj spid="_x0000_s73983" name="公式" r:id="rId13" imgW="863280" imgH="203040" progId="Equation.3">
                  <p:embed/>
                </p:oleObj>
              </mc:Choice>
              <mc:Fallback>
                <p:oleObj name="公式" r:id="rId13" imgW="863280" imgH="20304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4300" y="4876800"/>
                        <a:ext cx="2339975" cy="55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9" name="Line 18"/>
          <p:cNvSpPr>
            <a:spLocks noChangeShapeType="1"/>
          </p:cNvSpPr>
          <p:nvPr/>
        </p:nvSpPr>
        <p:spPr bwMode="auto">
          <a:xfrm>
            <a:off x="3352800" y="2982913"/>
            <a:ext cx="2209800" cy="685800"/>
          </a:xfrm>
          <a:prstGeom prst="line">
            <a:avLst/>
          </a:prstGeom>
          <a:noFill/>
          <a:ln w="38100">
            <a:solidFill>
              <a:srgbClr val="FF3300"/>
            </a:solidFill>
            <a:round/>
            <a:headEnd/>
            <a:tailEnd type="triangle" w="med" len="med"/>
          </a:ln>
        </p:spPr>
        <p:txBody>
          <a:bodyPr wrap="none" anchor="ctr"/>
          <a:lstStyle/>
          <a:p>
            <a:endParaRPr lang="zh-CN" altLang="en-US"/>
          </a:p>
        </p:txBody>
      </p:sp>
      <p:graphicFrame>
        <p:nvGraphicFramePr>
          <p:cNvPr id="50195" name="Object 19"/>
          <p:cNvGraphicFramePr>
            <a:graphicFrameLocks noChangeAspect="1"/>
          </p:cNvGraphicFramePr>
          <p:nvPr/>
        </p:nvGraphicFramePr>
        <p:xfrm>
          <a:off x="1476375" y="4868863"/>
          <a:ext cx="2336800" cy="515937"/>
        </p:xfrm>
        <a:graphic>
          <a:graphicData uri="http://schemas.openxmlformats.org/presentationml/2006/ole">
            <mc:AlternateContent xmlns:mc="http://schemas.openxmlformats.org/markup-compatibility/2006">
              <mc:Choice xmlns:v="urn:schemas-microsoft-com:vml" Requires="v">
                <p:oleObj spid="_x0000_s73984" name="公式" r:id="rId15" imgW="685800" imgH="203040" progId="Equation.3">
                  <p:embed/>
                </p:oleObj>
              </mc:Choice>
              <mc:Fallback>
                <p:oleObj name="公式" r:id="rId15" imgW="685800" imgH="20304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76375" y="4868863"/>
                        <a:ext cx="23368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4"/>
          <p:cNvGrpSpPr>
            <a:grpSpLocks/>
          </p:cNvGrpSpPr>
          <p:nvPr/>
        </p:nvGrpSpPr>
        <p:grpSpPr bwMode="auto">
          <a:xfrm>
            <a:off x="2362200" y="1916113"/>
            <a:ext cx="4343400" cy="2667000"/>
            <a:chOff x="1488" y="576"/>
            <a:chExt cx="2496" cy="1536"/>
          </a:xfrm>
        </p:grpSpPr>
        <p:sp>
          <p:nvSpPr>
            <p:cNvPr id="6162" name="Line 25"/>
            <p:cNvSpPr>
              <a:spLocks noChangeShapeType="1"/>
            </p:cNvSpPr>
            <p:nvPr/>
          </p:nvSpPr>
          <p:spPr bwMode="auto">
            <a:xfrm flipV="1">
              <a:off x="1488" y="720"/>
              <a:ext cx="1728" cy="576"/>
            </a:xfrm>
            <a:prstGeom prst="line">
              <a:avLst/>
            </a:prstGeom>
            <a:noFill/>
            <a:ln w="19050">
              <a:solidFill>
                <a:schemeClr val="tx1"/>
              </a:solidFill>
              <a:round/>
              <a:headEnd/>
              <a:tailEnd type="triangle" w="med" len="med"/>
            </a:ln>
          </p:spPr>
          <p:txBody>
            <a:bodyPr wrap="none" anchor="ctr"/>
            <a:lstStyle/>
            <a:p>
              <a:endParaRPr lang="zh-CN" altLang="en-US"/>
            </a:p>
          </p:txBody>
        </p:sp>
        <p:graphicFrame>
          <p:nvGraphicFramePr>
            <p:cNvPr id="6153" name="Object 26"/>
            <p:cNvGraphicFramePr>
              <a:graphicFrameLocks noChangeAspect="1"/>
            </p:cNvGraphicFramePr>
            <p:nvPr/>
          </p:nvGraphicFramePr>
          <p:xfrm>
            <a:off x="3504" y="576"/>
            <a:ext cx="199" cy="240"/>
          </p:xfrm>
          <a:graphic>
            <a:graphicData uri="http://schemas.openxmlformats.org/presentationml/2006/ole">
              <mc:AlternateContent xmlns:mc="http://schemas.openxmlformats.org/markup-compatibility/2006">
                <mc:Choice xmlns:v="urn:schemas-microsoft-com:vml" Requires="v">
                  <p:oleObj spid="_x0000_s73985" name="公式" r:id="rId17" imgW="317160" imgH="380880" progId="Equation.3">
                    <p:embed/>
                  </p:oleObj>
                </mc:Choice>
                <mc:Fallback>
                  <p:oleObj name="公式" r:id="rId17" imgW="317160" imgH="38088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4" y="576"/>
                          <a:ext cx="199"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3" name="Line 27"/>
            <p:cNvSpPr>
              <a:spLocks noChangeShapeType="1"/>
            </p:cNvSpPr>
            <p:nvPr/>
          </p:nvSpPr>
          <p:spPr bwMode="auto">
            <a:xfrm flipV="1">
              <a:off x="1632" y="960"/>
              <a:ext cx="1824" cy="624"/>
            </a:xfrm>
            <a:prstGeom prst="line">
              <a:avLst/>
            </a:prstGeom>
            <a:noFill/>
            <a:ln w="19050">
              <a:solidFill>
                <a:schemeClr val="tx1"/>
              </a:solidFill>
              <a:round/>
              <a:headEnd/>
              <a:tailEnd type="triangle" w="med" len="med"/>
            </a:ln>
          </p:spPr>
          <p:txBody>
            <a:bodyPr wrap="none" anchor="ctr"/>
            <a:lstStyle/>
            <a:p>
              <a:endParaRPr lang="zh-CN" altLang="en-US"/>
            </a:p>
          </p:txBody>
        </p:sp>
        <p:sp>
          <p:nvSpPr>
            <p:cNvPr id="6164" name="Line 28"/>
            <p:cNvSpPr>
              <a:spLocks noChangeShapeType="1"/>
            </p:cNvSpPr>
            <p:nvPr/>
          </p:nvSpPr>
          <p:spPr bwMode="auto">
            <a:xfrm flipV="1">
              <a:off x="1920" y="1152"/>
              <a:ext cx="1872" cy="72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6165" name="Line 29"/>
            <p:cNvSpPr>
              <a:spLocks noChangeShapeType="1"/>
            </p:cNvSpPr>
            <p:nvPr/>
          </p:nvSpPr>
          <p:spPr bwMode="auto">
            <a:xfrm flipV="1">
              <a:off x="2208" y="1440"/>
              <a:ext cx="1776" cy="672"/>
            </a:xfrm>
            <a:prstGeom prst="line">
              <a:avLst/>
            </a:prstGeom>
            <a:noFill/>
            <a:ln w="19050">
              <a:solidFill>
                <a:schemeClr val="tx1"/>
              </a:solidFill>
              <a:round/>
              <a:headEnd/>
              <a:tailEnd type="triangle" w="med" len="med"/>
            </a:ln>
          </p:spPr>
          <p:txBody>
            <a:bodyPr wrap="none" anchor="ctr"/>
            <a:lstStyle/>
            <a:p>
              <a:endParaRPr lang="zh-CN" altLang="en-US"/>
            </a:p>
          </p:txBody>
        </p:sp>
      </p:grpSp>
      <p:sp>
        <p:nvSpPr>
          <p:cNvPr id="6161" name="Line 30"/>
          <p:cNvSpPr>
            <a:spLocks noChangeShapeType="1"/>
          </p:cNvSpPr>
          <p:nvPr/>
        </p:nvSpPr>
        <p:spPr bwMode="auto">
          <a:xfrm flipV="1">
            <a:off x="3810000" y="2830513"/>
            <a:ext cx="457200" cy="762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21" name="Text Box 37"/>
          <p:cNvSpPr txBox="1">
            <a:spLocks noChangeArrowheads="1"/>
          </p:cNvSpPr>
          <p:nvPr/>
        </p:nvSpPr>
        <p:spPr bwMode="auto">
          <a:xfrm>
            <a:off x="705827" y="152400"/>
            <a:ext cx="2646973"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一 安培定律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193"/>
                                        </p:tgtEl>
                                        <p:attrNameLst>
                                          <p:attrName>style.visibility</p:attrName>
                                        </p:attrNameLst>
                                      </p:cBhvr>
                                      <p:to>
                                        <p:strVal val="visible"/>
                                      </p:to>
                                    </p:set>
                                    <p:animEffect transition="in" filter="blinds(horizontal)">
                                      <p:cBhvr>
                                        <p:cTn id="7" dur="500"/>
                                        <p:tgtEl>
                                          <p:spTgt spid="50193"/>
                                        </p:tgtEl>
                                      </p:cBhvr>
                                    </p:animEffect>
                                  </p:childTnLst>
                                </p:cTn>
                              </p:par>
                              <p:par>
                                <p:cTn id="8" presetID="3" presetClass="entr" presetSubtype="10" fill="hold" nodeType="withEffect">
                                  <p:stCondLst>
                                    <p:cond delay="0"/>
                                  </p:stCondLst>
                                  <p:childTnLst>
                                    <p:set>
                                      <p:cBhvr>
                                        <p:cTn id="9" dur="1" fill="hold">
                                          <p:stCondLst>
                                            <p:cond delay="0"/>
                                          </p:stCondLst>
                                        </p:cTn>
                                        <p:tgtEl>
                                          <p:spTgt spid="50195"/>
                                        </p:tgtEl>
                                        <p:attrNameLst>
                                          <p:attrName>style.visibility</p:attrName>
                                        </p:attrNameLst>
                                      </p:cBhvr>
                                      <p:to>
                                        <p:strVal val="visible"/>
                                      </p:to>
                                    </p:set>
                                    <p:animEffect transition="in" filter="blinds(horizontal)">
                                      <p:cBhvr>
                                        <p:cTn id="10" dur="500"/>
                                        <p:tgtEl>
                                          <p:spTgt spid="5019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iterate type="lt">
                                    <p:tmPct val="100000"/>
                                  </p:iterate>
                                  <p:childTnLst>
                                    <p:set>
                                      <p:cBhvr>
                                        <p:cTn id="14" dur="1" fill="hold">
                                          <p:stCondLst>
                                            <p:cond delay="0"/>
                                          </p:stCondLst>
                                        </p:cTn>
                                        <p:tgtEl>
                                          <p:spTgt spid="50190"/>
                                        </p:tgtEl>
                                        <p:attrNameLst>
                                          <p:attrName>style.visibility</p:attrName>
                                        </p:attrNameLst>
                                      </p:cBhvr>
                                      <p:to>
                                        <p:strVal val="visible"/>
                                      </p:to>
                                    </p:set>
                                    <p:animEffect transition="in" filter="dissolve">
                                      <p:cBhvr>
                                        <p:cTn id="15" dur="75"/>
                                        <p:tgtEl>
                                          <p:spTgt spid="50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90"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2"/>
          <p:cNvSpPr>
            <a:spLocks noGrp="1"/>
          </p:cNvSpPr>
          <p:nvPr>
            <p:ph type="sldNum" sz="quarter" idx="10"/>
          </p:nvPr>
        </p:nvSpPr>
        <p:spPr>
          <a:noFill/>
        </p:spPr>
        <p:txBody>
          <a:bodyPr/>
          <a:lstStyle/>
          <a:p>
            <a:fld id="{E2B75DB9-C56A-4D64-BB8F-DEC0C5AA5CB8}" type="slidenum">
              <a:rPr lang="en-US" altLang="zh-CN">
                <a:ea typeface="宋体" charset="-122"/>
              </a:rPr>
              <a:pPr/>
              <a:t>79</a:t>
            </a:fld>
            <a:endParaRPr lang="en-US" altLang="zh-CN">
              <a:ea typeface="宋体" charset="-122"/>
            </a:endParaRPr>
          </a:p>
        </p:txBody>
      </p:sp>
      <p:sp>
        <p:nvSpPr>
          <p:cNvPr id="7172" name="Text Box 4"/>
          <p:cNvSpPr txBox="1">
            <a:spLocks noChangeArrowheads="1"/>
          </p:cNvSpPr>
          <p:nvPr/>
        </p:nvSpPr>
        <p:spPr bwMode="auto">
          <a:xfrm>
            <a:off x="685800" y="1066800"/>
            <a:ext cx="1479550" cy="523220"/>
          </a:xfrm>
          <a:prstGeom prst="rect">
            <a:avLst/>
          </a:prstGeom>
          <a:noFill/>
          <a:ln w="9525">
            <a:noFill/>
            <a:miter lim="800000"/>
            <a:headEnd/>
            <a:tailEnd/>
          </a:ln>
        </p:spPr>
        <p:txBody>
          <a:bodyPr wrap="square">
            <a:spAutoFit/>
          </a:bodyPr>
          <a:lstStyle/>
          <a:p>
            <a:r>
              <a:rPr kumimoji="1" lang="zh-CN" altLang="en-US" sz="2800" dirty="0">
                <a:solidFill>
                  <a:srgbClr val="FF0000"/>
                </a:solidFill>
                <a:latin typeface="黑体" pitchFamily="49" charset="-122"/>
                <a:ea typeface="黑体" pitchFamily="49" charset="-122"/>
              </a:rPr>
              <a:t>推广：</a:t>
            </a:r>
          </a:p>
        </p:txBody>
      </p:sp>
      <p:sp>
        <p:nvSpPr>
          <p:cNvPr id="54277" name="Rectangle 5"/>
          <p:cNvSpPr>
            <a:spLocks noChangeArrowheads="1"/>
          </p:cNvSpPr>
          <p:nvPr/>
        </p:nvSpPr>
        <p:spPr bwMode="auto">
          <a:xfrm>
            <a:off x="468313" y="1785938"/>
            <a:ext cx="8243887" cy="1384995"/>
          </a:xfrm>
          <a:prstGeom prst="rect">
            <a:avLst/>
          </a:prstGeom>
          <a:noFill/>
          <a:ln w="9525">
            <a:noFill/>
            <a:miter lim="800000"/>
            <a:headEnd/>
            <a:tailEnd/>
          </a:ln>
        </p:spPr>
        <p:txBody>
          <a:bodyPr>
            <a:spAutoFit/>
          </a:bodyPr>
          <a:lstStyle/>
          <a:p>
            <a:r>
              <a:rPr kumimoji="1" lang="en-US" altLang="zh-CN" sz="2800" dirty="0">
                <a:solidFill>
                  <a:srgbClr val="0070C0"/>
                </a:solidFill>
                <a:latin typeface="黑体" pitchFamily="49" charset="-122"/>
                <a:ea typeface="黑体" pitchFamily="49" charset="-122"/>
              </a:rPr>
              <a:t>1. </a:t>
            </a:r>
            <a:r>
              <a:rPr kumimoji="1" lang="zh-CN" altLang="en-US" sz="2800" dirty="0">
                <a:latin typeface="黑体" pitchFamily="49" charset="-122"/>
                <a:ea typeface="黑体" pitchFamily="49" charset="-122"/>
              </a:rPr>
              <a:t>任意形状的平面载流曲线在任意方向的匀强磁场中受力，</a:t>
            </a:r>
            <a:r>
              <a:rPr lang="zh-CN" altLang="en-US" sz="2800" dirty="0">
                <a:latin typeface="黑体" pitchFamily="49" charset="-122"/>
                <a:ea typeface="黑体" pitchFamily="49" charset="-122"/>
              </a:rPr>
              <a:t>与其始点和终点相同的载流直导线所受的磁场力相同</a:t>
            </a:r>
            <a:r>
              <a:rPr lang="en-US" altLang="zh-CN" sz="2800" dirty="0">
                <a:latin typeface="黑体" pitchFamily="49" charset="-122"/>
                <a:ea typeface="黑体" pitchFamily="49" charset="-122"/>
              </a:rPr>
              <a:t>.</a:t>
            </a:r>
          </a:p>
        </p:txBody>
      </p:sp>
      <p:sp>
        <p:nvSpPr>
          <p:cNvPr id="54278" name="Rectangle 6"/>
          <p:cNvSpPr>
            <a:spLocks noChangeArrowheads="1"/>
          </p:cNvSpPr>
          <p:nvPr/>
        </p:nvSpPr>
        <p:spPr bwMode="auto">
          <a:xfrm>
            <a:off x="519113" y="4648200"/>
            <a:ext cx="8243887" cy="954107"/>
          </a:xfrm>
          <a:prstGeom prst="rect">
            <a:avLst/>
          </a:prstGeom>
          <a:noFill/>
          <a:ln w="9525">
            <a:noFill/>
            <a:miter lim="800000"/>
            <a:headEnd/>
            <a:tailEnd/>
          </a:ln>
        </p:spPr>
        <p:txBody>
          <a:bodyPr>
            <a:spAutoFit/>
          </a:bodyPr>
          <a:lstStyle/>
          <a:p>
            <a:r>
              <a:rPr kumimoji="1" lang="en-US" altLang="zh-CN" sz="2800" dirty="0">
                <a:solidFill>
                  <a:srgbClr val="0070C0"/>
                </a:solidFill>
                <a:latin typeface="黑体" pitchFamily="49" charset="-122"/>
                <a:ea typeface="黑体" pitchFamily="49" charset="-122"/>
              </a:rPr>
              <a:t>2. </a:t>
            </a:r>
            <a:r>
              <a:rPr kumimoji="1" lang="zh-CN" altLang="en-US" sz="2800" dirty="0">
                <a:latin typeface="黑体" pitchFamily="49" charset="-122"/>
                <a:ea typeface="黑体" pitchFamily="49" charset="-122"/>
              </a:rPr>
              <a:t>任意形状的平面载流线圏在任意方向的匀强磁场中受力为零</a:t>
            </a:r>
            <a:r>
              <a:rPr lang="en-US" altLang="zh-CN" sz="2800" dirty="0">
                <a:latin typeface="黑体" pitchFamily="49" charset="-122"/>
                <a:ea typeface="黑体" pitchFamily="49" charset="-122"/>
              </a:rPr>
              <a:t>.</a:t>
            </a:r>
          </a:p>
        </p:txBody>
      </p:sp>
      <p:graphicFrame>
        <p:nvGraphicFramePr>
          <p:cNvPr id="54279" name="Object 7"/>
          <p:cNvGraphicFramePr>
            <a:graphicFrameLocks noGrp="1" noChangeAspect="1"/>
          </p:cNvGraphicFramePr>
          <p:nvPr>
            <p:ph/>
          </p:nvPr>
        </p:nvGraphicFramePr>
        <p:xfrm>
          <a:off x="2932113" y="3505200"/>
          <a:ext cx="2630487" cy="788741"/>
        </p:xfrm>
        <a:graphic>
          <a:graphicData uri="http://schemas.openxmlformats.org/presentationml/2006/ole">
            <mc:AlternateContent xmlns:mc="http://schemas.openxmlformats.org/markup-compatibility/2006">
              <mc:Choice xmlns:v="urn:schemas-microsoft-com:vml" Requires="v">
                <p:oleObj spid="_x0000_s74785" name="公式" r:id="rId3" imgW="761760" imgH="228600" progId="Equation.3">
                  <p:embed/>
                </p:oleObj>
              </mc:Choice>
              <mc:Fallback>
                <p:oleObj name="公式" r:id="rId3" imgW="761760" imgH="228600" progId="Equation.3">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113" y="3505200"/>
                        <a:ext cx="2630487" cy="788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37"/>
          <p:cNvSpPr txBox="1">
            <a:spLocks noChangeArrowheads="1"/>
          </p:cNvSpPr>
          <p:nvPr/>
        </p:nvSpPr>
        <p:spPr bwMode="auto">
          <a:xfrm>
            <a:off x="705827" y="152400"/>
            <a:ext cx="2646973" cy="584775"/>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rgbClr val="00B050"/>
                </a:solidFill>
                <a:latin typeface="黑体" pitchFamily="2" charset="-122"/>
                <a:ea typeface="黑体" pitchFamily="2" charset="-122"/>
              </a:rPr>
              <a:t>一 安培定律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blinds(horizontal)">
                                      <p:cBhvr>
                                        <p:cTn id="7" dur="500"/>
                                        <p:tgtEl>
                                          <p:spTgt spid="542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279"/>
                                        </p:tgtEl>
                                        <p:attrNameLst>
                                          <p:attrName>style.visibility</p:attrName>
                                        </p:attrNameLst>
                                      </p:cBhvr>
                                      <p:to>
                                        <p:strVal val="visible"/>
                                      </p:to>
                                    </p:set>
                                    <p:animEffect transition="in" filter="blinds(horizontal)">
                                      <p:cBhvr>
                                        <p:cTn id="12" dur="500"/>
                                        <p:tgtEl>
                                          <p:spTgt spid="5427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278"/>
                                        </p:tgtEl>
                                        <p:attrNameLst>
                                          <p:attrName>style.visibility</p:attrName>
                                        </p:attrNameLst>
                                      </p:cBhvr>
                                      <p:to>
                                        <p:strVal val="visible"/>
                                      </p:to>
                                    </p:set>
                                    <p:animEffect transition="in" filter="blinds(horizontal)">
                                      <p:cBhvr>
                                        <p:cTn id="17" dur="500"/>
                                        <p:tgtEl>
                                          <p:spTgt spid="54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p:bldP spid="5427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7E201BF4-4BD4-4843-9B01-ECF99F57E6AE}"/>
              </a:ext>
            </a:extLst>
          </p:cNvPr>
          <p:cNvSpPr>
            <a:spLocks noGrp="1" noChangeArrowheads="1"/>
          </p:cNvSpPr>
          <p:nvPr>
            <p:ph type="title"/>
          </p:nvPr>
        </p:nvSpPr>
        <p:spPr>
          <a:xfrm>
            <a:off x="457200" y="274638"/>
            <a:ext cx="8229600" cy="417512"/>
          </a:xfrm>
        </p:spPr>
        <p:txBody>
          <a:bodyPr>
            <a:normAutofit fontScale="90000"/>
          </a:bodyPr>
          <a:lstStyle/>
          <a:p>
            <a:pPr eaLnBrk="1" hangingPunct="1"/>
            <a:r>
              <a:rPr lang="zh-CN" altLang="en-US" sz="4000">
                <a:solidFill>
                  <a:srgbClr val="0000CC"/>
                </a:solidFill>
              </a:rPr>
              <a:t>悬挂磁铁</a:t>
            </a:r>
            <a:r>
              <a:rPr lang="zh-CN" altLang="en-US" sz="4000"/>
              <a:t>：偏转</a:t>
            </a:r>
          </a:p>
        </p:txBody>
      </p:sp>
      <p:pic>
        <p:nvPicPr>
          <p:cNvPr id="16387" name="Picture 4">
            <a:extLst>
              <a:ext uri="{FF2B5EF4-FFF2-40B4-BE49-F238E27FC236}">
                <a16:creationId xmlns:a16="http://schemas.microsoft.com/office/drawing/2014/main" id="{D75F8BBE-B641-4AB7-BB94-3E084A0228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16013" y="1412875"/>
            <a:ext cx="3960812" cy="3424238"/>
          </a:xfrm>
          <a:noFill/>
        </p:spPr>
      </p:pic>
      <p:sp>
        <p:nvSpPr>
          <p:cNvPr id="16388" name="Text Box 7">
            <a:extLst>
              <a:ext uri="{FF2B5EF4-FFF2-40B4-BE49-F238E27FC236}">
                <a16:creationId xmlns:a16="http://schemas.microsoft.com/office/drawing/2014/main" id="{4DB2465B-792F-4221-B950-402CB0D6A54F}"/>
              </a:ext>
            </a:extLst>
          </p:cNvPr>
          <p:cNvSpPr txBox="1">
            <a:spLocks noChangeArrowheads="1"/>
          </p:cNvSpPr>
          <p:nvPr/>
        </p:nvSpPr>
        <p:spPr bwMode="auto">
          <a:xfrm>
            <a:off x="5508625" y="1773238"/>
            <a:ext cx="3240088"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FF0000"/>
                </a:solidFill>
              </a:rPr>
              <a:t>指北：北极（</a:t>
            </a:r>
            <a:r>
              <a:rPr lang="en-US" altLang="zh-CN" sz="2400">
                <a:solidFill>
                  <a:srgbClr val="FF0000"/>
                </a:solidFill>
              </a:rPr>
              <a:t>N</a:t>
            </a:r>
            <a:r>
              <a:rPr lang="zh-CN" altLang="en-US" sz="2400">
                <a:solidFill>
                  <a:srgbClr val="FF0000"/>
                </a:solidFill>
              </a:rPr>
              <a:t>）</a:t>
            </a:r>
          </a:p>
          <a:p>
            <a:pPr eaLnBrk="1" hangingPunct="1">
              <a:spcBef>
                <a:spcPct val="50000"/>
              </a:spcBef>
              <a:buFontTx/>
              <a:buNone/>
            </a:pPr>
            <a:r>
              <a:rPr lang="zh-CN" altLang="en-US" sz="2400">
                <a:solidFill>
                  <a:srgbClr val="FF0000"/>
                </a:solidFill>
              </a:rPr>
              <a:t>指南：南极（</a:t>
            </a:r>
            <a:r>
              <a:rPr lang="en-US" altLang="zh-CN" sz="2400">
                <a:solidFill>
                  <a:srgbClr val="FF0000"/>
                </a:solidFill>
              </a:rPr>
              <a:t>S</a:t>
            </a:r>
            <a:r>
              <a:rPr lang="zh-CN" altLang="en-US" sz="2400">
                <a:solidFill>
                  <a:srgbClr val="FF0000"/>
                </a:solidFill>
              </a:rPr>
              <a:t>）</a:t>
            </a:r>
          </a:p>
        </p:txBody>
      </p:sp>
      <p:sp>
        <p:nvSpPr>
          <p:cNvPr id="16389" name="Text Box 8">
            <a:extLst>
              <a:ext uri="{FF2B5EF4-FFF2-40B4-BE49-F238E27FC236}">
                <a16:creationId xmlns:a16="http://schemas.microsoft.com/office/drawing/2014/main" id="{4F23E6BC-2E3B-409C-9067-0978F9D0E364}"/>
              </a:ext>
            </a:extLst>
          </p:cNvPr>
          <p:cNvSpPr txBox="1">
            <a:spLocks noChangeArrowheads="1"/>
          </p:cNvSpPr>
          <p:nvPr/>
        </p:nvSpPr>
        <p:spPr bwMode="auto">
          <a:xfrm>
            <a:off x="5651500" y="3141663"/>
            <a:ext cx="1439863"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CC"/>
                </a:solidFill>
              </a:rPr>
              <a:t>同性相斥</a:t>
            </a:r>
          </a:p>
          <a:p>
            <a:pPr eaLnBrk="1" hangingPunct="1">
              <a:spcBef>
                <a:spcPct val="50000"/>
              </a:spcBef>
              <a:buFontTx/>
              <a:buNone/>
            </a:pPr>
            <a:r>
              <a:rPr lang="zh-CN" altLang="en-US" sz="2400" b="1">
                <a:solidFill>
                  <a:srgbClr val="0000CC"/>
                </a:solidFill>
              </a:rPr>
              <a:t>异性相吸</a:t>
            </a:r>
          </a:p>
        </p:txBody>
      </p:sp>
      <p:sp>
        <p:nvSpPr>
          <p:cNvPr id="16390" name="Text Box 9">
            <a:extLst>
              <a:ext uri="{FF2B5EF4-FFF2-40B4-BE49-F238E27FC236}">
                <a16:creationId xmlns:a16="http://schemas.microsoft.com/office/drawing/2014/main" id="{633AB9C3-2651-483D-8888-D9B86E227629}"/>
              </a:ext>
            </a:extLst>
          </p:cNvPr>
          <p:cNvSpPr txBox="1">
            <a:spLocks noChangeArrowheads="1"/>
          </p:cNvSpPr>
          <p:nvPr/>
        </p:nvSpPr>
        <p:spPr bwMode="auto">
          <a:xfrm>
            <a:off x="5003800" y="4437063"/>
            <a:ext cx="41402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hlink"/>
                </a:solidFill>
              </a:rPr>
              <a:t>地磁场：</a:t>
            </a:r>
            <a:r>
              <a:rPr lang="en-US" altLang="zh-CN" sz="2400" b="1">
                <a:solidFill>
                  <a:schemeClr val="hlink"/>
                </a:solidFill>
              </a:rPr>
              <a:t>N</a:t>
            </a:r>
            <a:r>
              <a:rPr lang="zh-CN" altLang="en-US" sz="2400" b="1">
                <a:solidFill>
                  <a:schemeClr val="hlink"/>
                </a:solidFill>
              </a:rPr>
              <a:t>极在地理南极附近</a:t>
            </a:r>
          </a:p>
          <a:p>
            <a:pPr eaLnBrk="1" hangingPunct="1">
              <a:spcBef>
                <a:spcPct val="50000"/>
              </a:spcBef>
              <a:buFontTx/>
              <a:buNone/>
            </a:pPr>
            <a:r>
              <a:rPr lang="zh-CN" altLang="en-US" sz="2400" b="1">
                <a:solidFill>
                  <a:schemeClr val="hlink"/>
                </a:solidFill>
              </a:rPr>
              <a:t>               </a:t>
            </a:r>
            <a:r>
              <a:rPr lang="en-US" altLang="zh-CN" sz="2400" b="1">
                <a:solidFill>
                  <a:schemeClr val="hlink"/>
                </a:solidFill>
              </a:rPr>
              <a:t>S</a:t>
            </a:r>
            <a:r>
              <a:rPr lang="zh-CN" altLang="en-US" sz="2400" b="1">
                <a:solidFill>
                  <a:schemeClr val="hlink"/>
                </a:solidFill>
              </a:rPr>
              <a:t>极在地理北极附近</a:t>
            </a:r>
          </a:p>
        </p:txBody>
      </p:sp>
      <p:sp>
        <p:nvSpPr>
          <p:cNvPr id="16391" name="Text Box 10">
            <a:extLst>
              <a:ext uri="{FF2B5EF4-FFF2-40B4-BE49-F238E27FC236}">
                <a16:creationId xmlns:a16="http://schemas.microsoft.com/office/drawing/2014/main" id="{21CDD05F-74AA-49DF-B8B2-078952F2BBCA}"/>
              </a:ext>
            </a:extLst>
          </p:cNvPr>
          <p:cNvSpPr txBox="1">
            <a:spLocks noChangeArrowheads="1"/>
          </p:cNvSpPr>
          <p:nvPr/>
        </p:nvSpPr>
        <p:spPr bwMode="auto">
          <a:xfrm>
            <a:off x="684213" y="5516563"/>
            <a:ext cx="3438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CC"/>
                </a:solidFill>
              </a:rPr>
              <a:t>结论：电、磁相似</a:t>
            </a:r>
          </a:p>
        </p:txBody>
      </p:sp>
      <p:sp>
        <p:nvSpPr>
          <p:cNvPr id="16392" name="Text Box 11">
            <a:extLst>
              <a:ext uri="{FF2B5EF4-FFF2-40B4-BE49-F238E27FC236}">
                <a16:creationId xmlns:a16="http://schemas.microsoft.com/office/drawing/2014/main" id="{13F1AAEA-3E19-4A32-B906-2A5C7DE1D6B0}"/>
              </a:ext>
            </a:extLst>
          </p:cNvPr>
          <p:cNvSpPr txBox="1">
            <a:spLocks noChangeArrowheads="1"/>
          </p:cNvSpPr>
          <p:nvPr/>
        </p:nvSpPr>
        <p:spPr bwMode="auto">
          <a:xfrm>
            <a:off x="5202238" y="5499100"/>
            <a:ext cx="3554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hlink"/>
                </a:solidFill>
              </a:rPr>
              <a:t>历史：电、磁研究分开</a:t>
            </a:r>
          </a:p>
        </p:txBody>
      </p:sp>
      <p:sp>
        <p:nvSpPr>
          <p:cNvPr id="16393" name="Text Box 12">
            <a:extLst>
              <a:ext uri="{FF2B5EF4-FFF2-40B4-BE49-F238E27FC236}">
                <a16:creationId xmlns:a16="http://schemas.microsoft.com/office/drawing/2014/main" id="{E18CD731-E26D-4FE2-BAF5-D45E4F26B2B8}"/>
              </a:ext>
            </a:extLst>
          </p:cNvPr>
          <p:cNvSpPr txBox="1">
            <a:spLocks noChangeArrowheads="1"/>
          </p:cNvSpPr>
          <p:nvPr/>
        </p:nvSpPr>
        <p:spPr bwMode="auto">
          <a:xfrm>
            <a:off x="900113" y="6092825"/>
            <a:ext cx="641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十九世纪 ：重要发现：认识到两者不可分</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4876800" y="3352800"/>
            <a:ext cx="3810000" cy="2590800"/>
            <a:chOff x="2928" y="1104"/>
            <a:chExt cx="2400" cy="1632"/>
          </a:xfrm>
        </p:grpSpPr>
        <p:sp>
          <p:nvSpPr>
            <p:cNvPr id="89106" name="Rectangle 18"/>
            <p:cNvSpPr>
              <a:spLocks noChangeArrowheads="1"/>
            </p:cNvSpPr>
            <p:nvPr/>
          </p:nvSpPr>
          <p:spPr bwMode="auto">
            <a:xfrm>
              <a:off x="2928" y="1104"/>
              <a:ext cx="2400" cy="1632"/>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89107" name="Line 19"/>
            <p:cNvSpPr>
              <a:spLocks noChangeShapeType="1"/>
            </p:cNvSpPr>
            <p:nvPr/>
          </p:nvSpPr>
          <p:spPr bwMode="auto">
            <a:xfrm>
              <a:off x="3362" y="1368"/>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89108" name="Line 20"/>
            <p:cNvSpPr>
              <a:spLocks noChangeShapeType="1"/>
            </p:cNvSpPr>
            <p:nvPr/>
          </p:nvSpPr>
          <p:spPr bwMode="auto">
            <a:xfrm>
              <a:off x="3266" y="1560"/>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89109" name="Line 21"/>
            <p:cNvSpPr>
              <a:spLocks noChangeShapeType="1"/>
            </p:cNvSpPr>
            <p:nvPr/>
          </p:nvSpPr>
          <p:spPr bwMode="auto">
            <a:xfrm>
              <a:off x="3170" y="1752"/>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89110" name="Line 22"/>
            <p:cNvSpPr>
              <a:spLocks noChangeShapeType="1"/>
            </p:cNvSpPr>
            <p:nvPr/>
          </p:nvSpPr>
          <p:spPr bwMode="auto">
            <a:xfrm>
              <a:off x="3362" y="1944"/>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89111" name="Line 23"/>
            <p:cNvSpPr>
              <a:spLocks noChangeShapeType="1"/>
            </p:cNvSpPr>
            <p:nvPr/>
          </p:nvSpPr>
          <p:spPr bwMode="auto">
            <a:xfrm>
              <a:off x="3266" y="2136"/>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89112" name="Line 24"/>
            <p:cNvSpPr>
              <a:spLocks noChangeShapeType="1"/>
            </p:cNvSpPr>
            <p:nvPr/>
          </p:nvSpPr>
          <p:spPr bwMode="auto">
            <a:xfrm>
              <a:off x="3170" y="2328"/>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89113" name="Line 25"/>
            <p:cNvSpPr>
              <a:spLocks noChangeShapeType="1"/>
            </p:cNvSpPr>
            <p:nvPr/>
          </p:nvSpPr>
          <p:spPr bwMode="auto">
            <a:xfrm>
              <a:off x="3314" y="2520"/>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graphicFrame>
          <p:nvGraphicFramePr>
            <p:cNvPr id="89114" name="Object 26"/>
            <p:cNvGraphicFramePr>
              <a:graphicFrameLocks noChangeAspect="1"/>
            </p:cNvGraphicFramePr>
            <p:nvPr/>
          </p:nvGraphicFramePr>
          <p:xfrm>
            <a:off x="5088" y="1824"/>
            <a:ext cx="238" cy="300"/>
          </p:xfrm>
          <a:graphic>
            <a:graphicData uri="http://schemas.openxmlformats.org/presentationml/2006/ole">
              <mc:AlternateContent xmlns:mc="http://schemas.openxmlformats.org/markup-compatibility/2006">
                <mc:Choice xmlns:v="urn:schemas-microsoft-com:vml" Requires="v">
                  <p:oleObj spid="_x0000_s76181" name="公式" r:id="rId3" imgW="152280" imgH="190440" progId="Equation.3">
                    <p:embed/>
                  </p:oleObj>
                </mc:Choice>
                <mc:Fallback>
                  <p:oleObj name="公式" r:id="rId3" imgW="152280" imgH="190440" progId="Equation.3">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 y="1824"/>
                          <a:ext cx="238"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7"/>
            <p:cNvGrpSpPr>
              <a:grpSpLocks/>
            </p:cNvGrpSpPr>
            <p:nvPr/>
          </p:nvGrpSpPr>
          <p:grpSpPr bwMode="auto">
            <a:xfrm>
              <a:off x="3842" y="1512"/>
              <a:ext cx="576" cy="912"/>
              <a:chOff x="1920" y="1824"/>
              <a:chExt cx="576" cy="912"/>
            </a:xfrm>
          </p:grpSpPr>
          <p:sp>
            <p:nvSpPr>
              <p:cNvPr id="89116" name="Line 28"/>
              <p:cNvSpPr>
                <a:spLocks noChangeShapeType="1"/>
              </p:cNvSpPr>
              <p:nvPr/>
            </p:nvSpPr>
            <p:spPr bwMode="auto">
              <a:xfrm>
                <a:off x="1920" y="2016"/>
                <a:ext cx="0" cy="720"/>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89117" name="Line 29"/>
              <p:cNvSpPr>
                <a:spLocks noChangeShapeType="1"/>
              </p:cNvSpPr>
              <p:nvPr/>
            </p:nvSpPr>
            <p:spPr bwMode="auto">
              <a:xfrm>
                <a:off x="2496" y="1824"/>
                <a:ext cx="0" cy="720"/>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89118" name="Line 30"/>
              <p:cNvSpPr>
                <a:spLocks noChangeShapeType="1"/>
              </p:cNvSpPr>
              <p:nvPr/>
            </p:nvSpPr>
            <p:spPr bwMode="auto">
              <a:xfrm flipV="1">
                <a:off x="1920" y="1824"/>
                <a:ext cx="576" cy="192"/>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89119" name="Line 31"/>
              <p:cNvSpPr>
                <a:spLocks noChangeShapeType="1"/>
              </p:cNvSpPr>
              <p:nvPr/>
            </p:nvSpPr>
            <p:spPr bwMode="auto">
              <a:xfrm flipV="1">
                <a:off x="1920" y="2544"/>
                <a:ext cx="576" cy="192"/>
              </a:xfrm>
              <a:prstGeom prst="line">
                <a:avLst/>
              </a:prstGeom>
              <a:noFill/>
              <a:ln w="28575">
                <a:solidFill>
                  <a:srgbClr val="0000FF"/>
                </a:solidFill>
                <a:round/>
                <a:headEnd/>
                <a:tailEnd type="none" w="sm" len="lg"/>
              </a:ln>
              <a:effectLst/>
            </p:spPr>
            <p:txBody>
              <a:bodyPr wrap="none" anchor="ctr"/>
              <a:lstStyle/>
              <a:p>
                <a:endParaRPr lang="zh-CN" altLang="en-US"/>
              </a:p>
            </p:txBody>
          </p:sp>
        </p:grpSp>
        <p:sp>
          <p:nvSpPr>
            <p:cNvPr id="89120" name="Text Box 32"/>
            <p:cNvSpPr txBox="1">
              <a:spLocks noChangeArrowheads="1"/>
            </p:cNvSpPr>
            <p:nvPr/>
          </p:nvSpPr>
          <p:spPr bwMode="auto">
            <a:xfrm>
              <a:off x="3580" y="1536"/>
              <a:ext cx="212"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FF"/>
                  </a:solidFill>
                  <a:latin typeface="Times New Roman" pitchFamily="18" charset="0"/>
                </a:rPr>
                <a:t>M</a:t>
              </a:r>
            </a:p>
          </p:txBody>
        </p:sp>
        <p:sp>
          <p:nvSpPr>
            <p:cNvPr id="89121" name="Text Box 33"/>
            <p:cNvSpPr txBox="1">
              <a:spLocks noChangeArrowheads="1"/>
            </p:cNvSpPr>
            <p:nvPr/>
          </p:nvSpPr>
          <p:spPr bwMode="auto">
            <a:xfrm>
              <a:off x="3671" y="2361"/>
              <a:ext cx="265"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FF"/>
                  </a:solidFill>
                  <a:latin typeface="Times New Roman" pitchFamily="18" charset="0"/>
                </a:rPr>
                <a:t>N</a:t>
              </a:r>
            </a:p>
          </p:txBody>
        </p:sp>
        <p:sp>
          <p:nvSpPr>
            <p:cNvPr id="89122" name="Text Box 34"/>
            <p:cNvSpPr txBox="1">
              <a:spLocks noChangeArrowheads="1"/>
            </p:cNvSpPr>
            <p:nvPr/>
          </p:nvSpPr>
          <p:spPr bwMode="auto">
            <a:xfrm>
              <a:off x="4368" y="2064"/>
              <a:ext cx="278"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FF"/>
                  </a:solidFill>
                  <a:latin typeface="Times New Roman" pitchFamily="18" charset="0"/>
                </a:rPr>
                <a:t>O</a:t>
              </a:r>
            </a:p>
          </p:txBody>
        </p:sp>
        <p:sp>
          <p:nvSpPr>
            <p:cNvPr id="89123" name="Text Box 35"/>
            <p:cNvSpPr txBox="1">
              <a:spLocks noChangeArrowheads="1"/>
            </p:cNvSpPr>
            <p:nvPr/>
          </p:nvSpPr>
          <p:spPr bwMode="auto">
            <a:xfrm>
              <a:off x="4403" y="1305"/>
              <a:ext cx="253"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FF"/>
                  </a:solidFill>
                  <a:latin typeface="Times New Roman" pitchFamily="18" charset="0"/>
                </a:rPr>
                <a:t>P</a:t>
              </a:r>
            </a:p>
          </p:txBody>
        </p:sp>
        <p:sp>
          <p:nvSpPr>
            <p:cNvPr id="89124" name="Line 36"/>
            <p:cNvSpPr>
              <a:spLocks noChangeShapeType="1"/>
            </p:cNvSpPr>
            <p:nvPr/>
          </p:nvSpPr>
          <p:spPr bwMode="auto">
            <a:xfrm>
              <a:off x="3842" y="1920"/>
              <a:ext cx="1" cy="96"/>
            </a:xfrm>
            <a:prstGeom prst="line">
              <a:avLst/>
            </a:prstGeom>
            <a:noFill/>
            <a:ln w="38100">
              <a:solidFill>
                <a:srgbClr val="0000FF"/>
              </a:solidFill>
              <a:round/>
              <a:headEnd/>
              <a:tailEnd type="triangle" w="sm" len="lg"/>
            </a:ln>
            <a:effectLst/>
          </p:spPr>
          <p:txBody>
            <a:bodyPr wrap="none" anchor="ctr"/>
            <a:lstStyle/>
            <a:p>
              <a:endParaRPr lang="zh-CN" altLang="en-US"/>
            </a:p>
          </p:txBody>
        </p:sp>
        <p:sp>
          <p:nvSpPr>
            <p:cNvPr id="89125" name="Text Box 37"/>
            <p:cNvSpPr txBox="1">
              <a:spLocks noChangeArrowheads="1"/>
            </p:cNvSpPr>
            <p:nvPr/>
          </p:nvSpPr>
          <p:spPr bwMode="auto">
            <a:xfrm>
              <a:off x="3842" y="1872"/>
              <a:ext cx="191"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FF"/>
                  </a:solidFill>
                  <a:latin typeface="Times New Roman" pitchFamily="18" charset="0"/>
                </a:rPr>
                <a:t>I</a:t>
              </a:r>
            </a:p>
          </p:txBody>
        </p:sp>
        <p:sp>
          <p:nvSpPr>
            <p:cNvPr id="89126" name="Line 38"/>
            <p:cNvSpPr>
              <a:spLocks noChangeShapeType="1"/>
            </p:cNvSpPr>
            <p:nvPr/>
          </p:nvSpPr>
          <p:spPr bwMode="auto">
            <a:xfrm>
              <a:off x="4128" y="1944"/>
              <a:ext cx="912" cy="0"/>
            </a:xfrm>
            <a:prstGeom prst="line">
              <a:avLst/>
            </a:prstGeom>
            <a:noFill/>
            <a:ln w="28575">
              <a:solidFill>
                <a:srgbClr val="CC00CC"/>
              </a:solidFill>
              <a:round/>
              <a:headEnd/>
              <a:tailEnd type="triangle" w="sm" len="lg"/>
            </a:ln>
            <a:effectLst/>
          </p:spPr>
          <p:txBody>
            <a:bodyPr wrap="none"/>
            <a:lstStyle/>
            <a:p>
              <a:endParaRPr lang="zh-CN" altLang="en-US"/>
            </a:p>
          </p:txBody>
        </p:sp>
        <p:sp>
          <p:nvSpPr>
            <p:cNvPr id="89127" name="Line 39"/>
            <p:cNvSpPr>
              <a:spLocks noChangeShapeType="1"/>
            </p:cNvSpPr>
            <p:nvPr/>
          </p:nvSpPr>
          <p:spPr bwMode="auto">
            <a:xfrm flipV="1">
              <a:off x="4418" y="1872"/>
              <a:ext cx="1" cy="96"/>
            </a:xfrm>
            <a:prstGeom prst="line">
              <a:avLst/>
            </a:prstGeom>
            <a:noFill/>
            <a:ln w="38100">
              <a:solidFill>
                <a:srgbClr val="0000FF"/>
              </a:solidFill>
              <a:round/>
              <a:headEnd/>
              <a:tailEnd type="triangle" w="sm" len="lg"/>
            </a:ln>
            <a:effectLst/>
          </p:spPr>
          <p:txBody>
            <a:bodyPr wrap="none" anchor="ctr"/>
            <a:lstStyle/>
            <a:p>
              <a:endParaRPr lang="zh-CN" altLang="en-US"/>
            </a:p>
          </p:txBody>
        </p:sp>
        <p:grpSp>
          <p:nvGrpSpPr>
            <p:cNvPr id="4" name="Group 40"/>
            <p:cNvGrpSpPr>
              <a:grpSpLocks/>
            </p:cNvGrpSpPr>
            <p:nvPr/>
          </p:nvGrpSpPr>
          <p:grpSpPr bwMode="auto">
            <a:xfrm>
              <a:off x="4130" y="1913"/>
              <a:ext cx="594" cy="811"/>
              <a:chOff x="4130" y="1913"/>
              <a:chExt cx="594" cy="811"/>
            </a:xfrm>
          </p:grpSpPr>
          <p:sp>
            <p:nvSpPr>
              <p:cNvPr id="89129" name="Line 41"/>
              <p:cNvSpPr>
                <a:spLocks noChangeShapeType="1"/>
              </p:cNvSpPr>
              <p:nvPr/>
            </p:nvSpPr>
            <p:spPr bwMode="auto">
              <a:xfrm>
                <a:off x="4130" y="1944"/>
                <a:ext cx="334" cy="504"/>
              </a:xfrm>
              <a:prstGeom prst="line">
                <a:avLst/>
              </a:prstGeom>
              <a:noFill/>
              <a:ln w="38100">
                <a:solidFill>
                  <a:srgbClr val="FF9933"/>
                </a:solidFill>
                <a:round/>
                <a:headEnd/>
                <a:tailEnd type="triangle" w="sm" len="lg"/>
              </a:ln>
              <a:effectLst/>
            </p:spPr>
            <p:txBody>
              <a:bodyPr wrap="none" anchor="ctr"/>
              <a:lstStyle/>
              <a:p>
                <a:endParaRPr lang="zh-CN" altLang="en-US"/>
              </a:p>
            </p:txBody>
          </p:sp>
          <p:graphicFrame>
            <p:nvGraphicFramePr>
              <p:cNvPr id="89130" name="Object 42"/>
              <p:cNvGraphicFramePr>
                <a:graphicFrameLocks noChangeAspect="1"/>
              </p:cNvGraphicFramePr>
              <p:nvPr/>
            </p:nvGraphicFramePr>
            <p:xfrm>
              <a:off x="4416" y="2316"/>
              <a:ext cx="308" cy="408"/>
            </p:xfrm>
            <a:graphic>
              <a:graphicData uri="http://schemas.openxmlformats.org/presentationml/2006/ole">
                <mc:AlternateContent xmlns:mc="http://schemas.openxmlformats.org/markup-compatibility/2006">
                  <mc:Choice xmlns:v="urn:schemas-microsoft-com:vml" Requires="v">
                    <p:oleObj spid="_x0000_s76182" name="Equation" r:id="rId5" imgW="164880" imgH="215640" progId="Equation.3">
                      <p:embed/>
                    </p:oleObj>
                  </mc:Choice>
                  <mc:Fallback>
                    <p:oleObj name="Equation" r:id="rId5" imgW="164880" imgH="215640" progId="Equation.3">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2316"/>
                            <a:ext cx="308"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31" name="Object 43"/>
              <p:cNvGraphicFramePr>
                <a:graphicFrameLocks noChangeAspect="1"/>
              </p:cNvGraphicFramePr>
              <p:nvPr/>
            </p:nvGraphicFramePr>
            <p:xfrm>
              <a:off x="4206" y="1913"/>
              <a:ext cx="210" cy="295"/>
            </p:xfrm>
            <a:graphic>
              <a:graphicData uri="http://schemas.openxmlformats.org/presentationml/2006/ole">
                <mc:AlternateContent xmlns:mc="http://schemas.openxmlformats.org/markup-compatibility/2006">
                  <mc:Choice xmlns:v="urn:schemas-microsoft-com:vml" Requires="v">
                    <p:oleObj spid="_x0000_s76183" name="公式" r:id="rId7" imgW="126720" imgH="177480" progId="Equation.3">
                      <p:embed/>
                    </p:oleObj>
                  </mc:Choice>
                  <mc:Fallback>
                    <p:oleObj name="公式" r:id="rId7" imgW="126720" imgH="177480" progId="Equation.3">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6" y="1913"/>
                            <a:ext cx="21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9132" name="Text Box 44"/>
          <p:cNvSpPr txBox="1">
            <a:spLocks noChangeArrowheads="1"/>
          </p:cNvSpPr>
          <p:nvPr/>
        </p:nvSpPr>
        <p:spPr bwMode="auto">
          <a:xfrm>
            <a:off x="604838" y="238780"/>
            <a:ext cx="6253162" cy="523220"/>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00B050"/>
                </a:solidFill>
                <a:latin typeface="黑体" pitchFamily="2" charset="-122"/>
                <a:ea typeface="黑体" pitchFamily="2" charset="-122"/>
              </a:rPr>
              <a:t>二 载流线圈在均匀磁场中所受的力矩</a:t>
            </a:r>
          </a:p>
        </p:txBody>
      </p:sp>
      <p:sp>
        <p:nvSpPr>
          <p:cNvPr id="89133" name="Text Box 45"/>
          <p:cNvSpPr txBox="1">
            <a:spLocks noChangeArrowheads="1"/>
          </p:cNvSpPr>
          <p:nvPr/>
        </p:nvSpPr>
        <p:spPr bwMode="auto">
          <a:xfrm>
            <a:off x="4876800" y="1828800"/>
            <a:ext cx="3810000" cy="1015663"/>
          </a:xfrm>
          <a:prstGeom prst="rect">
            <a:avLst/>
          </a:prstGeom>
          <a:noFill/>
          <a:ln w="9525">
            <a:noFill/>
            <a:miter lim="800000"/>
            <a:headEnd/>
            <a:tailEnd/>
          </a:ln>
          <a:effectLst/>
        </p:spPr>
        <p:txBody>
          <a:bodyPr wrap="square">
            <a:spAutoFit/>
          </a:bodyPr>
          <a:lstStyle/>
          <a:p>
            <a:pPr>
              <a:spcBef>
                <a:spcPct val="50000"/>
              </a:spcBef>
            </a:pPr>
            <a:r>
              <a:rPr lang="zh-CN" altLang="en-US" sz="2800" dirty="0">
                <a:solidFill>
                  <a:srgbClr val="000000"/>
                </a:solidFill>
                <a:latin typeface="黑体" pitchFamily="2" charset="-122"/>
                <a:ea typeface="黑体" pitchFamily="2" charset="-122"/>
              </a:rPr>
              <a:t>如图</a:t>
            </a:r>
            <a:r>
              <a:rPr lang="zh-CN" altLang="en-US" sz="2800" dirty="0">
                <a:solidFill>
                  <a:srgbClr val="CC0000"/>
                </a:solidFill>
                <a:latin typeface="黑体" pitchFamily="2" charset="-122"/>
                <a:ea typeface="黑体" pitchFamily="2" charset="-122"/>
              </a:rPr>
              <a:t>均匀</a:t>
            </a:r>
            <a:r>
              <a:rPr lang="zh-CN" altLang="en-US" sz="2800" dirty="0">
                <a:solidFill>
                  <a:srgbClr val="000000"/>
                </a:solidFill>
                <a:latin typeface="黑体" pitchFamily="2" charset="-122"/>
                <a:ea typeface="黑体" pitchFamily="2" charset="-122"/>
              </a:rPr>
              <a:t>磁场中有一矩形载流线圈</a:t>
            </a:r>
            <a:r>
              <a:rPr lang="en-US" altLang="zh-CN" sz="3200" i="1" dirty="0">
                <a:solidFill>
                  <a:srgbClr val="000000"/>
                </a:solidFill>
                <a:latin typeface="Times New Roman" pitchFamily="18" charset="0"/>
                <a:ea typeface="黑体" pitchFamily="2" charset="-122"/>
                <a:cs typeface="Times New Roman" pitchFamily="18" charset="0"/>
              </a:rPr>
              <a:t>MNOP</a:t>
            </a:r>
          </a:p>
        </p:txBody>
      </p:sp>
      <p:graphicFrame>
        <p:nvGraphicFramePr>
          <p:cNvPr id="89134" name="Object 46"/>
          <p:cNvGraphicFramePr>
            <a:graphicFrameLocks noChangeAspect="1"/>
          </p:cNvGraphicFramePr>
          <p:nvPr/>
        </p:nvGraphicFramePr>
        <p:xfrm>
          <a:off x="762000" y="1905000"/>
          <a:ext cx="3048000" cy="603955"/>
        </p:xfrm>
        <a:graphic>
          <a:graphicData uri="http://schemas.openxmlformats.org/presentationml/2006/ole">
            <mc:AlternateContent xmlns:mc="http://schemas.openxmlformats.org/markup-compatibility/2006">
              <mc:Choice xmlns:v="urn:schemas-microsoft-com:vml" Requires="v">
                <p:oleObj spid="_x0000_s76184" name="公式" r:id="rId9" imgW="1104840" imgH="215640" progId="Equation.3">
                  <p:embed/>
                </p:oleObj>
              </mc:Choice>
              <mc:Fallback>
                <p:oleObj name="公式" r:id="rId9" imgW="1104840" imgH="215640" progId="Equation.3">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1905000"/>
                        <a:ext cx="3048000" cy="603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35" name="Object 47"/>
          <p:cNvGraphicFramePr>
            <a:graphicFrameLocks noChangeAspect="1"/>
          </p:cNvGraphicFramePr>
          <p:nvPr/>
        </p:nvGraphicFramePr>
        <p:xfrm>
          <a:off x="2514600" y="2605088"/>
          <a:ext cx="1752600" cy="682054"/>
        </p:xfrm>
        <a:graphic>
          <a:graphicData uri="http://schemas.openxmlformats.org/presentationml/2006/ole">
            <mc:AlternateContent xmlns:mc="http://schemas.openxmlformats.org/markup-compatibility/2006">
              <mc:Choice xmlns:v="urn:schemas-microsoft-com:vml" Requires="v">
                <p:oleObj spid="_x0000_s76185" name="公式" r:id="rId11" imgW="558720" imgH="228600" progId="Equation.3">
                  <p:embed/>
                </p:oleObj>
              </mc:Choice>
              <mc:Fallback>
                <p:oleObj name="公式" r:id="rId11" imgW="558720" imgH="228600" progId="Equation.3">
                  <p:embed/>
                  <p:pic>
                    <p:nvPicPr>
                      <p:cNvPr id="0"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4600" y="2605088"/>
                        <a:ext cx="1752600" cy="682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36" name="Object 48"/>
          <p:cNvGraphicFramePr>
            <a:graphicFrameLocks noChangeAspect="1"/>
          </p:cNvGraphicFramePr>
          <p:nvPr/>
        </p:nvGraphicFramePr>
        <p:xfrm>
          <a:off x="381000" y="2630488"/>
          <a:ext cx="1752600" cy="658686"/>
        </p:xfrm>
        <a:graphic>
          <a:graphicData uri="http://schemas.openxmlformats.org/presentationml/2006/ole">
            <mc:AlternateContent xmlns:mc="http://schemas.openxmlformats.org/markup-compatibility/2006">
              <mc:Choice xmlns:v="urn:schemas-microsoft-com:vml" Requires="v">
                <p:oleObj spid="_x0000_s76186" name="公式" r:id="rId13" imgW="571320" imgH="215640" progId="Equation.3">
                  <p:embed/>
                </p:oleObj>
              </mc:Choice>
              <mc:Fallback>
                <p:oleObj name="公式" r:id="rId13" imgW="571320" imgH="215640" progId="Equation.3">
                  <p:embed/>
                  <p:pic>
                    <p:nvPicPr>
                      <p:cNvPr id="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2630488"/>
                        <a:ext cx="1752600" cy="6586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37" name="Object 49"/>
          <p:cNvGraphicFramePr>
            <a:graphicFrameLocks noChangeAspect="1"/>
          </p:cNvGraphicFramePr>
          <p:nvPr/>
        </p:nvGraphicFramePr>
        <p:xfrm>
          <a:off x="1219200" y="4356100"/>
          <a:ext cx="2057400" cy="819150"/>
        </p:xfrm>
        <a:graphic>
          <a:graphicData uri="http://schemas.openxmlformats.org/presentationml/2006/ole">
            <mc:AlternateContent xmlns:mc="http://schemas.openxmlformats.org/markup-compatibility/2006">
              <mc:Choice xmlns:v="urn:schemas-microsoft-com:vml" Requires="v">
                <p:oleObj spid="_x0000_s76187" name="公式" r:id="rId15" imgW="571320" imgH="241200" progId="Equation.3">
                  <p:embed/>
                </p:oleObj>
              </mc:Choice>
              <mc:Fallback>
                <p:oleObj name="公式" r:id="rId15" imgW="571320" imgH="241200" progId="Equation.3">
                  <p:embed/>
                  <p:pic>
                    <p:nvPicPr>
                      <p:cNvPr id="0"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9200" y="4356100"/>
                        <a:ext cx="205740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38" name="Object 50"/>
          <p:cNvGraphicFramePr>
            <a:graphicFrameLocks noChangeAspect="1"/>
          </p:cNvGraphicFramePr>
          <p:nvPr/>
        </p:nvGraphicFramePr>
        <p:xfrm>
          <a:off x="609600" y="3587750"/>
          <a:ext cx="3733800" cy="673100"/>
        </p:xfrm>
        <a:graphic>
          <a:graphicData uri="http://schemas.openxmlformats.org/presentationml/2006/ole">
            <mc:AlternateContent xmlns:mc="http://schemas.openxmlformats.org/markup-compatibility/2006">
              <mc:Choice xmlns:v="urn:schemas-microsoft-com:vml" Requires="v">
                <p:oleObj spid="_x0000_s76188" name="Equation" r:id="rId17" imgW="1180800" imgH="228600" progId="Equation.3">
                  <p:embed/>
                </p:oleObj>
              </mc:Choice>
              <mc:Fallback>
                <p:oleObj name="Equation" r:id="rId17" imgW="1180800" imgH="228600" progId="Equation.3">
                  <p:embed/>
                  <p:pic>
                    <p:nvPicPr>
                      <p:cNvPr id="0"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 y="3587750"/>
                        <a:ext cx="37338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39" name="Object 51"/>
          <p:cNvGraphicFramePr>
            <a:graphicFrameLocks noChangeAspect="1"/>
          </p:cNvGraphicFramePr>
          <p:nvPr/>
        </p:nvGraphicFramePr>
        <p:xfrm>
          <a:off x="914400" y="4973638"/>
          <a:ext cx="2514600" cy="1268412"/>
        </p:xfrm>
        <a:graphic>
          <a:graphicData uri="http://schemas.openxmlformats.org/presentationml/2006/ole">
            <mc:AlternateContent xmlns:mc="http://schemas.openxmlformats.org/markup-compatibility/2006">
              <mc:Choice xmlns:v="urn:schemas-microsoft-com:vml" Requires="v">
                <p:oleObj spid="_x0000_s76189" name="公式" r:id="rId19" imgW="850680" imgH="431640" progId="Equation.3">
                  <p:embed/>
                </p:oleObj>
              </mc:Choice>
              <mc:Fallback>
                <p:oleObj name="公式" r:id="rId19" imgW="850680" imgH="431640" progId="Equation.3">
                  <p:embed/>
                  <p:pic>
                    <p:nvPicPr>
                      <p:cNvPr id="0" name="Picture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4400" y="4973638"/>
                        <a:ext cx="2514600" cy="1268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52"/>
          <p:cNvGrpSpPr>
            <a:grpSpLocks/>
          </p:cNvGrpSpPr>
          <p:nvPr/>
        </p:nvGrpSpPr>
        <p:grpSpPr bwMode="auto">
          <a:xfrm>
            <a:off x="6340475" y="3516313"/>
            <a:ext cx="444500" cy="636587"/>
            <a:chOff x="3850" y="1207"/>
            <a:chExt cx="280" cy="401"/>
          </a:xfrm>
        </p:grpSpPr>
        <p:sp>
          <p:nvSpPr>
            <p:cNvPr id="89141" name="Line 53"/>
            <p:cNvSpPr>
              <a:spLocks noChangeShapeType="1"/>
            </p:cNvSpPr>
            <p:nvPr/>
          </p:nvSpPr>
          <p:spPr bwMode="auto">
            <a:xfrm flipH="1" flipV="1">
              <a:off x="4128" y="1248"/>
              <a:ext cx="2" cy="360"/>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89142" name="Object 54"/>
            <p:cNvGraphicFramePr>
              <a:graphicFrameLocks noChangeAspect="1"/>
            </p:cNvGraphicFramePr>
            <p:nvPr/>
          </p:nvGraphicFramePr>
          <p:xfrm>
            <a:off x="3850" y="1207"/>
            <a:ext cx="278" cy="377"/>
          </p:xfrm>
          <a:graphic>
            <a:graphicData uri="http://schemas.openxmlformats.org/presentationml/2006/ole">
              <mc:AlternateContent xmlns:mc="http://schemas.openxmlformats.org/markup-compatibility/2006">
                <mc:Choice xmlns:v="urn:schemas-microsoft-com:vml" Requires="v">
                  <p:oleObj spid="_x0000_s76190" name="公式" r:id="rId21" imgW="177480" imgH="241200" progId="Equation.3">
                    <p:embed/>
                  </p:oleObj>
                </mc:Choice>
                <mc:Fallback>
                  <p:oleObj name="公式" r:id="rId21" imgW="177480" imgH="241200" progId="Equation.3">
                    <p:embed/>
                    <p:pic>
                      <p:nvPicPr>
                        <p:cNvPr id="0" name="Picture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50" y="1207"/>
                          <a:ext cx="278" cy="3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55"/>
          <p:cNvGrpSpPr>
            <a:grpSpLocks/>
          </p:cNvGrpSpPr>
          <p:nvPr/>
        </p:nvGrpSpPr>
        <p:grpSpPr bwMode="auto">
          <a:xfrm>
            <a:off x="6416675" y="5257800"/>
            <a:ext cx="441325" cy="609600"/>
            <a:chOff x="3898" y="2352"/>
            <a:chExt cx="278" cy="408"/>
          </a:xfrm>
        </p:grpSpPr>
        <p:sp>
          <p:nvSpPr>
            <p:cNvPr id="89144" name="Line 56"/>
            <p:cNvSpPr>
              <a:spLocks noChangeShapeType="1"/>
            </p:cNvSpPr>
            <p:nvPr/>
          </p:nvSpPr>
          <p:spPr bwMode="auto">
            <a:xfrm flipH="1">
              <a:off x="4176" y="2352"/>
              <a:ext cx="0" cy="384"/>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89145" name="Object 57"/>
            <p:cNvGraphicFramePr>
              <a:graphicFrameLocks noChangeAspect="1"/>
            </p:cNvGraphicFramePr>
            <p:nvPr/>
          </p:nvGraphicFramePr>
          <p:xfrm>
            <a:off x="3898" y="2400"/>
            <a:ext cx="278" cy="360"/>
          </p:xfrm>
          <a:graphic>
            <a:graphicData uri="http://schemas.openxmlformats.org/presentationml/2006/ole">
              <mc:AlternateContent xmlns:mc="http://schemas.openxmlformats.org/markup-compatibility/2006">
                <mc:Choice xmlns:v="urn:schemas-microsoft-com:vml" Requires="v">
                  <p:oleObj spid="_x0000_s76191" name="公式" r:id="rId23" imgW="177480" imgH="228600" progId="Equation.3">
                    <p:embed/>
                  </p:oleObj>
                </mc:Choice>
                <mc:Fallback>
                  <p:oleObj name="公式" r:id="rId23" imgW="177480" imgH="228600" progId="Equation.3">
                    <p:embed/>
                    <p:pic>
                      <p:nvPicPr>
                        <p:cNvPr id="0" name="Picture 1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98" y="2400"/>
                          <a:ext cx="27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58"/>
          <p:cNvGrpSpPr>
            <a:grpSpLocks/>
          </p:cNvGrpSpPr>
          <p:nvPr/>
        </p:nvGrpSpPr>
        <p:grpSpPr bwMode="auto">
          <a:xfrm>
            <a:off x="5486400" y="4914900"/>
            <a:ext cx="841375" cy="609600"/>
            <a:chOff x="3312" y="2088"/>
            <a:chExt cx="530" cy="384"/>
          </a:xfrm>
        </p:grpSpPr>
        <p:sp>
          <p:nvSpPr>
            <p:cNvPr id="89147" name="Line 59"/>
            <p:cNvSpPr>
              <a:spLocks noChangeShapeType="1"/>
            </p:cNvSpPr>
            <p:nvPr/>
          </p:nvSpPr>
          <p:spPr bwMode="auto">
            <a:xfrm flipH="1">
              <a:off x="3506" y="2088"/>
              <a:ext cx="336" cy="192"/>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89148" name="Object 60"/>
            <p:cNvGraphicFramePr>
              <a:graphicFrameLocks noChangeAspect="1"/>
            </p:cNvGraphicFramePr>
            <p:nvPr/>
          </p:nvGraphicFramePr>
          <p:xfrm>
            <a:off x="3312" y="2112"/>
            <a:ext cx="258" cy="360"/>
          </p:xfrm>
          <a:graphic>
            <a:graphicData uri="http://schemas.openxmlformats.org/presentationml/2006/ole">
              <mc:AlternateContent xmlns:mc="http://schemas.openxmlformats.org/markup-compatibility/2006">
                <mc:Choice xmlns:v="urn:schemas-microsoft-com:vml" Requires="v">
                  <p:oleObj spid="_x0000_s76192" name="公式" r:id="rId25" imgW="164880" imgH="228600" progId="Equation.3">
                    <p:embed/>
                  </p:oleObj>
                </mc:Choice>
                <mc:Fallback>
                  <p:oleObj name="公式" r:id="rId25" imgW="164880" imgH="228600" progId="Equation.3">
                    <p:embed/>
                    <p:pic>
                      <p:nvPicPr>
                        <p:cNvPr id="0" name="Picture 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12" y="2112"/>
                          <a:ext cx="25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67"/>
          <p:cNvGrpSpPr>
            <a:grpSpLocks/>
          </p:cNvGrpSpPr>
          <p:nvPr/>
        </p:nvGrpSpPr>
        <p:grpSpPr bwMode="auto">
          <a:xfrm>
            <a:off x="7242175" y="4000500"/>
            <a:ext cx="911225" cy="571500"/>
            <a:chOff x="4418" y="1512"/>
            <a:chExt cx="574" cy="360"/>
          </a:xfrm>
        </p:grpSpPr>
        <p:sp>
          <p:nvSpPr>
            <p:cNvPr id="89156" name="Line 68"/>
            <p:cNvSpPr>
              <a:spLocks noChangeShapeType="1"/>
            </p:cNvSpPr>
            <p:nvPr/>
          </p:nvSpPr>
          <p:spPr bwMode="auto">
            <a:xfrm flipV="1">
              <a:off x="4418" y="1632"/>
              <a:ext cx="336" cy="192"/>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89157" name="Object 69"/>
            <p:cNvGraphicFramePr>
              <a:graphicFrameLocks noChangeAspect="1"/>
            </p:cNvGraphicFramePr>
            <p:nvPr/>
          </p:nvGraphicFramePr>
          <p:xfrm>
            <a:off x="4714" y="1512"/>
            <a:ext cx="278" cy="360"/>
          </p:xfrm>
          <a:graphic>
            <a:graphicData uri="http://schemas.openxmlformats.org/presentationml/2006/ole">
              <mc:AlternateContent xmlns:mc="http://schemas.openxmlformats.org/markup-compatibility/2006">
                <mc:Choice xmlns:v="urn:schemas-microsoft-com:vml" Requires="v">
                  <p:oleObj spid="_x0000_s76193" name="公式" r:id="rId27" imgW="177480" imgH="228600" progId="Equation.3">
                    <p:embed/>
                  </p:oleObj>
                </mc:Choice>
                <mc:Fallback>
                  <p:oleObj name="公式" r:id="rId27" imgW="177480" imgH="228600" progId="Equation.3">
                    <p:embed/>
                    <p:pic>
                      <p:nvPicPr>
                        <p:cNvPr id="0" name="Picture 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14" y="1512"/>
                          <a:ext cx="27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0" name="矩形 69"/>
          <p:cNvSpPr/>
          <p:nvPr/>
        </p:nvSpPr>
        <p:spPr>
          <a:xfrm>
            <a:off x="381000" y="1066800"/>
            <a:ext cx="4134465" cy="523220"/>
          </a:xfrm>
          <a:prstGeom prst="rect">
            <a:avLst/>
          </a:prstGeom>
        </p:spPr>
        <p:txBody>
          <a:bodyPr wrap="none">
            <a:spAutoFit/>
          </a:bodyPr>
          <a:lstStyle/>
          <a:p>
            <a:r>
              <a:rPr lang="en-US" altLang="zh-CN" sz="2800" dirty="0">
                <a:solidFill>
                  <a:srgbClr val="FF0000"/>
                </a:solidFill>
                <a:latin typeface="黑体" pitchFamily="2" charset="-122"/>
                <a:ea typeface="黑体" pitchFamily="2" charset="-122"/>
              </a:rPr>
              <a:t>1 </a:t>
            </a:r>
            <a:r>
              <a:rPr lang="zh-CN" altLang="en-US" sz="2800" dirty="0">
                <a:solidFill>
                  <a:srgbClr val="FF0000"/>
                </a:solidFill>
                <a:latin typeface="黑体" pitchFamily="2" charset="-122"/>
                <a:ea typeface="黑体" pitchFamily="2" charset="-122"/>
              </a:rPr>
              <a:t>磁场对载流线圈的合力</a:t>
            </a:r>
            <a:endParaRPr lang="zh-CN" altLang="en-US" sz="2800" dirty="0">
              <a:solidFill>
                <a:srgbClr val="FF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blinds(horizontal)">
                                      <p:cBhvr>
                                        <p:cTn id="7" dur="500"/>
                                        <p:tgtEl>
                                          <p:spTgt spid="8913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89134"/>
                                        </p:tgtEl>
                                        <p:attrNameLst>
                                          <p:attrName>style.visibility</p:attrName>
                                        </p:attrNameLst>
                                      </p:cBhvr>
                                      <p:to>
                                        <p:strVal val="visible"/>
                                      </p:to>
                                    </p:set>
                                    <p:animEffect transition="in" filter="blinds(vertical)">
                                      <p:cBhvr>
                                        <p:cTn id="17" dur="500"/>
                                        <p:tgtEl>
                                          <p:spTgt spid="8913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91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trips(upRigh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9135"/>
                                        </p:tgtEl>
                                        <p:attrNameLst>
                                          <p:attrName>style.visibility</p:attrName>
                                        </p:attrNameLst>
                                      </p:cBhvr>
                                      <p:to>
                                        <p:strVal val="visible"/>
                                      </p:to>
                                    </p:set>
                                    <p:animEffect transition="in" filter="blinds(horizontal)">
                                      <p:cBhvr>
                                        <p:cTn id="36" dur="500"/>
                                        <p:tgtEl>
                                          <p:spTgt spid="89135"/>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9"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strips(up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strips(downLef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9138"/>
                                        </p:tgtEl>
                                        <p:attrNameLst>
                                          <p:attrName>style.visibility</p:attrName>
                                        </p:attrNameLst>
                                      </p:cBhvr>
                                      <p:to>
                                        <p:strVal val="visible"/>
                                      </p:to>
                                    </p:set>
                                    <p:animEffect transition="in" filter="blinds(horizontal)">
                                      <p:cBhvr>
                                        <p:cTn id="51" dur="500"/>
                                        <p:tgtEl>
                                          <p:spTgt spid="8913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89137"/>
                                        </p:tgtEl>
                                        <p:attrNameLst>
                                          <p:attrName>style.visibility</p:attrName>
                                        </p:attrNameLst>
                                      </p:cBhvr>
                                      <p:to>
                                        <p:strVal val="visible"/>
                                      </p:to>
                                    </p:set>
                                    <p:animEffect transition="in" filter="blinds(horizontal)">
                                      <p:cBhvr>
                                        <p:cTn id="56" dur="500"/>
                                        <p:tgtEl>
                                          <p:spTgt spid="89137"/>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89139"/>
                                        </p:tgtEl>
                                        <p:attrNameLst>
                                          <p:attrName>style.visibility</p:attrName>
                                        </p:attrNameLst>
                                      </p:cBhvr>
                                      <p:to>
                                        <p:strVal val="visible"/>
                                      </p:to>
                                    </p:set>
                                    <p:animEffect transition="in" filter="blinds(horizontal)">
                                      <p:cBhvr>
                                        <p:cTn id="61" dur="500"/>
                                        <p:tgtEl>
                                          <p:spTgt spid="89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181600" y="5280025"/>
            <a:ext cx="2514600" cy="609600"/>
            <a:chOff x="3360" y="2976"/>
            <a:chExt cx="1536" cy="336"/>
          </a:xfrm>
        </p:grpSpPr>
        <p:sp>
          <p:nvSpPr>
            <p:cNvPr id="90115" name="Rectangle 3"/>
            <p:cNvSpPr>
              <a:spLocks noChangeArrowheads="1"/>
            </p:cNvSpPr>
            <p:nvPr/>
          </p:nvSpPr>
          <p:spPr bwMode="auto">
            <a:xfrm>
              <a:off x="3360" y="2976"/>
              <a:ext cx="576" cy="336"/>
            </a:xfrm>
            <a:prstGeom prst="rect">
              <a:avLst/>
            </a:prstGeom>
            <a:solidFill>
              <a:srgbClr val="FFEBFF"/>
            </a:solidFill>
            <a:ln w="12700">
              <a:solidFill>
                <a:srgbClr val="CC00CC"/>
              </a:solidFill>
              <a:miter lim="800000"/>
              <a:headEnd/>
              <a:tailEnd/>
            </a:ln>
            <a:effectLst/>
          </p:spPr>
          <p:txBody>
            <a:bodyPr wrap="none" anchor="ctr"/>
            <a:lstStyle/>
            <a:p>
              <a:endParaRPr lang="zh-CN" altLang="en-US"/>
            </a:p>
          </p:txBody>
        </p:sp>
        <p:sp>
          <p:nvSpPr>
            <p:cNvPr id="90116" name="Rectangle 4"/>
            <p:cNvSpPr>
              <a:spLocks noChangeArrowheads="1"/>
            </p:cNvSpPr>
            <p:nvPr/>
          </p:nvSpPr>
          <p:spPr bwMode="auto">
            <a:xfrm>
              <a:off x="4608" y="2976"/>
              <a:ext cx="288" cy="288"/>
            </a:xfrm>
            <a:prstGeom prst="rect">
              <a:avLst/>
            </a:prstGeom>
            <a:solidFill>
              <a:srgbClr val="FFEBFF"/>
            </a:solidFill>
            <a:ln w="12700">
              <a:solidFill>
                <a:srgbClr val="CC00CC"/>
              </a:solidFill>
              <a:miter lim="800000"/>
              <a:headEnd/>
              <a:tailEnd/>
            </a:ln>
            <a:effectLst/>
          </p:spPr>
          <p:txBody>
            <a:bodyPr wrap="none" anchor="ctr"/>
            <a:lstStyle/>
            <a:p>
              <a:endParaRPr lang="zh-CN" altLang="en-US"/>
            </a:p>
          </p:txBody>
        </p:sp>
      </p:grpSp>
      <p:graphicFrame>
        <p:nvGraphicFramePr>
          <p:cNvPr id="90117" name="Object 5"/>
          <p:cNvGraphicFramePr>
            <a:graphicFrameLocks noChangeAspect="1"/>
          </p:cNvGraphicFramePr>
          <p:nvPr>
            <p:extLst>
              <p:ext uri="{D42A27DB-BD31-4B8C-83A1-F6EECF244321}">
                <p14:modId xmlns:p14="http://schemas.microsoft.com/office/powerpoint/2010/main" val="3249988004"/>
              </p:ext>
            </p:extLst>
          </p:nvPr>
        </p:nvGraphicFramePr>
        <p:xfrm>
          <a:off x="838200" y="5292725"/>
          <a:ext cx="2667000" cy="520700"/>
        </p:xfrm>
        <a:graphic>
          <a:graphicData uri="http://schemas.openxmlformats.org/presentationml/2006/ole">
            <mc:AlternateContent xmlns:mc="http://schemas.openxmlformats.org/markup-compatibility/2006">
              <mc:Choice xmlns:v="urn:schemas-microsoft-com:vml" Requires="v">
                <p:oleObj spid="_x0000_s77360" name="公式" r:id="rId3" imgW="901440" imgH="177480" progId="Equation.3">
                  <p:embed/>
                </p:oleObj>
              </mc:Choice>
              <mc:Fallback>
                <p:oleObj name="公式" r:id="rId3" imgW="90144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292725"/>
                        <a:ext cx="26670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8" name="Object 6"/>
          <p:cNvGraphicFramePr>
            <a:graphicFrameLocks noChangeAspect="1"/>
          </p:cNvGraphicFramePr>
          <p:nvPr>
            <p:extLst>
              <p:ext uri="{D42A27DB-BD31-4B8C-83A1-F6EECF244321}">
                <p14:modId xmlns:p14="http://schemas.microsoft.com/office/powerpoint/2010/main" val="1103778044"/>
              </p:ext>
            </p:extLst>
          </p:nvPr>
        </p:nvGraphicFramePr>
        <p:xfrm>
          <a:off x="4191000" y="5273675"/>
          <a:ext cx="4267200" cy="615950"/>
        </p:xfrm>
        <a:graphic>
          <a:graphicData uri="http://schemas.openxmlformats.org/presentationml/2006/ole">
            <mc:AlternateContent xmlns:mc="http://schemas.openxmlformats.org/markup-compatibility/2006">
              <mc:Choice xmlns:v="urn:schemas-microsoft-com:vml" Requires="v">
                <p:oleObj spid="_x0000_s77361" name="Equation" r:id="rId5" imgW="2590560" imgH="380880" progId="Equation.3">
                  <p:embed/>
                </p:oleObj>
              </mc:Choice>
              <mc:Fallback>
                <p:oleObj name="Equation" r:id="rId5" imgW="2590560" imgH="3808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5273675"/>
                        <a:ext cx="42672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9" name="Object 7"/>
          <p:cNvGraphicFramePr>
            <a:graphicFrameLocks noChangeAspect="1"/>
          </p:cNvGraphicFramePr>
          <p:nvPr>
            <p:extLst>
              <p:ext uri="{D42A27DB-BD31-4B8C-83A1-F6EECF244321}">
                <p14:modId xmlns:p14="http://schemas.microsoft.com/office/powerpoint/2010/main" val="385700404"/>
              </p:ext>
            </p:extLst>
          </p:nvPr>
        </p:nvGraphicFramePr>
        <p:xfrm>
          <a:off x="685800" y="4545013"/>
          <a:ext cx="2895600" cy="636587"/>
        </p:xfrm>
        <a:graphic>
          <a:graphicData uri="http://schemas.openxmlformats.org/presentationml/2006/ole">
            <mc:AlternateContent xmlns:mc="http://schemas.openxmlformats.org/markup-compatibility/2006">
              <mc:Choice xmlns:v="urn:schemas-microsoft-com:vml" Requires="v">
                <p:oleObj spid="_x0000_s77362" name="Equation" r:id="rId7" imgW="1104840" imgH="215640" progId="Equation.3">
                  <p:embed/>
                </p:oleObj>
              </mc:Choice>
              <mc:Fallback>
                <p:oleObj name="Equation" r:id="rId7" imgW="1104840" imgH="215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4545013"/>
                        <a:ext cx="2895600"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20" name="Object 8"/>
          <p:cNvGraphicFramePr>
            <a:graphicFrameLocks noChangeAspect="1"/>
          </p:cNvGraphicFramePr>
          <p:nvPr>
            <p:extLst>
              <p:ext uri="{D42A27DB-BD31-4B8C-83A1-F6EECF244321}">
                <p14:modId xmlns:p14="http://schemas.microsoft.com/office/powerpoint/2010/main" val="1418059827"/>
              </p:ext>
            </p:extLst>
          </p:nvPr>
        </p:nvGraphicFramePr>
        <p:xfrm>
          <a:off x="3962400" y="4516438"/>
          <a:ext cx="4648200" cy="647700"/>
        </p:xfrm>
        <a:graphic>
          <a:graphicData uri="http://schemas.openxmlformats.org/presentationml/2006/ole">
            <mc:AlternateContent xmlns:mc="http://schemas.openxmlformats.org/markup-compatibility/2006">
              <mc:Choice xmlns:v="urn:schemas-microsoft-com:vml" Requires="v">
                <p:oleObj spid="_x0000_s77363" name="公式" r:id="rId9" imgW="1650960" imgH="215640" progId="Equation.3">
                  <p:embed/>
                </p:oleObj>
              </mc:Choice>
              <mc:Fallback>
                <p:oleObj name="公式" r:id="rId9" imgW="1650960" imgH="2156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4516438"/>
                        <a:ext cx="46482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9"/>
          <p:cNvGrpSpPr>
            <a:grpSpLocks/>
          </p:cNvGrpSpPr>
          <p:nvPr/>
        </p:nvGrpSpPr>
        <p:grpSpPr bwMode="auto">
          <a:xfrm>
            <a:off x="533400" y="1698625"/>
            <a:ext cx="3962400" cy="2590800"/>
            <a:chOff x="336" y="624"/>
            <a:chExt cx="2496" cy="1632"/>
          </a:xfrm>
        </p:grpSpPr>
        <p:sp>
          <p:nvSpPr>
            <p:cNvPr id="90122" name="Rectangle 10"/>
            <p:cNvSpPr>
              <a:spLocks noChangeArrowheads="1"/>
            </p:cNvSpPr>
            <p:nvPr/>
          </p:nvSpPr>
          <p:spPr bwMode="auto">
            <a:xfrm>
              <a:off x="336" y="624"/>
              <a:ext cx="2496" cy="1632"/>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90123" name="Line 11"/>
            <p:cNvSpPr>
              <a:spLocks noChangeShapeType="1"/>
            </p:cNvSpPr>
            <p:nvPr/>
          </p:nvSpPr>
          <p:spPr bwMode="auto">
            <a:xfrm>
              <a:off x="770" y="888"/>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90124" name="Line 12"/>
            <p:cNvSpPr>
              <a:spLocks noChangeShapeType="1"/>
            </p:cNvSpPr>
            <p:nvPr/>
          </p:nvSpPr>
          <p:spPr bwMode="auto">
            <a:xfrm>
              <a:off x="674" y="1080"/>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90125" name="Line 13"/>
            <p:cNvSpPr>
              <a:spLocks noChangeShapeType="1"/>
            </p:cNvSpPr>
            <p:nvPr/>
          </p:nvSpPr>
          <p:spPr bwMode="auto">
            <a:xfrm>
              <a:off x="578" y="1272"/>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90126" name="Line 14"/>
            <p:cNvSpPr>
              <a:spLocks noChangeShapeType="1"/>
            </p:cNvSpPr>
            <p:nvPr/>
          </p:nvSpPr>
          <p:spPr bwMode="auto">
            <a:xfrm>
              <a:off x="770" y="1464"/>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90127" name="Line 15"/>
            <p:cNvSpPr>
              <a:spLocks noChangeShapeType="1"/>
            </p:cNvSpPr>
            <p:nvPr/>
          </p:nvSpPr>
          <p:spPr bwMode="auto">
            <a:xfrm>
              <a:off x="674" y="1656"/>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90128" name="Line 16"/>
            <p:cNvSpPr>
              <a:spLocks noChangeShapeType="1"/>
            </p:cNvSpPr>
            <p:nvPr/>
          </p:nvSpPr>
          <p:spPr bwMode="auto">
            <a:xfrm>
              <a:off x="578" y="1848"/>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sp>
          <p:nvSpPr>
            <p:cNvPr id="90129" name="Line 17"/>
            <p:cNvSpPr>
              <a:spLocks noChangeShapeType="1"/>
            </p:cNvSpPr>
            <p:nvPr/>
          </p:nvSpPr>
          <p:spPr bwMode="auto">
            <a:xfrm>
              <a:off x="722" y="2040"/>
              <a:ext cx="1728" cy="0"/>
            </a:xfrm>
            <a:prstGeom prst="line">
              <a:avLst/>
            </a:prstGeom>
            <a:noFill/>
            <a:ln w="12700">
              <a:solidFill>
                <a:schemeClr val="tx2"/>
              </a:solidFill>
              <a:round/>
              <a:headEnd/>
              <a:tailEnd type="triangle" w="sm" len="lg"/>
            </a:ln>
            <a:effectLst/>
          </p:spPr>
          <p:txBody>
            <a:bodyPr wrap="none" anchor="ctr"/>
            <a:lstStyle/>
            <a:p>
              <a:endParaRPr lang="zh-CN" altLang="en-US"/>
            </a:p>
          </p:txBody>
        </p:sp>
        <p:graphicFrame>
          <p:nvGraphicFramePr>
            <p:cNvPr id="90130" name="Object 18"/>
            <p:cNvGraphicFramePr>
              <a:graphicFrameLocks noChangeAspect="1"/>
            </p:cNvGraphicFramePr>
            <p:nvPr/>
          </p:nvGraphicFramePr>
          <p:xfrm>
            <a:off x="2496" y="1344"/>
            <a:ext cx="238" cy="300"/>
          </p:xfrm>
          <a:graphic>
            <a:graphicData uri="http://schemas.openxmlformats.org/presentationml/2006/ole">
              <mc:AlternateContent xmlns:mc="http://schemas.openxmlformats.org/markup-compatibility/2006">
                <mc:Choice xmlns:v="urn:schemas-microsoft-com:vml" Requires="v">
                  <p:oleObj spid="_x0000_s77364" name="公式" r:id="rId11" imgW="152280" imgH="190440" progId="Equation.3">
                    <p:embed/>
                  </p:oleObj>
                </mc:Choice>
                <mc:Fallback>
                  <p:oleObj name="公式" r:id="rId11" imgW="152280" imgH="190440" progId="Equation.3">
                    <p:embed/>
                    <p:pic>
                      <p:nvPicPr>
                        <p:cNvPr id="0"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6" y="1344"/>
                          <a:ext cx="238"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9"/>
            <p:cNvGrpSpPr>
              <a:grpSpLocks/>
            </p:cNvGrpSpPr>
            <p:nvPr/>
          </p:nvGrpSpPr>
          <p:grpSpPr bwMode="auto">
            <a:xfrm>
              <a:off x="720" y="1608"/>
              <a:ext cx="530" cy="384"/>
              <a:chOff x="3312" y="2088"/>
              <a:chExt cx="530" cy="384"/>
            </a:xfrm>
          </p:grpSpPr>
          <p:sp>
            <p:nvSpPr>
              <p:cNvPr id="90132" name="Line 20"/>
              <p:cNvSpPr>
                <a:spLocks noChangeShapeType="1"/>
              </p:cNvSpPr>
              <p:nvPr/>
            </p:nvSpPr>
            <p:spPr bwMode="auto">
              <a:xfrm flipH="1">
                <a:off x="3506" y="2088"/>
                <a:ext cx="336" cy="192"/>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90133" name="Object 21"/>
              <p:cNvGraphicFramePr>
                <a:graphicFrameLocks noChangeAspect="1"/>
              </p:cNvGraphicFramePr>
              <p:nvPr/>
            </p:nvGraphicFramePr>
            <p:xfrm>
              <a:off x="3312" y="2112"/>
              <a:ext cx="258" cy="360"/>
            </p:xfrm>
            <a:graphic>
              <a:graphicData uri="http://schemas.openxmlformats.org/presentationml/2006/ole">
                <mc:AlternateContent xmlns:mc="http://schemas.openxmlformats.org/markup-compatibility/2006">
                  <mc:Choice xmlns:v="urn:schemas-microsoft-com:vml" Requires="v">
                    <p:oleObj spid="_x0000_s77365" name="公式" r:id="rId13" imgW="164880" imgH="228600" progId="Equation.3">
                      <p:embed/>
                    </p:oleObj>
                  </mc:Choice>
                  <mc:Fallback>
                    <p:oleObj name="公式" r:id="rId13" imgW="164880" imgH="228600" progId="Equation.3">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2" y="2112"/>
                            <a:ext cx="25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22"/>
            <p:cNvGrpSpPr>
              <a:grpSpLocks/>
            </p:cNvGrpSpPr>
            <p:nvPr/>
          </p:nvGrpSpPr>
          <p:grpSpPr bwMode="auto">
            <a:xfrm>
              <a:off x="1258" y="727"/>
              <a:ext cx="280" cy="401"/>
              <a:chOff x="3850" y="1207"/>
              <a:chExt cx="280" cy="401"/>
            </a:xfrm>
          </p:grpSpPr>
          <p:sp>
            <p:nvSpPr>
              <p:cNvPr id="90135" name="Line 23"/>
              <p:cNvSpPr>
                <a:spLocks noChangeShapeType="1"/>
              </p:cNvSpPr>
              <p:nvPr/>
            </p:nvSpPr>
            <p:spPr bwMode="auto">
              <a:xfrm flipH="1" flipV="1">
                <a:off x="4128" y="1248"/>
                <a:ext cx="2" cy="360"/>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90136" name="Object 24"/>
              <p:cNvGraphicFramePr>
                <a:graphicFrameLocks noChangeAspect="1"/>
              </p:cNvGraphicFramePr>
              <p:nvPr/>
            </p:nvGraphicFramePr>
            <p:xfrm>
              <a:off x="3850" y="1207"/>
              <a:ext cx="278" cy="377"/>
            </p:xfrm>
            <a:graphic>
              <a:graphicData uri="http://schemas.openxmlformats.org/presentationml/2006/ole">
                <mc:AlternateContent xmlns:mc="http://schemas.openxmlformats.org/markup-compatibility/2006">
                  <mc:Choice xmlns:v="urn:schemas-microsoft-com:vml" Requires="v">
                    <p:oleObj spid="_x0000_s77366" name="公式" r:id="rId15" imgW="177480" imgH="241200" progId="Equation.3">
                      <p:embed/>
                    </p:oleObj>
                  </mc:Choice>
                  <mc:Fallback>
                    <p:oleObj name="公式" r:id="rId15" imgW="177480" imgH="241200" progId="Equation.3">
                      <p:embed/>
                      <p:pic>
                        <p:nvPicPr>
                          <p:cNvPr id="0"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50" y="1207"/>
                            <a:ext cx="278" cy="3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25"/>
            <p:cNvGrpSpPr>
              <a:grpSpLocks/>
            </p:cNvGrpSpPr>
            <p:nvPr/>
          </p:nvGrpSpPr>
          <p:grpSpPr bwMode="auto">
            <a:xfrm>
              <a:off x="1250" y="1032"/>
              <a:ext cx="576" cy="912"/>
              <a:chOff x="1920" y="1824"/>
              <a:chExt cx="576" cy="912"/>
            </a:xfrm>
          </p:grpSpPr>
          <p:sp>
            <p:nvSpPr>
              <p:cNvPr id="90138" name="Line 26"/>
              <p:cNvSpPr>
                <a:spLocks noChangeShapeType="1"/>
              </p:cNvSpPr>
              <p:nvPr/>
            </p:nvSpPr>
            <p:spPr bwMode="auto">
              <a:xfrm>
                <a:off x="1920" y="2016"/>
                <a:ext cx="0" cy="720"/>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90139" name="Line 27"/>
              <p:cNvSpPr>
                <a:spLocks noChangeShapeType="1"/>
              </p:cNvSpPr>
              <p:nvPr/>
            </p:nvSpPr>
            <p:spPr bwMode="auto">
              <a:xfrm>
                <a:off x="2496" y="1824"/>
                <a:ext cx="0" cy="720"/>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90140" name="Line 28"/>
              <p:cNvSpPr>
                <a:spLocks noChangeShapeType="1"/>
              </p:cNvSpPr>
              <p:nvPr/>
            </p:nvSpPr>
            <p:spPr bwMode="auto">
              <a:xfrm flipV="1">
                <a:off x="1920" y="1824"/>
                <a:ext cx="576" cy="192"/>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90141" name="Line 29"/>
              <p:cNvSpPr>
                <a:spLocks noChangeShapeType="1"/>
              </p:cNvSpPr>
              <p:nvPr/>
            </p:nvSpPr>
            <p:spPr bwMode="auto">
              <a:xfrm flipV="1">
                <a:off x="1920" y="2544"/>
                <a:ext cx="576" cy="192"/>
              </a:xfrm>
              <a:prstGeom prst="line">
                <a:avLst/>
              </a:prstGeom>
              <a:noFill/>
              <a:ln w="28575">
                <a:solidFill>
                  <a:srgbClr val="0000FF"/>
                </a:solidFill>
                <a:round/>
                <a:headEnd/>
                <a:tailEnd type="none" w="sm" len="lg"/>
              </a:ln>
              <a:effectLst/>
            </p:spPr>
            <p:txBody>
              <a:bodyPr wrap="none" anchor="ctr"/>
              <a:lstStyle/>
              <a:p>
                <a:endParaRPr lang="zh-CN" altLang="en-US"/>
              </a:p>
            </p:txBody>
          </p:sp>
        </p:grpSp>
        <p:sp>
          <p:nvSpPr>
            <p:cNvPr id="90142" name="Text Box 30"/>
            <p:cNvSpPr txBox="1">
              <a:spLocks noChangeArrowheads="1"/>
            </p:cNvSpPr>
            <p:nvPr/>
          </p:nvSpPr>
          <p:spPr bwMode="auto">
            <a:xfrm>
              <a:off x="988" y="1056"/>
              <a:ext cx="212" cy="327"/>
            </a:xfrm>
            <a:prstGeom prst="rect">
              <a:avLst/>
            </a:prstGeom>
            <a:noFill/>
            <a:ln w="9525">
              <a:noFill/>
              <a:miter lim="800000"/>
              <a:headEnd/>
              <a:tailEnd/>
            </a:ln>
            <a:effectLst/>
          </p:spPr>
          <p:txBody>
            <a:bodyPr>
              <a:spAutoFit/>
            </a:bodyPr>
            <a:lstStyle/>
            <a:p>
              <a:pPr>
                <a:spcBef>
                  <a:spcPct val="50000"/>
                </a:spcBef>
              </a:pPr>
              <a:r>
                <a:rPr lang="en-US" altLang="zh-CN" sz="2800" i="1">
                  <a:solidFill>
                    <a:srgbClr val="0000FF"/>
                  </a:solidFill>
                  <a:latin typeface="Times New Roman" pitchFamily="18" charset="0"/>
                </a:rPr>
                <a:t>M</a:t>
              </a:r>
            </a:p>
          </p:txBody>
        </p:sp>
        <p:sp>
          <p:nvSpPr>
            <p:cNvPr id="90143" name="Text Box 31"/>
            <p:cNvSpPr txBox="1">
              <a:spLocks noChangeArrowheads="1"/>
            </p:cNvSpPr>
            <p:nvPr/>
          </p:nvSpPr>
          <p:spPr bwMode="auto">
            <a:xfrm>
              <a:off x="1079" y="1881"/>
              <a:ext cx="265"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FF"/>
                  </a:solidFill>
                  <a:latin typeface="Times New Roman" pitchFamily="18" charset="0"/>
                </a:rPr>
                <a:t>N</a:t>
              </a:r>
            </a:p>
          </p:txBody>
        </p:sp>
        <p:sp>
          <p:nvSpPr>
            <p:cNvPr id="90144" name="Text Box 32"/>
            <p:cNvSpPr txBox="1">
              <a:spLocks noChangeArrowheads="1"/>
            </p:cNvSpPr>
            <p:nvPr/>
          </p:nvSpPr>
          <p:spPr bwMode="auto">
            <a:xfrm>
              <a:off x="1776" y="1584"/>
              <a:ext cx="278"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FF"/>
                  </a:solidFill>
                  <a:latin typeface="Times New Roman" pitchFamily="18" charset="0"/>
                </a:rPr>
                <a:t>O</a:t>
              </a:r>
            </a:p>
          </p:txBody>
        </p:sp>
        <p:sp>
          <p:nvSpPr>
            <p:cNvPr id="90145" name="Text Box 33"/>
            <p:cNvSpPr txBox="1">
              <a:spLocks noChangeArrowheads="1"/>
            </p:cNvSpPr>
            <p:nvPr/>
          </p:nvSpPr>
          <p:spPr bwMode="auto">
            <a:xfrm>
              <a:off x="1811" y="825"/>
              <a:ext cx="253"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FF"/>
                  </a:solidFill>
                  <a:latin typeface="Times New Roman" pitchFamily="18" charset="0"/>
                </a:rPr>
                <a:t>P</a:t>
              </a:r>
            </a:p>
          </p:txBody>
        </p:sp>
        <p:sp>
          <p:nvSpPr>
            <p:cNvPr id="90146" name="Line 34"/>
            <p:cNvSpPr>
              <a:spLocks noChangeShapeType="1"/>
            </p:cNvSpPr>
            <p:nvPr/>
          </p:nvSpPr>
          <p:spPr bwMode="auto">
            <a:xfrm>
              <a:off x="1250" y="1440"/>
              <a:ext cx="1" cy="96"/>
            </a:xfrm>
            <a:prstGeom prst="line">
              <a:avLst/>
            </a:prstGeom>
            <a:noFill/>
            <a:ln w="38100">
              <a:solidFill>
                <a:srgbClr val="0000FF"/>
              </a:solidFill>
              <a:round/>
              <a:headEnd/>
              <a:tailEnd type="triangle" w="sm" len="lg"/>
            </a:ln>
            <a:effectLst/>
          </p:spPr>
          <p:txBody>
            <a:bodyPr wrap="none" anchor="ctr"/>
            <a:lstStyle/>
            <a:p>
              <a:endParaRPr lang="zh-CN" altLang="en-US"/>
            </a:p>
          </p:txBody>
        </p:sp>
        <p:sp>
          <p:nvSpPr>
            <p:cNvPr id="90147" name="Text Box 35"/>
            <p:cNvSpPr txBox="1">
              <a:spLocks noChangeArrowheads="1"/>
            </p:cNvSpPr>
            <p:nvPr/>
          </p:nvSpPr>
          <p:spPr bwMode="auto">
            <a:xfrm>
              <a:off x="1250" y="1392"/>
              <a:ext cx="191" cy="327"/>
            </a:xfrm>
            <a:prstGeom prst="rect">
              <a:avLst/>
            </a:prstGeom>
            <a:noFill/>
            <a:ln w="9525">
              <a:noFill/>
              <a:miter lim="800000"/>
              <a:headEnd/>
              <a:tailEnd/>
            </a:ln>
            <a:effectLst/>
          </p:spPr>
          <p:txBody>
            <a:bodyPr wrap="none">
              <a:spAutoFit/>
            </a:bodyPr>
            <a:lstStyle/>
            <a:p>
              <a:pPr>
                <a:spcBef>
                  <a:spcPct val="50000"/>
                </a:spcBef>
              </a:pPr>
              <a:r>
                <a:rPr lang="en-US" altLang="zh-CN" sz="2800" i="1">
                  <a:solidFill>
                    <a:srgbClr val="0000FF"/>
                  </a:solidFill>
                  <a:latin typeface="Times New Roman" pitchFamily="18" charset="0"/>
                </a:rPr>
                <a:t>I</a:t>
              </a:r>
            </a:p>
          </p:txBody>
        </p:sp>
        <p:sp>
          <p:nvSpPr>
            <p:cNvPr id="90148" name="Line 36"/>
            <p:cNvSpPr>
              <a:spLocks noChangeShapeType="1"/>
            </p:cNvSpPr>
            <p:nvPr/>
          </p:nvSpPr>
          <p:spPr bwMode="auto">
            <a:xfrm>
              <a:off x="1538" y="1464"/>
              <a:ext cx="334" cy="504"/>
            </a:xfrm>
            <a:prstGeom prst="line">
              <a:avLst/>
            </a:prstGeom>
            <a:noFill/>
            <a:ln w="28575">
              <a:solidFill>
                <a:srgbClr val="FF6600"/>
              </a:solidFill>
              <a:round/>
              <a:headEnd/>
              <a:tailEnd type="triangle" w="sm" len="lg"/>
            </a:ln>
            <a:effectLst/>
          </p:spPr>
          <p:txBody>
            <a:bodyPr wrap="none" anchor="ctr"/>
            <a:lstStyle/>
            <a:p>
              <a:endParaRPr lang="zh-CN" altLang="en-US"/>
            </a:p>
          </p:txBody>
        </p:sp>
        <p:graphicFrame>
          <p:nvGraphicFramePr>
            <p:cNvPr id="90149" name="Object 37"/>
            <p:cNvGraphicFramePr>
              <a:graphicFrameLocks noChangeAspect="1"/>
            </p:cNvGraphicFramePr>
            <p:nvPr/>
          </p:nvGraphicFramePr>
          <p:xfrm>
            <a:off x="1872" y="1836"/>
            <a:ext cx="308" cy="408"/>
          </p:xfrm>
          <a:graphic>
            <a:graphicData uri="http://schemas.openxmlformats.org/presentationml/2006/ole">
              <mc:AlternateContent xmlns:mc="http://schemas.openxmlformats.org/markup-compatibility/2006">
                <mc:Choice xmlns:v="urn:schemas-microsoft-com:vml" Requires="v">
                  <p:oleObj spid="_x0000_s77367" name="Equation" r:id="rId17" imgW="164880" imgH="215640" progId="Equation.3">
                    <p:embed/>
                  </p:oleObj>
                </mc:Choice>
                <mc:Fallback>
                  <p:oleObj name="Equation" r:id="rId17" imgW="164880" imgH="215640" progId="Equation.3">
                    <p:embed/>
                    <p:pic>
                      <p:nvPicPr>
                        <p:cNvPr id="0" name="Picture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72" y="1836"/>
                          <a:ext cx="308"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38"/>
            <p:cNvGrpSpPr>
              <a:grpSpLocks/>
            </p:cNvGrpSpPr>
            <p:nvPr/>
          </p:nvGrpSpPr>
          <p:grpSpPr bwMode="auto">
            <a:xfrm>
              <a:off x="1826" y="1032"/>
              <a:ext cx="574" cy="360"/>
              <a:chOff x="4418" y="1512"/>
              <a:chExt cx="574" cy="360"/>
            </a:xfrm>
          </p:grpSpPr>
          <p:sp>
            <p:nvSpPr>
              <p:cNvPr id="90151" name="Line 39"/>
              <p:cNvSpPr>
                <a:spLocks noChangeShapeType="1"/>
              </p:cNvSpPr>
              <p:nvPr/>
            </p:nvSpPr>
            <p:spPr bwMode="auto">
              <a:xfrm flipV="1">
                <a:off x="4418" y="1632"/>
                <a:ext cx="336" cy="192"/>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90152" name="Object 40"/>
              <p:cNvGraphicFramePr>
                <a:graphicFrameLocks noChangeAspect="1"/>
              </p:cNvGraphicFramePr>
              <p:nvPr/>
            </p:nvGraphicFramePr>
            <p:xfrm>
              <a:off x="4714" y="1512"/>
              <a:ext cx="278" cy="360"/>
            </p:xfrm>
            <a:graphic>
              <a:graphicData uri="http://schemas.openxmlformats.org/presentationml/2006/ole">
                <mc:AlternateContent xmlns:mc="http://schemas.openxmlformats.org/markup-compatibility/2006">
                  <mc:Choice xmlns:v="urn:schemas-microsoft-com:vml" Requires="v">
                    <p:oleObj spid="_x0000_s77368" name="公式" r:id="rId19" imgW="177480" imgH="228600" progId="Equation.3">
                      <p:embed/>
                    </p:oleObj>
                  </mc:Choice>
                  <mc:Fallback>
                    <p:oleObj name="公式" r:id="rId19" imgW="177480" imgH="228600" progId="Equation.3">
                      <p:embed/>
                      <p:pic>
                        <p:nvPicPr>
                          <p:cNvPr id="0" name="Picture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4" y="1512"/>
                            <a:ext cx="27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0153" name="Line 41"/>
            <p:cNvSpPr>
              <a:spLocks noChangeShapeType="1"/>
            </p:cNvSpPr>
            <p:nvPr/>
          </p:nvSpPr>
          <p:spPr bwMode="auto">
            <a:xfrm>
              <a:off x="1536" y="1464"/>
              <a:ext cx="912" cy="0"/>
            </a:xfrm>
            <a:prstGeom prst="line">
              <a:avLst/>
            </a:prstGeom>
            <a:noFill/>
            <a:ln w="28575">
              <a:solidFill>
                <a:srgbClr val="CC00CC"/>
              </a:solidFill>
              <a:round/>
              <a:headEnd/>
              <a:tailEnd type="triangle" w="sm" len="lg"/>
            </a:ln>
            <a:effectLst/>
          </p:spPr>
          <p:txBody>
            <a:bodyPr wrap="none"/>
            <a:lstStyle/>
            <a:p>
              <a:endParaRPr lang="zh-CN" altLang="en-US"/>
            </a:p>
          </p:txBody>
        </p:sp>
        <p:sp>
          <p:nvSpPr>
            <p:cNvPr id="90154" name="Line 42"/>
            <p:cNvSpPr>
              <a:spLocks noChangeShapeType="1"/>
            </p:cNvSpPr>
            <p:nvPr/>
          </p:nvSpPr>
          <p:spPr bwMode="auto">
            <a:xfrm flipV="1">
              <a:off x="1826" y="1392"/>
              <a:ext cx="1" cy="96"/>
            </a:xfrm>
            <a:prstGeom prst="line">
              <a:avLst/>
            </a:prstGeom>
            <a:noFill/>
            <a:ln w="38100">
              <a:solidFill>
                <a:srgbClr val="0000FF"/>
              </a:solidFill>
              <a:round/>
              <a:headEnd/>
              <a:tailEnd type="triangle" w="sm" len="lg"/>
            </a:ln>
            <a:effectLst/>
          </p:spPr>
          <p:txBody>
            <a:bodyPr wrap="none" anchor="ctr"/>
            <a:lstStyle/>
            <a:p>
              <a:endParaRPr lang="zh-CN" altLang="en-US"/>
            </a:p>
          </p:txBody>
        </p:sp>
        <p:graphicFrame>
          <p:nvGraphicFramePr>
            <p:cNvPr id="90155" name="Object 43"/>
            <p:cNvGraphicFramePr>
              <a:graphicFrameLocks noChangeAspect="1"/>
            </p:cNvGraphicFramePr>
            <p:nvPr/>
          </p:nvGraphicFramePr>
          <p:xfrm>
            <a:off x="1632" y="1433"/>
            <a:ext cx="210" cy="295"/>
          </p:xfrm>
          <a:graphic>
            <a:graphicData uri="http://schemas.openxmlformats.org/presentationml/2006/ole">
              <mc:AlternateContent xmlns:mc="http://schemas.openxmlformats.org/markup-compatibility/2006">
                <mc:Choice xmlns:v="urn:schemas-microsoft-com:vml" Requires="v">
                  <p:oleObj spid="_x0000_s77369" name="Equation" r:id="rId21" imgW="126720" imgH="177480" progId="Equation.3">
                    <p:embed/>
                  </p:oleObj>
                </mc:Choice>
                <mc:Fallback>
                  <p:oleObj name="Equation" r:id="rId21" imgW="126720" imgH="177480" progId="Equation.3">
                    <p:embed/>
                    <p:pic>
                      <p:nvPicPr>
                        <p:cNvPr id="0" name="Picture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32" y="1433"/>
                          <a:ext cx="21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44"/>
            <p:cNvGrpSpPr>
              <a:grpSpLocks/>
            </p:cNvGrpSpPr>
            <p:nvPr/>
          </p:nvGrpSpPr>
          <p:grpSpPr bwMode="auto">
            <a:xfrm>
              <a:off x="1296" y="1831"/>
              <a:ext cx="278" cy="384"/>
              <a:chOff x="3898" y="2352"/>
              <a:chExt cx="278" cy="408"/>
            </a:xfrm>
          </p:grpSpPr>
          <p:sp>
            <p:nvSpPr>
              <p:cNvPr id="90157" name="Line 45"/>
              <p:cNvSpPr>
                <a:spLocks noChangeShapeType="1"/>
              </p:cNvSpPr>
              <p:nvPr/>
            </p:nvSpPr>
            <p:spPr bwMode="auto">
              <a:xfrm flipH="1">
                <a:off x="4176" y="2352"/>
                <a:ext cx="0" cy="384"/>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90158" name="Object 46"/>
              <p:cNvGraphicFramePr>
                <a:graphicFrameLocks noChangeAspect="1"/>
              </p:cNvGraphicFramePr>
              <p:nvPr/>
            </p:nvGraphicFramePr>
            <p:xfrm>
              <a:off x="3898" y="2400"/>
              <a:ext cx="278" cy="360"/>
            </p:xfrm>
            <a:graphic>
              <a:graphicData uri="http://schemas.openxmlformats.org/presentationml/2006/ole">
                <mc:AlternateContent xmlns:mc="http://schemas.openxmlformats.org/markup-compatibility/2006">
                  <mc:Choice xmlns:v="urn:schemas-microsoft-com:vml" Requires="v">
                    <p:oleObj spid="_x0000_s77370" name="公式" r:id="rId23" imgW="177480" imgH="228600" progId="Equation.3">
                      <p:embed/>
                    </p:oleObj>
                  </mc:Choice>
                  <mc:Fallback>
                    <p:oleObj name="公式" r:id="rId23" imgW="177480" imgH="228600" progId="Equation.3">
                      <p:embed/>
                      <p:pic>
                        <p:nvPicPr>
                          <p:cNvPr id="0" name="Picture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98" y="2400"/>
                            <a:ext cx="27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9" name="Group 47"/>
          <p:cNvGrpSpPr>
            <a:grpSpLocks/>
          </p:cNvGrpSpPr>
          <p:nvPr/>
        </p:nvGrpSpPr>
        <p:grpSpPr bwMode="auto">
          <a:xfrm>
            <a:off x="4724400" y="1698625"/>
            <a:ext cx="3810000" cy="2514600"/>
            <a:chOff x="2976" y="624"/>
            <a:chExt cx="2400" cy="1584"/>
          </a:xfrm>
        </p:grpSpPr>
        <p:sp>
          <p:nvSpPr>
            <p:cNvPr id="90160" name="Rectangle 48"/>
            <p:cNvSpPr>
              <a:spLocks noChangeArrowheads="1"/>
            </p:cNvSpPr>
            <p:nvPr/>
          </p:nvSpPr>
          <p:spPr bwMode="auto">
            <a:xfrm>
              <a:off x="2976" y="624"/>
              <a:ext cx="2400" cy="158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aphicFrame>
          <p:nvGraphicFramePr>
            <p:cNvPr id="90161" name="Object 49"/>
            <p:cNvGraphicFramePr>
              <a:graphicFrameLocks noChangeAspect="1"/>
            </p:cNvGraphicFramePr>
            <p:nvPr/>
          </p:nvGraphicFramePr>
          <p:xfrm>
            <a:off x="4259" y="1440"/>
            <a:ext cx="205" cy="288"/>
          </p:xfrm>
          <a:graphic>
            <a:graphicData uri="http://schemas.openxmlformats.org/presentationml/2006/ole">
              <mc:AlternateContent xmlns:mc="http://schemas.openxmlformats.org/markup-compatibility/2006">
                <mc:Choice xmlns:v="urn:schemas-microsoft-com:vml" Requires="v">
                  <p:oleObj spid="_x0000_s77371" name="公式" r:id="rId25" imgW="126720" imgH="177480" progId="Equation.3">
                    <p:embed/>
                  </p:oleObj>
                </mc:Choice>
                <mc:Fallback>
                  <p:oleObj name="公式" r:id="rId25" imgW="126720" imgH="177480" progId="Equation.3">
                    <p:embed/>
                    <p:pic>
                      <p:nvPicPr>
                        <p:cNvPr id="0" name="Picture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59" y="1440"/>
                          <a:ext cx="205"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62" name="Object 50"/>
            <p:cNvGraphicFramePr>
              <a:graphicFrameLocks noChangeAspect="1"/>
            </p:cNvGraphicFramePr>
            <p:nvPr/>
          </p:nvGraphicFramePr>
          <p:xfrm>
            <a:off x="4444" y="1632"/>
            <a:ext cx="308" cy="408"/>
          </p:xfrm>
          <a:graphic>
            <a:graphicData uri="http://schemas.openxmlformats.org/presentationml/2006/ole">
              <mc:AlternateContent xmlns:mc="http://schemas.openxmlformats.org/markup-compatibility/2006">
                <mc:Choice xmlns:v="urn:schemas-microsoft-com:vml" Requires="v">
                  <p:oleObj spid="_x0000_s77372" name="Equation" r:id="rId27" imgW="164880" imgH="215640" progId="Equation.3">
                    <p:embed/>
                  </p:oleObj>
                </mc:Choice>
                <mc:Fallback>
                  <p:oleObj name="Equation" r:id="rId27" imgW="164880" imgH="215640" progId="Equation.3">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4" y="1632"/>
                          <a:ext cx="308"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51"/>
            <p:cNvGrpSpPr>
              <a:grpSpLocks/>
            </p:cNvGrpSpPr>
            <p:nvPr/>
          </p:nvGrpSpPr>
          <p:grpSpPr bwMode="auto">
            <a:xfrm>
              <a:off x="3552" y="1104"/>
              <a:ext cx="1035" cy="634"/>
              <a:chOff x="3504" y="3168"/>
              <a:chExt cx="1035" cy="634"/>
            </a:xfrm>
          </p:grpSpPr>
          <p:sp>
            <p:nvSpPr>
              <p:cNvPr id="90164" name="Oval 52"/>
              <p:cNvSpPr>
                <a:spLocks noChangeArrowheads="1"/>
              </p:cNvSpPr>
              <p:nvPr/>
            </p:nvSpPr>
            <p:spPr bwMode="auto">
              <a:xfrm>
                <a:off x="3504" y="3696"/>
                <a:ext cx="96" cy="96"/>
              </a:xfrm>
              <a:prstGeom prst="ellipse">
                <a:avLst/>
              </a:prstGeom>
              <a:noFill/>
              <a:ln w="28575">
                <a:solidFill>
                  <a:srgbClr val="0000FF"/>
                </a:solidFill>
                <a:round/>
                <a:headEnd/>
                <a:tailEnd/>
              </a:ln>
              <a:effectLst/>
            </p:spPr>
            <p:txBody>
              <a:bodyPr wrap="none" anchor="ctr"/>
              <a:lstStyle/>
              <a:p>
                <a:endParaRPr lang="zh-CN" altLang="en-US"/>
              </a:p>
            </p:txBody>
          </p:sp>
          <p:sp>
            <p:nvSpPr>
              <p:cNvPr id="90165" name="Line 53"/>
              <p:cNvSpPr>
                <a:spLocks noChangeShapeType="1"/>
              </p:cNvSpPr>
              <p:nvPr/>
            </p:nvSpPr>
            <p:spPr bwMode="auto">
              <a:xfrm flipV="1">
                <a:off x="3531" y="3168"/>
                <a:ext cx="1008" cy="538"/>
              </a:xfrm>
              <a:prstGeom prst="line">
                <a:avLst/>
              </a:prstGeom>
              <a:noFill/>
              <a:ln w="28575">
                <a:solidFill>
                  <a:srgbClr val="0000FF"/>
                </a:solidFill>
                <a:round/>
                <a:headEnd/>
                <a:tailEnd type="none" w="sm" len="lg"/>
              </a:ln>
              <a:effectLst/>
            </p:spPr>
            <p:txBody>
              <a:bodyPr wrap="none" anchor="ctr"/>
              <a:lstStyle/>
              <a:p>
                <a:endParaRPr lang="zh-CN" altLang="en-US"/>
              </a:p>
            </p:txBody>
          </p:sp>
          <p:sp>
            <p:nvSpPr>
              <p:cNvPr id="90166" name="Line 54"/>
              <p:cNvSpPr>
                <a:spLocks noChangeShapeType="1"/>
              </p:cNvSpPr>
              <p:nvPr/>
            </p:nvSpPr>
            <p:spPr bwMode="auto">
              <a:xfrm flipV="1">
                <a:off x="3531" y="3264"/>
                <a:ext cx="1008" cy="538"/>
              </a:xfrm>
              <a:prstGeom prst="line">
                <a:avLst/>
              </a:prstGeom>
              <a:noFill/>
              <a:ln w="28575">
                <a:solidFill>
                  <a:srgbClr val="0000FF"/>
                </a:solidFill>
                <a:round/>
                <a:headEnd/>
                <a:tailEnd type="none" w="sm" len="lg"/>
              </a:ln>
              <a:effectLst/>
            </p:spPr>
            <p:txBody>
              <a:bodyPr wrap="none" anchor="ctr"/>
              <a:lstStyle/>
              <a:p>
                <a:endParaRPr lang="zh-CN" altLang="en-US"/>
              </a:p>
            </p:txBody>
          </p:sp>
        </p:grpSp>
        <p:sp>
          <p:nvSpPr>
            <p:cNvPr id="90167" name="Line 55"/>
            <p:cNvSpPr>
              <a:spLocks noChangeShapeType="1"/>
            </p:cNvSpPr>
            <p:nvPr/>
          </p:nvSpPr>
          <p:spPr bwMode="auto">
            <a:xfrm>
              <a:off x="3218" y="1440"/>
              <a:ext cx="1632" cy="0"/>
            </a:xfrm>
            <a:prstGeom prst="line">
              <a:avLst/>
            </a:prstGeom>
            <a:noFill/>
            <a:ln w="28575">
              <a:solidFill>
                <a:schemeClr val="tx2"/>
              </a:solidFill>
              <a:round/>
              <a:headEnd/>
              <a:tailEnd type="triangle" w="sm" len="lg"/>
            </a:ln>
            <a:effectLst/>
          </p:spPr>
          <p:txBody>
            <a:bodyPr wrap="none" anchor="ctr"/>
            <a:lstStyle/>
            <a:p>
              <a:endParaRPr lang="zh-CN" altLang="en-US"/>
            </a:p>
          </p:txBody>
        </p:sp>
        <p:sp>
          <p:nvSpPr>
            <p:cNvPr id="90168" name="Line 56"/>
            <p:cNvSpPr>
              <a:spLocks noChangeShapeType="1"/>
            </p:cNvSpPr>
            <p:nvPr/>
          </p:nvSpPr>
          <p:spPr bwMode="auto">
            <a:xfrm>
              <a:off x="4130" y="1440"/>
              <a:ext cx="334" cy="480"/>
            </a:xfrm>
            <a:prstGeom prst="line">
              <a:avLst/>
            </a:prstGeom>
            <a:noFill/>
            <a:ln w="38100">
              <a:solidFill>
                <a:srgbClr val="FF6600"/>
              </a:solidFill>
              <a:round/>
              <a:headEnd/>
              <a:tailEnd type="triangle" w="sm" len="lg"/>
            </a:ln>
            <a:effectLst/>
          </p:spPr>
          <p:txBody>
            <a:bodyPr wrap="none" anchor="ctr"/>
            <a:lstStyle/>
            <a:p>
              <a:endParaRPr lang="zh-CN" altLang="en-US"/>
            </a:p>
          </p:txBody>
        </p:sp>
        <p:graphicFrame>
          <p:nvGraphicFramePr>
            <p:cNvPr id="90169" name="Object 57"/>
            <p:cNvGraphicFramePr>
              <a:graphicFrameLocks noChangeAspect="1"/>
            </p:cNvGraphicFramePr>
            <p:nvPr/>
          </p:nvGraphicFramePr>
          <p:xfrm>
            <a:off x="4418" y="1200"/>
            <a:ext cx="180" cy="288"/>
          </p:xfrm>
          <a:graphic>
            <a:graphicData uri="http://schemas.openxmlformats.org/presentationml/2006/ole">
              <mc:AlternateContent xmlns:mc="http://schemas.openxmlformats.org/markup-compatibility/2006">
                <mc:Choice xmlns:v="urn:schemas-microsoft-com:vml" Requires="v">
                  <p:oleObj spid="_x0000_s77373" name="公式" r:id="rId28" imgW="126720" imgH="203040" progId="Equation.3">
                    <p:embed/>
                  </p:oleObj>
                </mc:Choice>
                <mc:Fallback>
                  <p:oleObj name="公式" r:id="rId28" imgW="126720" imgH="203040" progId="Equation.3">
                    <p:embed/>
                    <p:pic>
                      <p:nvPicPr>
                        <p:cNvPr id="0" name="Picture 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18" y="1200"/>
                          <a:ext cx="18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70" name="Text Box 58"/>
            <p:cNvSpPr txBox="1">
              <a:spLocks noChangeArrowheads="1"/>
            </p:cNvSpPr>
            <p:nvPr/>
          </p:nvSpPr>
          <p:spPr bwMode="auto">
            <a:xfrm>
              <a:off x="3024" y="1545"/>
              <a:ext cx="720" cy="327"/>
            </a:xfrm>
            <a:prstGeom prst="rect">
              <a:avLst/>
            </a:prstGeom>
            <a:noFill/>
            <a:ln w="9525">
              <a:noFill/>
              <a:miter lim="800000"/>
              <a:headEnd/>
              <a:tailEnd/>
            </a:ln>
            <a:effectLst/>
          </p:spPr>
          <p:txBody>
            <a:bodyPr>
              <a:spAutoFit/>
            </a:bodyPr>
            <a:lstStyle/>
            <a:p>
              <a:pPr>
                <a:spcBef>
                  <a:spcPct val="50000"/>
                </a:spcBef>
              </a:pPr>
              <a:r>
                <a:rPr lang="zh-CN" altLang="zh-CN" sz="2800" i="1">
                  <a:solidFill>
                    <a:srgbClr val="CC0000"/>
                  </a:solidFill>
                  <a:latin typeface="Times New Roman" pitchFamily="18" charset="0"/>
                </a:rPr>
                <a:t> </a:t>
              </a:r>
              <a:r>
                <a:rPr lang="en-US" altLang="zh-CN" sz="2800" i="1">
                  <a:solidFill>
                    <a:srgbClr val="0000FF"/>
                  </a:solidFill>
                  <a:latin typeface="Times New Roman" pitchFamily="18" charset="0"/>
                </a:rPr>
                <a:t>M,N</a:t>
              </a:r>
            </a:p>
          </p:txBody>
        </p:sp>
        <p:sp>
          <p:nvSpPr>
            <p:cNvPr id="90171" name="Text Box 59"/>
            <p:cNvSpPr txBox="1">
              <a:spLocks noChangeArrowheads="1"/>
            </p:cNvSpPr>
            <p:nvPr/>
          </p:nvSpPr>
          <p:spPr bwMode="auto">
            <a:xfrm>
              <a:off x="4560" y="912"/>
              <a:ext cx="672" cy="327"/>
            </a:xfrm>
            <a:prstGeom prst="rect">
              <a:avLst/>
            </a:prstGeom>
            <a:noFill/>
            <a:ln w="9525">
              <a:noFill/>
              <a:miter lim="800000"/>
              <a:headEnd/>
              <a:tailEnd/>
            </a:ln>
            <a:effectLst/>
          </p:spPr>
          <p:txBody>
            <a:bodyPr>
              <a:spAutoFit/>
            </a:bodyPr>
            <a:lstStyle/>
            <a:p>
              <a:pPr>
                <a:spcBef>
                  <a:spcPct val="50000"/>
                </a:spcBef>
              </a:pPr>
              <a:r>
                <a:rPr lang="zh-CN" altLang="zh-CN" sz="2800" i="1">
                  <a:solidFill>
                    <a:srgbClr val="0000FF"/>
                  </a:solidFill>
                  <a:latin typeface="Times New Roman" pitchFamily="18" charset="0"/>
                </a:rPr>
                <a:t> </a:t>
              </a:r>
              <a:r>
                <a:rPr lang="en-US" altLang="zh-CN" sz="2800" i="1">
                  <a:solidFill>
                    <a:srgbClr val="0000FF"/>
                  </a:solidFill>
                  <a:latin typeface="Times New Roman" pitchFamily="18" charset="0"/>
                </a:rPr>
                <a:t>O,P</a:t>
              </a:r>
            </a:p>
          </p:txBody>
        </p:sp>
        <p:graphicFrame>
          <p:nvGraphicFramePr>
            <p:cNvPr id="90172" name="Object 60"/>
            <p:cNvGraphicFramePr>
              <a:graphicFrameLocks noChangeAspect="1"/>
            </p:cNvGraphicFramePr>
            <p:nvPr/>
          </p:nvGraphicFramePr>
          <p:xfrm>
            <a:off x="4850" y="1344"/>
            <a:ext cx="238" cy="300"/>
          </p:xfrm>
          <a:graphic>
            <a:graphicData uri="http://schemas.openxmlformats.org/presentationml/2006/ole">
              <mc:AlternateContent xmlns:mc="http://schemas.openxmlformats.org/markup-compatibility/2006">
                <mc:Choice xmlns:v="urn:schemas-microsoft-com:vml" Requires="v">
                  <p:oleObj spid="_x0000_s77374" name="公式" r:id="rId30" imgW="152280" imgH="190440" progId="Equation.3">
                    <p:embed/>
                  </p:oleObj>
                </mc:Choice>
                <mc:Fallback>
                  <p:oleObj name="公式" r:id="rId30" imgW="152280" imgH="190440" progId="Equation.3">
                    <p:embed/>
                    <p:pic>
                      <p:nvPicPr>
                        <p:cNvPr id="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0" y="1344"/>
                          <a:ext cx="238"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73" name="Oval 61"/>
            <p:cNvSpPr>
              <a:spLocks noChangeArrowheads="1"/>
            </p:cNvSpPr>
            <p:nvPr/>
          </p:nvSpPr>
          <p:spPr bwMode="auto">
            <a:xfrm>
              <a:off x="4536" y="1104"/>
              <a:ext cx="96" cy="96"/>
            </a:xfrm>
            <a:prstGeom prst="ellipse">
              <a:avLst/>
            </a:prstGeom>
            <a:noFill/>
            <a:ln w="28575">
              <a:solidFill>
                <a:srgbClr val="0000FF"/>
              </a:solidFill>
              <a:round/>
              <a:headEnd/>
              <a:tailEnd/>
            </a:ln>
            <a:effectLst/>
          </p:spPr>
          <p:txBody>
            <a:bodyPr wrap="none" anchor="ctr"/>
            <a:lstStyle/>
            <a:p>
              <a:endParaRPr lang="zh-CN" altLang="en-US"/>
            </a:p>
          </p:txBody>
        </p:sp>
        <p:grpSp>
          <p:nvGrpSpPr>
            <p:cNvPr id="11" name="Group 62"/>
            <p:cNvGrpSpPr>
              <a:grpSpLocks/>
            </p:cNvGrpSpPr>
            <p:nvPr/>
          </p:nvGrpSpPr>
          <p:grpSpPr bwMode="auto">
            <a:xfrm>
              <a:off x="3600" y="1680"/>
              <a:ext cx="288" cy="336"/>
              <a:chOff x="3504" y="3744"/>
              <a:chExt cx="288" cy="336"/>
            </a:xfrm>
          </p:grpSpPr>
          <p:sp>
            <p:nvSpPr>
              <p:cNvPr id="90175" name="Line 63"/>
              <p:cNvSpPr>
                <a:spLocks noChangeShapeType="1"/>
              </p:cNvSpPr>
              <p:nvPr/>
            </p:nvSpPr>
            <p:spPr bwMode="auto">
              <a:xfrm>
                <a:off x="3504" y="3744"/>
                <a:ext cx="0" cy="288"/>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90176" name="Object 64"/>
              <p:cNvGraphicFramePr>
                <a:graphicFrameLocks noChangeAspect="1"/>
              </p:cNvGraphicFramePr>
              <p:nvPr/>
            </p:nvGraphicFramePr>
            <p:xfrm>
              <a:off x="3552" y="3744"/>
              <a:ext cx="240" cy="336"/>
            </p:xfrm>
            <a:graphic>
              <a:graphicData uri="http://schemas.openxmlformats.org/presentationml/2006/ole">
                <mc:AlternateContent xmlns:mc="http://schemas.openxmlformats.org/markup-compatibility/2006">
                  <mc:Choice xmlns:v="urn:schemas-microsoft-com:vml" Requires="v">
                    <p:oleObj spid="_x0000_s77375" name="公式" r:id="rId31" imgW="164880" imgH="228600" progId="Equation.3">
                      <p:embed/>
                    </p:oleObj>
                  </mc:Choice>
                  <mc:Fallback>
                    <p:oleObj name="公式" r:id="rId31" imgW="164880" imgH="228600" progId="Equation.3">
                      <p:embed/>
                      <p:pic>
                        <p:nvPicPr>
                          <p:cNvPr id="0" name="Picture 1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52" y="3744"/>
                            <a:ext cx="240"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65"/>
            <p:cNvGrpSpPr>
              <a:grpSpLocks/>
            </p:cNvGrpSpPr>
            <p:nvPr/>
          </p:nvGrpSpPr>
          <p:grpSpPr bwMode="auto">
            <a:xfrm>
              <a:off x="4257" y="797"/>
              <a:ext cx="336" cy="378"/>
              <a:chOff x="4272" y="2790"/>
              <a:chExt cx="336" cy="378"/>
            </a:xfrm>
          </p:grpSpPr>
          <p:sp>
            <p:nvSpPr>
              <p:cNvPr id="90178" name="Line 66"/>
              <p:cNvSpPr>
                <a:spLocks noChangeShapeType="1"/>
              </p:cNvSpPr>
              <p:nvPr/>
            </p:nvSpPr>
            <p:spPr bwMode="auto">
              <a:xfrm flipV="1">
                <a:off x="4608" y="2844"/>
                <a:ext cx="0" cy="324"/>
              </a:xfrm>
              <a:prstGeom prst="line">
                <a:avLst/>
              </a:prstGeom>
              <a:noFill/>
              <a:ln w="28575">
                <a:solidFill>
                  <a:srgbClr val="FF0066"/>
                </a:solidFill>
                <a:round/>
                <a:headEnd/>
                <a:tailEnd type="triangle" w="sm" len="lg"/>
              </a:ln>
              <a:effectLst/>
            </p:spPr>
            <p:txBody>
              <a:bodyPr wrap="none" anchor="ctr"/>
              <a:lstStyle/>
              <a:p>
                <a:endParaRPr lang="zh-CN" altLang="en-US"/>
              </a:p>
            </p:txBody>
          </p:sp>
          <p:graphicFrame>
            <p:nvGraphicFramePr>
              <p:cNvPr id="90179" name="Object 67"/>
              <p:cNvGraphicFramePr>
                <a:graphicFrameLocks noChangeAspect="1"/>
              </p:cNvGraphicFramePr>
              <p:nvPr/>
            </p:nvGraphicFramePr>
            <p:xfrm>
              <a:off x="4272" y="2790"/>
              <a:ext cx="258" cy="330"/>
            </p:xfrm>
            <a:graphic>
              <a:graphicData uri="http://schemas.openxmlformats.org/presentationml/2006/ole">
                <mc:AlternateContent xmlns:mc="http://schemas.openxmlformats.org/markup-compatibility/2006">
                  <mc:Choice xmlns:v="urn:schemas-microsoft-com:vml" Requires="v">
                    <p:oleObj spid="_x0000_s77376" name="公式" r:id="rId33" imgW="177480" imgH="228600" progId="Equation.3">
                      <p:embed/>
                    </p:oleObj>
                  </mc:Choice>
                  <mc:Fallback>
                    <p:oleObj name="公式" r:id="rId33" imgW="177480" imgH="228600" progId="Equation.3">
                      <p:embed/>
                      <p:pic>
                        <p:nvPicPr>
                          <p:cNvPr id="0" name="Picture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72" y="2790"/>
                            <a:ext cx="258" cy="3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3" name="Group 68"/>
          <p:cNvGrpSpPr>
            <a:grpSpLocks/>
          </p:cNvGrpSpPr>
          <p:nvPr/>
        </p:nvGrpSpPr>
        <p:grpSpPr bwMode="auto">
          <a:xfrm>
            <a:off x="381000" y="5867400"/>
            <a:ext cx="8839200" cy="663575"/>
            <a:chOff x="192" y="3600"/>
            <a:chExt cx="5568" cy="418"/>
          </a:xfrm>
        </p:grpSpPr>
        <p:graphicFrame>
          <p:nvGraphicFramePr>
            <p:cNvPr id="90181" name="Object 69"/>
            <p:cNvGraphicFramePr>
              <a:graphicFrameLocks noChangeAspect="1"/>
            </p:cNvGraphicFramePr>
            <p:nvPr/>
          </p:nvGraphicFramePr>
          <p:xfrm>
            <a:off x="1728" y="3648"/>
            <a:ext cx="1872" cy="370"/>
          </p:xfrm>
          <a:graphic>
            <a:graphicData uri="http://schemas.openxmlformats.org/presentationml/2006/ole">
              <mc:AlternateContent xmlns:mc="http://schemas.openxmlformats.org/markup-compatibility/2006">
                <mc:Choice xmlns:v="urn:schemas-microsoft-com:vml" Requires="v">
                  <p:oleObj spid="_x0000_s77377" name="Equation" r:id="rId34" imgW="1828800" imgH="380880" progId="Equation.3">
                    <p:embed/>
                  </p:oleObj>
                </mc:Choice>
                <mc:Fallback>
                  <p:oleObj name="Equation" r:id="rId34" imgW="1828800" imgH="380880" progId="Equation.3">
                    <p:embed/>
                    <p:pic>
                      <p:nvPicPr>
                        <p:cNvPr id="0" name="Picture 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728" y="3648"/>
                          <a:ext cx="1872" cy="3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82" name="Text Box 70"/>
            <p:cNvSpPr txBox="1">
              <a:spLocks noChangeArrowheads="1"/>
            </p:cNvSpPr>
            <p:nvPr/>
          </p:nvSpPr>
          <p:spPr bwMode="auto">
            <a:xfrm>
              <a:off x="192" y="3600"/>
              <a:ext cx="2400" cy="365"/>
            </a:xfrm>
            <a:prstGeom prst="rect">
              <a:avLst/>
            </a:prstGeom>
            <a:noFill/>
            <a:ln w="9525">
              <a:noFill/>
              <a:miter lim="800000"/>
              <a:headEnd/>
              <a:tailEnd/>
            </a:ln>
            <a:effectLst/>
          </p:spPr>
          <p:txBody>
            <a:bodyPr>
              <a:spAutoFit/>
            </a:bodyPr>
            <a:lstStyle/>
            <a:p>
              <a:pPr>
                <a:spcBef>
                  <a:spcPct val="50000"/>
                </a:spcBef>
              </a:pPr>
              <a:r>
                <a:rPr lang="zh-CN" altLang="en-US" sz="2800" dirty="0">
                  <a:latin typeface="黑体" pitchFamily="2" charset="-122"/>
                  <a:ea typeface="黑体" pitchFamily="2" charset="-122"/>
                </a:rPr>
                <a:t>线圈有</a:t>
              </a:r>
              <a:r>
                <a:rPr lang="en-US" altLang="zh-CN" sz="3200" i="1" dirty="0">
                  <a:solidFill>
                    <a:srgbClr val="CC0000"/>
                  </a:solidFill>
                  <a:latin typeface="Times New Roman" pitchFamily="18" charset="0"/>
                  <a:ea typeface="黑体" pitchFamily="2" charset="-122"/>
                  <a:cs typeface="Times New Roman" pitchFamily="18" charset="0"/>
                </a:rPr>
                <a:t>N</a:t>
              </a:r>
              <a:r>
                <a:rPr lang="en-US" altLang="zh-CN" sz="3200" i="1" dirty="0">
                  <a:solidFill>
                    <a:srgbClr val="CC0000"/>
                  </a:solidFill>
                  <a:latin typeface="黑体" pitchFamily="2" charset="-122"/>
                  <a:ea typeface="黑体" pitchFamily="2" charset="-122"/>
                </a:rPr>
                <a:t> </a:t>
              </a:r>
              <a:r>
                <a:rPr lang="zh-CN" altLang="en-US" sz="2800" dirty="0">
                  <a:solidFill>
                    <a:srgbClr val="CC0000"/>
                  </a:solidFill>
                  <a:latin typeface="黑体" pitchFamily="2" charset="-122"/>
                  <a:ea typeface="黑体" pitchFamily="2" charset="-122"/>
                </a:rPr>
                <a:t>匝</a:t>
              </a:r>
              <a:r>
                <a:rPr lang="zh-CN" altLang="en-US" sz="2800" dirty="0">
                  <a:latin typeface="黑体" pitchFamily="2" charset="-122"/>
                  <a:ea typeface="黑体" pitchFamily="2" charset="-122"/>
                </a:rPr>
                <a:t>时</a:t>
              </a:r>
            </a:p>
          </p:txBody>
        </p:sp>
        <p:sp>
          <p:nvSpPr>
            <p:cNvPr id="90183" name="Text Box 71"/>
            <p:cNvSpPr txBox="1">
              <a:spLocks noChangeArrowheads="1"/>
            </p:cNvSpPr>
            <p:nvPr/>
          </p:nvSpPr>
          <p:spPr bwMode="auto">
            <a:xfrm>
              <a:off x="3552" y="3648"/>
              <a:ext cx="2208"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CC0000"/>
                  </a:solidFill>
                  <a:latin typeface="Times New Roman" pitchFamily="18" charset="0"/>
                  <a:ea typeface="黑体" pitchFamily="2" charset="-122"/>
                </a:rPr>
                <a:t>（适用于任意线圈）</a:t>
              </a:r>
            </a:p>
          </p:txBody>
        </p:sp>
      </p:grpSp>
      <p:sp>
        <p:nvSpPr>
          <p:cNvPr id="72" name="矩形 71"/>
          <p:cNvSpPr/>
          <p:nvPr/>
        </p:nvSpPr>
        <p:spPr>
          <a:xfrm>
            <a:off x="381000" y="1066800"/>
            <a:ext cx="4134465" cy="523220"/>
          </a:xfrm>
          <a:prstGeom prst="rect">
            <a:avLst/>
          </a:prstGeom>
        </p:spPr>
        <p:txBody>
          <a:bodyPr wrap="none">
            <a:spAutoFit/>
          </a:bodyPr>
          <a:lstStyle/>
          <a:p>
            <a:r>
              <a:rPr lang="en-US" altLang="zh-CN" sz="2800" dirty="0">
                <a:solidFill>
                  <a:srgbClr val="FF0000"/>
                </a:solidFill>
                <a:latin typeface="黑体" pitchFamily="2" charset="-122"/>
                <a:ea typeface="黑体" pitchFamily="2" charset="-122"/>
              </a:rPr>
              <a:t>2 </a:t>
            </a:r>
            <a:r>
              <a:rPr lang="zh-CN" altLang="en-US" sz="2800" dirty="0">
                <a:solidFill>
                  <a:srgbClr val="FF0000"/>
                </a:solidFill>
                <a:latin typeface="黑体" pitchFamily="2" charset="-122"/>
                <a:ea typeface="黑体" pitchFamily="2" charset="-122"/>
              </a:rPr>
              <a:t>磁场对载流线圈的力矩</a:t>
            </a:r>
            <a:endParaRPr lang="zh-CN" altLang="en-US" sz="2800" dirty="0">
              <a:solidFill>
                <a:srgbClr val="FF0000"/>
              </a:solidFill>
            </a:endParaRPr>
          </a:p>
        </p:txBody>
      </p:sp>
      <p:sp>
        <p:nvSpPr>
          <p:cNvPr id="73" name="Text Box 44"/>
          <p:cNvSpPr txBox="1">
            <a:spLocks noChangeArrowheads="1"/>
          </p:cNvSpPr>
          <p:nvPr/>
        </p:nvSpPr>
        <p:spPr bwMode="auto">
          <a:xfrm>
            <a:off x="604838" y="238780"/>
            <a:ext cx="6253162" cy="523220"/>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00B050"/>
                </a:solidFill>
                <a:latin typeface="黑体" pitchFamily="2" charset="-122"/>
                <a:ea typeface="黑体" pitchFamily="2" charset="-122"/>
              </a:rPr>
              <a:t>二 载流线圈在均匀磁场中所受的力矩</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90119"/>
                                        </p:tgtEl>
                                        <p:attrNameLst>
                                          <p:attrName>style.visibility</p:attrName>
                                        </p:attrNameLst>
                                      </p:cBhvr>
                                      <p:to>
                                        <p:strVal val="visible"/>
                                      </p:to>
                                    </p:set>
                                    <p:animEffect transition="in" filter="blinds(vertical)">
                                      <p:cBhvr>
                                        <p:cTn id="7" dur="500"/>
                                        <p:tgtEl>
                                          <p:spTgt spid="901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0120"/>
                                        </p:tgtEl>
                                        <p:attrNameLst>
                                          <p:attrName>style.visibility</p:attrName>
                                        </p:attrNameLst>
                                      </p:cBhvr>
                                      <p:to>
                                        <p:strVal val="visible"/>
                                      </p:to>
                                    </p:set>
                                    <p:animEffect transition="in" filter="blinds(vertical)">
                                      <p:cBhvr>
                                        <p:cTn id="12" dur="500"/>
                                        <p:tgtEl>
                                          <p:spTgt spid="901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0117"/>
                                        </p:tgtEl>
                                        <p:attrNameLst>
                                          <p:attrName>style.visibility</p:attrName>
                                        </p:attrNameLst>
                                      </p:cBhvr>
                                      <p:to>
                                        <p:strVal val="visible"/>
                                      </p:to>
                                    </p:set>
                                    <p:animEffect transition="in" filter="blinds(vertical)">
                                      <p:cBhvr>
                                        <p:cTn id="17" dur="500"/>
                                        <p:tgtEl>
                                          <p:spTgt spid="901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90118"/>
                                        </p:tgtEl>
                                        <p:attrNameLst>
                                          <p:attrName>style.visibility</p:attrName>
                                        </p:attrNameLst>
                                      </p:cBhvr>
                                      <p:to>
                                        <p:strVal val="visible"/>
                                      </p:to>
                                    </p:set>
                                    <p:animEffect transition="in" filter="blinds(vertical)">
                                      <p:cBhvr>
                                        <p:cTn id="22" dur="500"/>
                                        <p:tgtEl>
                                          <p:spTgt spid="901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943600" y="3635375"/>
            <a:ext cx="2743200" cy="2895600"/>
            <a:chOff x="3744" y="2112"/>
            <a:chExt cx="1728" cy="1824"/>
          </a:xfrm>
        </p:grpSpPr>
        <p:grpSp>
          <p:nvGrpSpPr>
            <p:cNvPr id="3" name="Group 3"/>
            <p:cNvGrpSpPr>
              <a:grpSpLocks/>
            </p:cNvGrpSpPr>
            <p:nvPr/>
          </p:nvGrpSpPr>
          <p:grpSpPr bwMode="auto">
            <a:xfrm>
              <a:off x="3744" y="2112"/>
              <a:ext cx="1728" cy="1824"/>
              <a:chOff x="3744" y="2112"/>
              <a:chExt cx="1728" cy="1824"/>
            </a:xfrm>
          </p:grpSpPr>
          <p:sp>
            <p:nvSpPr>
              <p:cNvPr id="91140" name="Rectangle 4"/>
              <p:cNvSpPr>
                <a:spLocks noChangeArrowheads="1"/>
              </p:cNvSpPr>
              <p:nvPr/>
            </p:nvSpPr>
            <p:spPr bwMode="auto">
              <a:xfrm>
                <a:off x="3744" y="2112"/>
                <a:ext cx="1728" cy="182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91141" name="Line 5"/>
              <p:cNvSpPr>
                <a:spLocks noChangeShapeType="1"/>
              </p:cNvSpPr>
              <p:nvPr/>
            </p:nvSpPr>
            <p:spPr bwMode="auto">
              <a:xfrm>
                <a:off x="3840" y="2256"/>
                <a:ext cx="1440" cy="0"/>
              </a:xfrm>
              <a:prstGeom prst="line">
                <a:avLst/>
              </a:prstGeom>
              <a:noFill/>
              <a:ln w="9525">
                <a:solidFill>
                  <a:schemeClr val="tx2"/>
                </a:solidFill>
                <a:round/>
                <a:headEnd/>
                <a:tailEnd type="triangle" w="sm" len="lg"/>
              </a:ln>
              <a:effectLst/>
            </p:spPr>
            <p:txBody>
              <a:bodyPr wrap="none" anchor="ctr"/>
              <a:lstStyle/>
              <a:p>
                <a:endParaRPr lang="zh-CN" altLang="en-US"/>
              </a:p>
            </p:txBody>
          </p:sp>
          <p:sp>
            <p:nvSpPr>
              <p:cNvPr id="91142" name="Line 6"/>
              <p:cNvSpPr>
                <a:spLocks noChangeShapeType="1"/>
              </p:cNvSpPr>
              <p:nvPr/>
            </p:nvSpPr>
            <p:spPr bwMode="auto">
              <a:xfrm>
                <a:off x="3840" y="2496"/>
                <a:ext cx="1440" cy="0"/>
              </a:xfrm>
              <a:prstGeom prst="line">
                <a:avLst/>
              </a:prstGeom>
              <a:noFill/>
              <a:ln w="9525">
                <a:solidFill>
                  <a:schemeClr val="tx2"/>
                </a:solidFill>
                <a:round/>
                <a:headEnd/>
                <a:tailEnd type="triangle" w="sm" len="lg"/>
              </a:ln>
              <a:effectLst/>
            </p:spPr>
            <p:txBody>
              <a:bodyPr wrap="none" anchor="ctr"/>
              <a:lstStyle/>
              <a:p>
                <a:endParaRPr lang="zh-CN" altLang="en-US"/>
              </a:p>
            </p:txBody>
          </p:sp>
          <p:sp>
            <p:nvSpPr>
              <p:cNvPr id="91143" name="Line 7"/>
              <p:cNvSpPr>
                <a:spLocks noChangeShapeType="1"/>
              </p:cNvSpPr>
              <p:nvPr/>
            </p:nvSpPr>
            <p:spPr bwMode="auto">
              <a:xfrm>
                <a:off x="3840" y="2736"/>
                <a:ext cx="1440" cy="0"/>
              </a:xfrm>
              <a:prstGeom prst="line">
                <a:avLst/>
              </a:prstGeom>
              <a:noFill/>
              <a:ln w="9525">
                <a:solidFill>
                  <a:schemeClr val="tx2"/>
                </a:solidFill>
                <a:round/>
                <a:headEnd/>
                <a:tailEnd type="triangle" w="sm" len="lg"/>
              </a:ln>
              <a:effectLst/>
            </p:spPr>
            <p:txBody>
              <a:bodyPr wrap="none" anchor="ctr"/>
              <a:lstStyle/>
              <a:p>
                <a:endParaRPr lang="zh-CN" altLang="en-US"/>
              </a:p>
            </p:txBody>
          </p:sp>
          <p:sp>
            <p:nvSpPr>
              <p:cNvPr id="91144" name="Line 8"/>
              <p:cNvSpPr>
                <a:spLocks noChangeShapeType="1"/>
              </p:cNvSpPr>
              <p:nvPr/>
            </p:nvSpPr>
            <p:spPr bwMode="auto">
              <a:xfrm>
                <a:off x="3840" y="2976"/>
                <a:ext cx="1440" cy="0"/>
              </a:xfrm>
              <a:prstGeom prst="line">
                <a:avLst/>
              </a:prstGeom>
              <a:noFill/>
              <a:ln w="9525">
                <a:solidFill>
                  <a:schemeClr val="tx2"/>
                </a:solidFill>
                <a:round/>
                <a:headEnd/>
                <a:tailEnd type="triangle" w="sm" len="lg"/>
              </a:ln>
              <a:effectLst/>
            </p:spPr>
            <p:txBody>
              <a:bodyPr wrap="none" anchor="ctr"/>
              <a:lstStyle/>
              <a:p>
                <a:endParaRPr lang="zh-CN" altLang="en-US"/>
              </a:p>
            </p:txBody>
          </p:sp>
          <p:sp>
            <p:nvSpPr>
              <p:cNvPr id="91145" name="Line 9"/>
              <p:cNvSpPr>
                <a:spLocks noChangeShapeType="1"/>
              </p:cNvSpPr>
              <p:nvPr/>
            </p:nvSpPr>
            <p:spPr bwMode="auto">
              <a:xfrm>
                <a:off x="3840" y="3168"/>
                <a:ext cx="1440" cy="0"/>
              </a:xfrm>
              <a:prstGeom prst="line">
                <a:avLst/>
              </a:prstGeom>
              <a:noFill/>
              <a:ln w="9525">
                <a:solidFill>
                  <a:schemeClr val="tx2"/>
                </a:solidFill>
                <a:round/>
                <a:headEnd/>
                <a:tailEnd type="triangle" w="sm" len="lg"/>
              </a:ln>
              <a:effectLst/>
            </p:spPr>
            <p:txBody>
              <a:bodyPr wrap="none" anchor="ctr"/>
              <a:lstStyle/>
              <a:p>
                <a:endParaRPr lang="zh-CN" altLang="en-US"/>
              </a:p>
            </p:txBody>
          </p:sp>
          <p:sp>
            <p:nvSpPr>
              <p:cNvPr id="91146" name="Line 10"/>
              <p:cNvSpPr>
                <a:spLocks noChangeShapeType="1"/>
              </p:cNvSpPr>
              <p:nvPr/>
            </p:nvSpPr>
            <p:spPr bwMode="auto">
              <a:xfrm>
                <a:off x="3840" y="3360"/>
                <a:ext cx="1440" cy="0"/>
              </a:xfrm>
              <a:prstGeom prst="line">
                <a:avLst/>
              </a:prstGeom>
              <a:noFill/>
              <a:ln w="9525">
                <a:solidFill>
                  <a:schemeClr val="tx2"/>
                </a:solidFill>
                <a:round/>
                <a:headEnd/>
                <a:tailEnd type="triangle" w="sm" len="lg"/>
              </a:ln>
              <a:effectLst/>
            </p:spPr>
            <p:txBody>
              <a:bodyPr wrap="none" anchor="ctr"/>
              <a:lstStyle/>
              <a:p>
                <a:endParaRPr lang="zh-CN" altLang="en-US"/>
              </a:p>
            </p:txBody>
          </p:sp>
          <p:sp>
            <p:nvSpPr>
              <p:cNvPr id="91147" name="AutoShape 11"/>
              <p:cNvSpPr>
                <a:spLocks noChangeArrowheads="1"/>
              </p:cNvSpPr>
              <p:nvPr/>
            </p:nvSpPr>
            <p:spPr bwMode="auto">
              <a:xfrm>
                <a:off x="4224" y="2400"/>
                <a:ext cx="672" cy="864"/>
              </a:xfrm>
              <a:prstGeom prst="bevel">
                <a:avLst>
                  <a:gd name="adj" fmla="val 4463"/>
                </a:avLst>
              </a:prstGeom>
              <a:noFill/>
              <a:ln w="19050">
                <a:solidFill>
                  <a:srgbClr val="9933FF"/>
                </a:solidFill>
                <a:miter lim="800000"/>
                <a:headEnd/>
                <a:tailEnd/>
              </a:ln>
              <a:effectLst/>
            </p:spPr>
            <p:txBody>
              <a:bodyPr wrap="none" anchor="ctr"/>
              <a:lstStyle/>
              <a:p>
                <a:endParaRPr lang="zh-CN" altLang="en-US"/>
              </a:p>
            </p:txBody>
          </p:sp>
          <p:sp>
            <p:nvSpPr>
              <p:cNvPr id="91148" name="Text Box 12"/>
              <p:cNvSpPr txBox="1">
                <a:spLocks noChangeArrowheads="1"/>
              </p:cNvSpPr>
              <p:nvPr/>
            </p:nvSpPr>
            <p:spPr bwMode="auto">
              <a:xfrm>
                <a:off x="3984" y="2352"/>
                <a:ext cx="203" cy="327"/>
              </a:xfrm>
              <a:prstGeom prst="rect">
                <a:avLst/>
              </a:prstGeom>
              <a:noFill/>
              <a:ln w="9525">
                <a:noFill/>
                <a:miter lim="800000"/>
                <a:headEnd/>
                <a:tailEnd/>
              </a:ln>
              <a:effectLst/>
            </p:spPr>
            <p:txBody>
              <a:bodyPr wrap="none">
                <a:spAutoFit/>
              </a:bodyPr>
              <a:lstStyle/>
              <a:p>
                <a:pPr>
                  <a:spcBef>
                    <a:spcPct val="50000"/>
                  </a:spcBef>
                </a:pPr>
                <a:r>
                  <a:rPr lang="en-US" altLang="zh-CN" sz="2800" b="1" i="1">
                    <a:solidFill>
                      <a:srgbClr val="0000FF"/>
                    </a:solidFill>
                    <a:latin typeface="Times New Roman" pitchFamily="18" charset="0"/>
                  </a:rPr>
                  <a:t>I</a:t>
                </a:r>
              </a:p>
            </p:txBody>
          </p:sp>
          <p:sp>
            <p:nvSpPr>
              <p:cNvPr id="91149" name="Text Box 13"/>
              <p:cNvSpPr txBox="1">
                <a:spLocks noChangeArrowheads="1"/>
              </p:cNvSpPr>
              <p:nvPr/>
            </p:nvSpPr>
            <p:spPr bwMode="auto">
              <a:xfrm>
                <a:off x="5088" y="3120"/>
                <a:ext cx="244" cy="288"/>
              </a:xfrm>
              <a:prstGeom prst="rect">
                <a:avLst/>
              </a:prstGeom>
              <a:noFill/>
              <a:ln w="9525">
                <a:noFill/>
                <a:miter lim="800000"/>
                <a:headEnd/>
                <a:tailEnd/>
              </a:ln>
              <a:effectLst/>
            </p:spPr>
            <p:txBody>
              <a:bodyPr wrap="none">
                <a:spAutoFit/>
              </a:bodyPr>
              <a:lstStyle/>
              <a:p>
                <a:pPr>
                  <a:spcBef>
                    <a:spcPct val="50000"/>
                  </a:spcBef>
                </a:pPr>
                <a:r>
                  <a:rPr lang="en-US" altLang="zh-CN" sz="2400" b="1" i="1">
                    <a:solidFill>
                      <a:schemeClr val="tx2"/>
                    </a:solidFill>
                    <a:latin typeface="Times New Roman" pitchFamily="18" charset="0"/>
                  </a:rPr>
                  <a:t>B</a:t>
                </a:r>
              </a:p>
            </p:txBody>
          </p:sp>
          <p:sp>
            <p:nvSpPr>
              <p:cNvPr id="91150" name="Oval 14"/>
              <p:cNvSpPr>
                <a:spLocks noChangeArrowheads="1"/>
              </p:cNvSpPr>
              <p:nvPr/>
            </p:nvSpPr>
            <p:spPr bwMode="auto">
              <a:xfrm>
                <a:off x="4656" y="2736"/>
                <a:ext cx="192" cy="192"/>
              </a:xfrm>
              <a:prstGeom prst="ellipse">
                <a:avLst/>
              </a:prstGeom>
              <a:noFill/>
              <a:ln w="28575">
                <a:solidFill>
                  <a:srgbClr val="FF0000"/>
                </a:solidFill>
                <a:round/>
                <a:headEnd/>
                <a:tailEnd/>
              </a:ln>
              <a:effectLst/>
            </p:spPr>
            <p:txBody>
              <a:bodyPr wrap="none" anchor="ctr"/>
              <a:lstStyle/>
              <a:p>
                <a:endParaRPr lang="zh-CN" altLang="en-US"/>
              </a:p>
            </p:txBody>
          </p:sp>
          <p:sp>
            <p:nvSpPr>
              <p:cNvPr id="91151" name="Text Box 15"/>
              <p:cNvSpPr txBox="1">
                <a:spLocks noChangeArrowheads="1"/>
              </p:cNvSpPr>
              <p:nvPr/>
            </p:nvSpPr>
            <p:spPr bwMode="auto">
              <a:xfrm>
                <a:off x="4656" y="2592"/>
                <a:ext cx="180" cy="365"/>
              </a:xfrm>
              <a:prstGeom prst="rect">
                <a:avLst/>
              </a:prstGeom>
              <a:noFill/>
              <a:ln w="9525">
                <a:noFill/>
                <a:miter lim="800000"/>
                <a:headEnd/>
                <a:tailEnd/>
              </a:ln>
              <a:effectLst/>
            </p:spPr>
            <p:txBody>
              <a:bodyPr wrap="none">
                <a:spAutoFit/>
              </a:bodyPr>
              <a:lstStyle/>
              <a:p>
                <a:pPr>
                  <a:spcBef>
                    <a:spcPct val="50000"/>
                  </a:spcBef>
                </a:pPr>
                <a:r>
                  <a:rPr lang="en-US" altLang="zh-CN" sz="3200" b="1">
                    <a:solidFill>
                      <a:srgbClr val="0000FF"/>
                    </a:solidFill>
                    <a:latin typeface="Times New Roman" pitchFamily="18" charset="0"/>
                  </a:rPr>
                  <a:t>.</a:t>
                </a:r>
                <a:endParaRPr lang="en-US" altLang="zh-CN" sz="2800" b="1">
                  <a:solidFill>
                    <a:srgbClr val="0000FF"/>
                  </a:solidFill>
                  <a:latin typeface="Times New Roman" pitchFamily="18" charset="0"/>
                </a:endParaRPr>
              </a:p>
            </p:txBody>
          </p:sp>
          <p:graphicFrame>
            <p:nvGraphicFramePr>
              <p:cNvPr id="91152" name="Object 16"/>
              <p:cNvGraphicFramePr>
                <a:graphicFrameLocks noChangeAspect="1"/>
              </p:cNvGraphicFramePr>
              <p:nvPr/>
            </p:nvGraphicFramePr>
            <p:xfrm>
              <a:off x="4272" y="2928"/>
              <a:ext cx="247" cy="288"/>
            </p:xfrm>
            <a:graphic>
              <a:graphicData uri="http://schemas.openxmlformats.org/presentationml/2006/ole">
                <mc:AlternateContent xmlns:mc="http://schemas.openxmlformats.org/markup-compatibility/2006">
                  <mc:Choice xmlns:v="urn:schemas-microsoft-com:vml" Requires="v">
                    <p:oleObj spid="_x0000_s78105" name="公式" r:id="rId3" imgW="164880" imgH="190440" progId="Equation.3">
                      <p:embed/>
                    </p:oleObj>
                  </mc:Choice>
                  <mc:Fallback>
                    <p:oleObj name="公式" r:id="rId3" imgW="164880" imgH="190440" progId="Equation.3">
                      <p:embed/>
                      <p:pic>
                        <p:nvPicPr>
                          <p:cNvPr id="0" name="Picture 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2928"/>
                            <a:ext cx="24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53" name="Object 17"/>
              <p:cNvGraphicFramePr>
                <a:graphicFrameLocks noChangeAspect="1"/>
              </p:cNvGraphicFramePr>
              <p:nvPr/>
            </p:nvGraphicFramePr>
            <p:xfrm>
              <a:off x="4464" y="2461"/>
              <a:ext cx="384" cy="275"/>
            </p:xfrm>
            <a:graphic>
              <a:graphicData uri="http://schemas.openxmlformats.org/presentationml/2006/ole">
                <mc:AlternateContent xmlns:mc="http://schemas.openxmlformats.org/markup-compatibility/2006">
                  <mc:Choice xmlns:v="urn:schemas-microsoft-com:vml" Requires="v">
                    <p:oleObj spid="_x0000_s78106" name="公式" r:id="rId5" imgW="266400" imgH="190440" progId="Equation.3">
                      <p:embed/>
                    </p:oleObj>
                  </mc:Choice>
                  <mc:Fallback>
                    <p:oleObj name="公式" r:id="rId5" imgW="266400" imgH="190440" progId="Equation.3">
                      <p:embed/>
                      <p:pic>
                        <p:nvPicPr>
                          <p:cNvPr id="0" name="Picture 10"/>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 y="2461"/>
                            <a:ext cx="384" cy="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54" name="Oval 18"/>
              <p:cNvSpPr>
                <a:spLocks noChangeArrowheads="1"/>
              </p:cNvSpPr>
              <p:nvPr/>
            </p:nvSpPr>
            <p:spPr bwMode="auto">
              <a:xfrm>
                <a:off x="4272" y="2736"/>
                <a:ext cx="192" cy="192"/>
              </a:xfrm>
              <a:prstGeom prst="ellipse">
                <a:avLst/>
              </a:prstGeom>
              <a:noFill/>
              <a:ln w="28575">
                <a:solidFill>
                  <a:srgbClr val="FF0066"/>
                </a:solidFill>
                <a:round/>
                <a:headEnd/>
                <a:tailEnd/>
              </a:ln>
              <a:effectLst/>
            </p:spPr>
            <p:txBody>
              <a:bodyPr wrap="none" anchor="ctr"/>
              <a:lstStyle/>
              <a:p>
                <a:endParaRPr lang="zh-CN" altLang="en-US"/>
              </a:p>
            </p:txBody>
          </p:sp>
          <p:grpSp>
            <p:nvGrpSpPr>
              <p:cNvPr id="4" name="Group 19"/>
              <p:cNvGrpSpPr>
                <a:grpSpLocks/>
              </p:cNvGrpSpPr>
              <p:nvPr/>
            </p:nvGrpSpPr>
            <p:grpSpPr bwMode="auto">
              <a:xfrm>
                <a:off x="4320" y="2784"/>
                <a:ext cx="96" cy="96"/>
                <a:chOff x="3120" y="576"/>
                <a:chExt cx="96" cy="48"/>
              </a:xfrm>
            </p:grpSpPr>
            <p:sp>
              <p:nvSpPr>
                <p:cNvPr id="91156" name="Line 20"/>
                <p:cNvSpPr>
                  <a:spLocks noChangeShapeType="1"/>
                </p:cNvSpPr>
                <p:nvPr/>
              </p:nvSpPr>
              <p:spPr bwMode="auto">
                <a:xfrm>
                  <a:off x="3120" y="576"/>
                  <a:ext cx="96" cy="48"/>
                </a:xfrm>
                <a:prstGeom prst="line">
                  <a:avLst/>
                </a:prstGeom>
                <a:noFill/>
                <a:ln w="28575">
                  <a:solidFill>
                    <a:srgbClr val="0000FF"/>
                  </a:solidFill>
                  <a:round/>
                  <a:headEnd/>
                  <a:tailEnd/>
                </a:ln>
                <a:effectLst/>
              </p:spPr>
              <p:txBody>
                <a:bodyPr wrap="none"/>
                <a:lstStyle/>
                <a:p>
                  <a:endParaRPr lang="zh-CN" altLang="en-US"/>
                </a:p>
              </p:txBody>
            </p:sp>
            <p:sp>
              <p:nvSpPr>
                <p:cNvPr id="91157" name="Line 21"/>
                <p:cNvSpPr>
                  <a:spLocks noChangeShapeType="1"/>
                </p:cNvSpPr>
                <p:nvPr/>
              </p:nvSpPr>
              <p:spPr bwMode="auto">
                <a:xfrm flipH="1">
                  <a:off x="3120" y="576"/>
                  <a:ext cx="96" cy="48"/>
                </a:xfrm>
                <a:prstGeom prst="line">
                  <a:avLst/>
                </a:prstGeom>
                <a:noFill/>
                <a:ln w="28575">
                  <a:solidFill>
                    <a:srgbClr val="0000FF"/>
                  </a:solidFill>
                  <a:round/>
                  <a:headEnd/>
                  <a:tailEnd/>
                </a:ln>
                <a:effectLst/>
              </p:spPr>
              <p:txBody>
                <a:bodyPr wrap="none"/>
                <a:lstStyle/>
                <a:p>
                  <a:endParaRPr lang="zh-CN" altLang="en-US"/>
                </a:p>
              </p:txBody>
            </p:sp>
          </p:grpSp>
        </p:grpSp>
        <p:sp>
          <p:nvSpPr>
            <p:cNvPr id="91158" name="AutoShape 22"/>
            <p:cNvSpPr>
              <a:spLocks noChangeArrowheads="1"/>
            </p:cNvSpPr>
            <p:nvPr/>
          </p:nvSpPr>
          <p:spPr bwMode="auto">
            <a:xfrm>
              <a:off x="4176" y="2448"/>
              <a:ext cx="96" cy="192"/>
            </a:xfrm>
            <a:prstGeom prst="upArrow">
              <a:avLst>
                <a:gd name="adj1" fmla="val 50000"/>
                <a:gd name="adj2" fmla="val 130000"/>
              </a:avLst>
            </a:prstGeom>
            <a:gradFill rotWithShape="0">
              <a:gsLst>
                <a:gs pos="0">
                  <a:srgbClr val="0000FF"/>
                </a:gs>
                <a:gs pos="100000">
                  <a:srgbClr val="FFFFFF"/>
                </a:gs>
              </a:gsLst>
              <a:lin ang="5400000" scaled="1"/>
            </a:gradFill>
            <a:ln w="19050">
              <a:solidFill>
                <a:srgbClr val="0000FF"/>
              </a:solidFill>
              <a:miter lim="800000"/>
              <a:headEnd/>
              <a:tailEnd/>
            </a:ln>
            <a:effectLst/>
          </p:spPr>
          <p:txBody>
            <a:bodyPr wrap="none" anchor="ctr"/>
            <a:lstStyle/>
            <a:p>
              <a:endParaRPr lang="zh-CN" altLang="en-US"/>
            </a:p>
          </p:txBody>
        </p:sp>
      </p:grpSp>
      <p:grpSp>
        <p:nvGrpSpPr>
          <p:cNvPr id="5" name="Group 23"/>
          <p:cNvGrpSpPr>
            <a:grpSpLocks/>
          </p:cNvGrpSpPr>
          <p:nvPr/>
        </p:nvGrpSpPr>
        <p:grpSpPr bwMode="auto">
          <a:xfrm>
            <a:off x="3429000" y="3025775"/>
            <a:ext cx="2406650" cy="3505200"/>
            <a:chOff x="2208" y="1728"/>
            <a:chExt cx="1516" cy="2208"/>
          </a:xfrm>
        </p:grpSpPr>
        <p:grpSp>
          <p:nvGrpSpPr>
            <p:cNvPr id="6" name="Group 24"/>
            <p:cNvGrpSpPr>
              <a:grpSpLocks/>
            </p:cNvGrpSpPr>
            <p:nvPr/>
          </p:nvGrpSpPr>
          <p:grpSpPr bwMode="auto">
            <a:xfrm>
              <a:off x="2208" y="1728"/>
              <a:ext cx="1516" cy="2208"/>
              <a:chOff x="2208" y="1728"/>
              <a:chExt cx="1516" cy="2208"/>
            </a:xfrm>
          </p:grpSpPr>
          <p:grpSp>
            <p:nvGrpSpPr>
              <p:cNvPr id="7" name="Group 25"/>
              <p:cNvGrpSpPr>
                <a:grpSpLocks/>
              </p:cNvGrpSpPr>
              <p:nvPr/>
            </p:nvGrpSpPr>
            <p:grpSpPr bwMode="auto">
              <a:xfrm>
                <a:off x="2208" y="1728"/>
                <a:ext cx="1516" cy="2208"/>
                <a:chOff x="2208" y="1728"/>
                <a:chExt cx="1516" cy="2208"/>
              </a:xfrm>
            </p:grpSpPr>
            <p:sp>
              <p:nvSpPr>
                <p:cNvPr id="91162" name="Rectangle 26"/>
                <p:cNvSpPr>
                  <a:spLocks noChangeArrowheads="1"/>
                </p:cNvSpPr>
                <p:nvPr/>
              </p:nvSpPr>
              <p:spPr bwMode="auto">
                <a:xfrm>
                  <a:off x="2208" y="2112"/>
                  <a:ext cx="1488" cy="182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91163" name="Text Box 27"/>
                <p:cNvSpPr txBox="1">
                  <a:spLocks noChangeArrowheads="1"/>
                </p:cNvSpPr>
                <p:nvPr/>
              </p:nvSpPr>
              <p:spPr bwMode="auto">
                <a:xfrm>
                  <a:off x="2208" y="1728"/>
                  <a:ext cx="1516" cy="1673"/>
                </a:xfrm>
                <a:prstGeom prst="rect">
                  <a:avLst/>
                </a:prstGeom>
                <a:noFill/>
                <a:ln w="9525">
                  <a:noFill/>
                  <a:miter lim="800000"/>
                  <a:headEnd/>
                  <a:tailEnd/>
                </a:ln>
                <a:effectLst/>
              </p:spPr>
              <p:txBody>
                <a:bodyPr wrap="none">
                  <a:spAutoFit/>
                </a:bodyPr>
                <a:lstStyle/>
                <a:p>
                  <a:pPr>
                    <a:lnSpc>
                      <a:spcPct val="80000"/>
                    </a:lnSpc>
                    <a:spcBef>
                      <a:spcPct val="50000"/>
                    </a:spcBef>
                  </a:pPr>
                  <a:endParaRPr lang="en-US" altLang="zh-CN" sz="2800" b="1">
                    <a:solidFill>
                      <a:schemeClr val="tx2"/>
                    </a:solidFill>
                    <a:latin typeface="Times New Roman" pitchFamily="18" charset="0"/>
                  </a:endParaRPr>
                </a:p>
                <a:p>
                  <a:pPr>
                    <a:lnSpc>
                      <a:spcPct val="80000"/>
                    </a:lnSpc>
                    <a:spcBef>
                      <a:spcPct val="50000"/>
                    </a:spcBef>
                  </a:pPr>
                  <a:r>
                    <a:rPr lang="en-US" altLang="zh-CN" sz="2800" b="1">
                      <a:solidFill>
                        <a:schemeClr val="tx2"/>
                      </a:solidFill>
                      <a:latin typeface="Times New Roman" pitchFamily="18" charset="0"/>
                    </a:rPr>
                    <a:t>.     .     .     .     .</a:t>
                  </a:r>
                </a:p>
                <a:p>
                  <a:pPr>
                    <a:lnSpc>
                      <a:spcPct val="80000"/>
                    </a:lnSpc>
                    <a:spcBef>
                      <a:spcPct val="50000"/>
                    </a:spcBef>
                  </a:pPr>
                  <a:r>
                    <a:rPr lang="en-US" altLang="zh-CN" sz="2800" b="1">
                      <a:solidFill>
                        <a:schemeClr val="tx2"/>
                      </a:solidFill>
                      <a:latin typeface="Times New Roman" pitchFamily="18" charset="0"/>
                    </a:rPr>
                    <a:t>.     .     .     .     .</a:t>
                  </a:r>
                </a:p>
                <a:p>
                  <a:pPr>
                    <a:lnSpc>
                      <a:spcPct val="80000"/>
                    </a:lnSpc>
                    <a:spcBef>
                      <a:spcPct val="50000"/>
                    </a:spcBef>
                  </a:pPr>
                  <a:r>
                    <a:rPr lang="en-US" altLang="zh-CN" sz="2800" b="1">
                      <a:solidFill>
                        <a:schemeClr val="tx2"/>
                      </a:solidFill>
                      <a:latin typeface="Times New Roman" pitchFamily="18" charset="0"/>
                    </a:rPr>
                    <a:t>.     .     .     .     .</a:t>
                  </a:r>
                </a:p>
                <a:p>
                  <a:pPr>
                    <a:lnSpc>
                      <a:spcPct val="80000"/>
                    </a:lnSpc>
                    <a:spcBef>
                      <a:spcPct val="50000"/>
                    </a:spcBef>
                  </a:pPr>
                  <a:r>
                    <a:rPr lang="en-US" altLang="zh-CN" sz="2800" b="1">
                      <a:solidFill>
                        <a:schemeClr val="tx2"/>
                      </a:solidFill>
                      <a:latin typeface="Times New Roman" pitchFamily="18" charset="0"/>
                    </a:rPr>
                    <a:t>.     .     .     .     .</a:t>
                  </a:r>
                </a:p>
              </p:txBody>
            </p:sp>
          </p:grpSp>
          <p:grpSp>
            <p:nvGrpSpPr>
              <p:cNvPr id="8" name="Group 28"/>
              <p:cNvGrpSpPr>
                <a:grpSpLocks/>
              </p:cNvGrpSpPr>
              <p:nvPr/>
            </p:nvGrpSpPr>
            <p:grpSpPr bwMode="auto">
              <a:xfrm>
                <a:off x="2592" y="2496"/>
                <a:ext cx="576" cy="768"/>
                <a:chOff x="2592" y="2448"/>
                <a:chExt cx="576" cy="768"/>
              </a:xfrm>
            </p:grpSpPr>
            <p:sp>
              <p:nvSpPr>
                <p:cNvPr id="91165" name="Line 29"/>
                <p:cNvSpPr>
                  <a:spLocks noChangeShapeType="1"/>
                </p:cNvSpPr>
                <p:nvPr/>
              </p:nvSpPr>
              <p:spPr bwMode="auto">
                <a:xfrm>
                  <a:off x="2592" y="2844"/>
                  <a:ext cx="240" cy="0"/>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91166" name="Line 30"/>
                <p:cNvSpPr>
                  <a:spLocks noChangeShapeType="1"/>
                </p:cNvSpPr>
                <p:nvPr/>
              </p:nvSpPr>
              <p:spPr bwMode="auto">
                <a:xfrm flipH="1">
                  <a:off x="2928" y="2844"/>
                  <a:ext cx="240" cy="0"/>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91167" name="Line 31"/>
                <p:cNvSpPr>
                  <a:spLocks noChangeShapeType="1"/>
                </p:cNvSpPr>
                <p:nvPr/>
              </p:nvSpPr>
              <p:spPr bwMode="auto">
                <a:xfrm>
                  <a:off x="2880" y="2448"/>
                  <a:ext cx="0" cy="288"/>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91168" name="Line 32"/>
                <p:cNvSpPr>
                  <a:spLocks noChangeShapeType="1"/>
                </p:cNvSpPr>
                <p:nvPr/>
              </p:nvSpPr>
              <p:spPr bwMode="auto">
                <a:xfrm flipV="1">
                  <a:off x="2880" y="2928"/>
                  <a:ext cx="0" cy="288"/>
                </a:xfrm>
                <a:prstGeom prst="line">
                  <a:avLst/>
                </a:prstGeom>
                <a:noFill/>
                <a:ln w="28575">
                  <a:solidFill>
                    <a:srgbClr val="FF0000"/>
                  </a:solidFill>
                  <a:round/>
                  <a:headEnd/>
                  <a:tailEnd type="triangle" w="sm" len="lg"/>
                </a:ln>
                <a:effectLst/>
              </p:spPr>
              <p:txBody>
                <a:bodyPr wrap="none" anchor="ctr"/>
                <a:lstStyle/>
                <a:p>
                  <a:endParaRPr lang="zh-CN" altLang="en-US"/>
                </a:p>
              </p:txBody>
            </p:sp>
            <p:graphicFrame>
              <p:nvGraphicFramePr>
                <p:cNvPr id="91169" name="Object 33"/>
                <p:cNvGraphicFramePr>
                  <a:graphicFrameLocks noChangeAspect="1"/>
                </p:cNvGraphicFramePr>
                <p:nvPr/>
              </p:nvGraphicFramePr>
              <p:xfrm>
                <a:off x="2592" y="2496"/>
                <a:ext cx="185" cy="288"/>
              </p:xfrm>
              <a:graphic>
                <a:graphicData uri="http://schemas.openxmlformats.org/presentationml/2006/ole">
                  <mc:AlternateContent xmlns:mc="http://schemas.openxmlformats.org/markup-compatibility/2006">
                    <mc:Choice xmlns:v="urn:schemas-microsoft-com:vml" Requires="v">
                      <p:oleObj spid="_x0000_s78107" name="公式" r:id="rId7" imgW="164880" imgH="190440" progId="Equation.3">
                        <p:embed/>
                      </p:oleObj>
                    </mc:Choice>
                    <mc:Fallback>
                      <p:oleObj name="公式" r:id="rId7" imgW="164880" imgH="190440" progId="Equation.3">
                        <p:embed/>
                        <p:pic>
                          <p:nvPicPr>
                            <p:cNvPr id="0" name="Picture 8"/>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 y="2496"/>
                              <a:ext cx="185"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1170" name="AutoShape 34"/>
              <p:cNvSpPr>
                <a:spLocks noChangeArrowheads="1"/>
              </p:cNvSpPr>
              <p:nvPr/>
            </p:nvSpPr>
            <p:spPr bwMode="auto">
              <a:xfrm>
                <a:off x="2544" y="2448"/>
                <a:ext cx="672" cy="864"/>
              </a:xfrm>
              <a:prstGeom prst="bevel">
                <a:avLst>
                  <a:gd name="adj" fmla="val 4463"/>
                </a:avLst>
              </a:prstGeom>
              <a:noFill/>
              <a:ln w="19050">
                <a:solidFill>
                  <a:srgbClr val="9966FF"/>
                </a:solidFill>
                <a:miter lim="800000"/>
                <a:headEnd/>
                <a:tailEnd/>
              </a:ln>
              <a:effectLst/>
            </p:spPr>
            <p:txBody>
              <a:bodyPr wrap="none" anchor="ctr"/>
              <a:lstStyle/>
              <a:p>
                <a:endParaRPr lang="zh-CN" altLang="en-US"/>
              </a:p>
            </p:txBody>
          </p:sp>
          <p:sp>
            <p:nvSpPr>
              <p:cNvPr id="91171" name="Text Box 35"/>
              <p:cNvSpPr txBox="1">
                <a:spLocks noChangeArrowheads="1"/>
              </p:cNvSpPr>
              <p:nvPr/>
            </p:nvSpPr>
            <p:spPr bwMode="auto">
              <a:xfrm>
                <a:off x="2304" y="2448"/>
                <a:ext cx="203" cy="327"/>
              </a:xfrm>
              <a:prstGeom prst="rect">
                <a:avLst/>
              </a:prstGeom>
              <a:noFill/>
              <a:ln w="9525">
                <a:noFill/>
                <a:miter lim="800000"/>
                <a:headEnd/>
                <a:tailEnd/>
              </a:ln>
              <a:effectLst/>
            </p:spPr>
            <p:txBody>
              <a:bodyPr wrap="none">
                <a:spAutoFit/>
              </a:bodyPr>
              <a:lstStyle/>
              <a:p>
                <a:pPr>
                  <a:spcBef>
                    <a:spcPct val="50000"/>
                  </a:spcBef>
                </a:pPr>
                <a:r>
                  <a:rPr lang="en-US" altLang="zh-CN" sz="2800" b="1" i="1">
                    <a:solidFill>
                      <a:srgbClr val="0000FF"/>
                    </a:solidFill>
                    <a:latin typeface="Times New Roman" pitchFamily="18" charset="0"/>
                  </a:rPr>
                  <a:t>I</a:t>
                </a:r>
              </a:p>
            </p:txBody>
          </p:sp>
          <p:sp>
            <p:nvSpPr>
              <p:cNvPr id="91172" name="Text Box 36"/>
              <p:cNvSpPr txBox="1">
                <a:spLocks noChangeArrowheads="1"/>
              </p:cNvSpPr>
              <p:nvPr/>
            </p:nvSpPr>
            <p:spPr bwMode="auto">
              <a:xfrm>
                <a:off x="3264" y="3168"/>
                <a:ext cx="244" cy="288"/>
              </a:xfrm>
              <a:prstGeom prst="rect">
                <a:avLst/>
              </a:prstGeom>
              <a:noFill/>
              <a:ln w="9525">
                <a:noFill/>
                <a:miter lim="800000"/>
                <a:headEnd/>
                <a:tailEnd/>
              </a:ln>
              <a:effectLst/>
            </p:spPr>
            <p:txBody>
              <a:bodyPr wrap="none">
                <a:spAutoFit/>
              </a:bodyPr>
              <a:lstStyle/>
              <a:p>
                <a:pPr>
                  <a:spcBef>
                    <a:spcPct val="50000"/>
                  </a:spcBef>
                </a:pPr>
                <a:r>
                  <a:rPr lang="en-US" altLang="zh-CN" sz="2400" b="1" i="1">
                    <a:solidFill>
                      <a:schemeClr val="tx2"/>
                    </a:solidFill>
                    <a:latin typeface="Times New Roman" pitchFamily="18" charset="0"/>
                  </a:rPr>
                  <a:t>B</a:t>
                </a:r>
              </a:p>
            </p:txBody>
          </p:sp>
        </p:grpSp>
        <p:sp>
          <p:nvSpPr>
            <p:cNvPr id="91173" name="AutoShape 37"/>
            <p:cNvSpPr>
              <a:spLocks noChangeArrowheads="1"/>
            </p:cNvSpPr>
            <p:nvPr/>
          </p:nvSpPr>
          <p:spPr bwMode="auto">
            <a:xfrm>
              <a:off x="2496" y="2544"/>
              <a:ext cx="96" cy="192"/>
            </a:xfrm>
            <a:prstGeom prst="upArrow">
              <a:avLst>
                <a:gd name="adj1" fmla="val 50000"/>
                <a:gd name="adj2" fmla="val 130000"/>
              </a:avLst>
            </a:prstGeom>
            <a:gradFill rotWithShape="0">
              <a:gsLst>
                <a:gs pos="0">
                  <a:srgbClr val="0000FF"/>
                </a:gs>
                <a:gs pos="100000">
                  <a:srgbClr val="FFFFFF"/>
                </a:gs>
              </a:gsLst>
              <a:lin ang="5400000" scaled="1"/>
            </a:gradFill>
            <a:ln w="19050">
              <a:solidFill>
                <a:srgbClr val="0000FF"/>
              </a:solidFill>
              <a:miter lim="800000"/>
              <a:headEnd/>
              <a:tailEnd/>
            </a:ln>
            <a:effectLst/>
          </p:spPr>
          <p:txBody>
            <a:bodyPr wrap="none" anchor="ctr"/>
            <a:lstStyle/>
            <a:p>
              <a:endParaRPr lang="zh-CN" altLang="en-US"/>
            </a:p>
          </p:txBody>
        </p:sp>
      </p:grpSp>
      <p:grpSp>
        <p:nvGrpSpPr>
          <p:cNvPr id="9" name="Group 38"/>
          <p:cNvGrpSpPr>
            <a:grpSpLocks/>
          </p:cNvGrpSpPr>
          <p:nvPr/>
        </p:nvGrpSpPr>
        <p:grpSpPr bwMode="auto">
          <a:xfrm>
            <a:off x="304800" y="3635375"/>
            <a:ext cx="3048000" cy="2895600"/>
            <a:chOff x="240" y="2112"/>
            <a:chExt cx="1920" cy="1824"/>
          </a:xfrm>
        </p:grpSpPr>
        <p:grpSp>
          <p:nvGrpSpPr>
            <p:cNvPr id="10" name="Group 39"/>
            <p:cNvGrpSpPr>
              <a:grpSpLocks/>
            </p:cNvGrpSpPr>
            <p:nvPr/>
          </p:nvGrpSpPr>
          <p:grpSpPr bwMode="auto">
            <a:xfrm>
              <a:off x="240" y="2112"/>
              <a:ext cx="1920" cy="1824"/>
              <a:chOff x="240" y="2112"/>
              <a:chExt cx="1920" cy="1824"/>
            </a:xfrm>
          </p:grpSpPr>
          <p:sp>
            <p:nvSpPr>
              <p:cNvPr id="91176" name="Rectangle 40"/>
              <p:cNvSpPr>
                <a:spLocks noChangeArrowheads="1"/>
              </p:cNvSpPr>
              <p:nvPr/>
            </p:nvSpPr>
            <p:spPr bwMode="auto">
              <a:xfrm>
                <a:off x="288" y="3600"/>
                <a:ext cx="1872" cy="288"/>
              </a:xfrm>
              <a:prstGeom prst="rect">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wrap="none" anchor="ctr"/>
              <a:lstStyle/>
              <a:p>
                <a:endParaRPr lang="zh-CN" altLang="en-US"/>
              </a:p>
            </p:txBody>
          </p:sp>
          <p:sp>
            <p:nvSpPr>
              <p:cNvPr id="91177" name="Rectangle 41"/>
              <p:cNvSpPr>
                <a:spLocks noChangeArrowheads="1"/>
              </p:cNvSpPr>
              <p:nvPr/>
            </p:nvSpPr>
            <p:spPr bwMode="auto">
              <a:xfrm>
                <a:off x="240" y="2112"/>
                <a:ext cx="1920" cy="1824"/>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sp>
            <p:nvSpPr>
              <p:cNvPr id="91178" name="Text Box 42"/>
              <p:cNvSpPr txBox="1">
                <a:spLocks noChangeArrowheads="1"/>
              </p:cNvSpPr>
              <p:nvPr/>
            </p:nvSpPr>
            <p:spPr bwMode="auto">
              <a:xfrm>
                <a:off x="1728" y="3168"/>
                <a:ext cx="244" cy="288"/>
              </a:xfrm>
              <a:prstGeom prst="rect">
                <a:avLst/>
              </a:prstGeom>
              <a:noFill/>
              <a:ln w="9525">
                <a:noFill/>
                <a:miter lim="800000"/>
                <a:headEnd/>
                <a:tailEnd/>
              </a:ln>
              <a:effectLst/>
            </p:spPr>
            <p:txBody>
              <a:bodyPr wrap="none">
                <a:spAutoFit/>
              </a:bodyPr>
              <a:lstStyle/>
              <a:p>
                <a:pPr>
                  <a:spcBef>
                    <a:spcPct val="50000"/>
                  </a:spcBef>
                </a:pPr>
                <a:r>
                  <a:rPr lang="en-US" altLang="zh-CN" sz="2400" b="1" i="1">
                    <a:solidFill>
                      <a:schemeClr val="tx2"/>
                    </a:solidFill>
                    <a:latin typeface="Times New Roman" pitchFamily="18" charset="0"/>
                  </a:rPr>
                  <a:t>B</a:t>
                </a:r>
              </a:p>
            </p:txBody>
          </p:sp>
          <p:sp>
            <p:nvSpPr>
              <p:cNvPr id="91179" name="Text Box 43"/>
              <p:cNvSpPr txBox="1">
                <a:spLocks noChangeArrowheads="1"/>
              </p:cNvSpPr>
              <p:nvPr/>
            </p:nvSpPr>
            <p:spPr bwMode="auto">
              <a:xfrm>
                <a:off x="384" y="2181"/>
                <a:ext cx="1776" cy="1323"/>
              </a:xfrm>
              <a:prstGeom prst="rect">
                <a:avLst/>
              </a:prstGeom>
              <a:noFill/>
              <a:ln w="9525">
                <a:noFill/>
                <a:miter lim="800000"/>
                <a:headEnd/>
                <a:tailEnd/>
              </a:ln>
              <a:effectLst/>
            </p:spPr>
            <p:txBody>
              <a:bodyPr>
                <a:spAutoFit/>
              </a:bodyPr>
              <a:lstStyle/>
              <a:p>
                <a:pPr>
                  <a:spcBef>
                    <a:spcPct val="50000"/>
                  </a:spcBef>
                </a:pPr>
                <a:r>
                  <a:rPr lang="en-US" altLang="zh-CN" sz="2400" b="1">
                    <a:solidFill>
                      <a:schemeClr val="tx2"/>
                    </a:solidFill>
                    <a:latin typeface="Times New Roman" pitchFamily="18" charset="0"/>
                  </a:rPr>
                  <a:t>+    +    +    +    +    +    </a:t>
                </a:r>
              </a:p>
              <a:p>
                <a:pPr>
                  <a:spcBef>
                    <a:spcPct val="50000"/>
                  </a:spcBef>
                </a:pPr>
                <a:r>
                  <a:rPr lang="en-US" altLang="zh-CN" sz="2400" b="1">
                    <a:solidFill>
                      <a:schemeClr val="tx2"/>
                    </a:solidFill>
                    <a:latin typeface="Times New Roman" pitchFamily="18" charset="0"/>
                  </a:rPr>
                  <a:t>+    +    +    +    +    +    </a:t>
                </a:r>
              </a:p>
              <a:p>
                <a:pPr>
                  <a:spcBef>
                    <a:spcPct val="50000"/>
                  </a:spcBef>
                </a:pPr>
                <a:r>
                  <a:rPr lang="en-US" altLang="zh-CN" sz="2400" b="1">
                    <a:solidFill>
                      <a:schemeClr val="tx2"/>
                    </a:solidFill>
                    <a:latin typeface="Times New Roman" pitchFamily="18" charset="0"/>
                  </a:rPr>
                  <a:t>+    +    +    +    +    +    </a:t>
                </a:r>
              </a:p>
              <a:p>
                <a:pPr>
                  <a:spcBef>
                    <a:spcPct val="50000"/>
                  </a:spcBef>
                </a:pPr>
                <a:r>
                  <a:rPr lang="en-US" altLang="zh-CN" sz="2400" b="1">
                    <a:solidFill>
                      <a:schemeClr val="tx2"/>
                    </a:solidFill>
                    <a:latin typeface="Times New Roman" pitchFamily="18" charset="0"/>
                  </a:rPr>
                  <a:t>+    +    +    +    + </a:t>
                </a:r>
                <a:r>
                  <a:rPr lang="en-US" altLang="zh-CN" sz="2400" b="1" i="1">
                    <a:solidFill>
                      <a:schemeClr val="tx2"/>
                    </a:solidFill>
                    <a:latin typeface="Times New Roman" pitchFamily="18" charset="0"/>
                  </a:rPr>
                  <a:t>   +</a:t>
                </a:r>
                <a:r>
                  <a:rPr lang="en-US" altLang="zh-CN" sz="2400" b="1">
                    <a:solidFill>
                      <a:schemeClr val="tx2"/>
                    </a:solidFill>
                    <a:latin typeface="Times New Roman" pitchFamily="18" charset="0"/>
                  </a:rPr>
                  <a:t>        </a:t>
                </a:r>
              </a:p>
            </p:txBody>
          </p:sp>
          <p:sp>
            <p:nvSpPr>
              <p:cNvPr id="91180" name="AutoShape 44"/>
              <p:cNvSpPr>
                <a:spLocks noChangeArrowheads="1"/>
              </p:cNvSpPr>
              <p:nvPr/>
            </p:nvSpPr>
            <p:spPr bwMode="auto">
              <a:xfrm>
                <a:off x="912" y="2400"/>
                <a:ext cx="672" cy="864"/>
              </a:xfrm>
              <a:prstGeom prst="bevel">
                <a:avLst>
                  <a:gd name="adj" fmla="val 4463"/>
                </a:avLst>
              </a:prstGeom>
              <a:noFill/>
              <a:ln w="19050">
                <a:solidFill>
                  <a:srgbClr val="9966FF"/>
                </a:solidFill>
                <a:miter lim="800000"/>
                <a:headEnd/>
                <a:tailEnd/>
              </a:ln>
              <a:effectLst/>
            </p:spPr>
            <p:txBody>
              <a:bodyPr wrap="none" anchor="ctr"/>
              <a:lstStyle/>
              <a:p>
                <a:endParaRPr lang="zh-CN" altLang="en-US"/>
              </a:p>
            </p:txBody>
          </p:sp>
          <p:sp>
            <p:nvSpPr>
              <p:cNvPr id="91181" name="Text Box 45"/>
              <p:cNvSpPr txBox="1">
                <a:spLocks noChangeArrowheads="1"/>
              </p:cNvSpPr>
              <p:nvPr/>
            </p:nvSpPr>
            <p:spPr bwMode="auto">
              <a:xfrm>
                <a:off x="672" y="2352"/>
                <a:ext cx="203" cy="327"/>
              </a:xfrm>
              <a:prstGeom prst="rect">
                <a:avLst/>
              </a:prstGeom>
              <a:noFill/>
              <a:ln w="9525">
                <a:noFill/>
                <a:miter lim="800000"/>
                <a:headEnd/>
                <a:tailEnd/>
              </a:ln>
              <a:effectLst/>
            </p:spPr>
            <p:txBody>
              <a:bodyPr wrap="none">
                <a:spAutoFit/>
              </a:bodyPr>
              <a:lstStyle/>
              <a:p>
                <a:pPr>
                  <a:spcBef>
                    <a:spcPct val="50000"/>
                  </a:spcBef>
                </a:pPr>
                <a:r>
                  <a:rPr lang="en-US" altLang="zh-CN" sz="2800" b="1" i="1">
                    <a:solidFill>
                      <a:srgbClr val="0000FF"/>
                    </a:solidFill>
                    <a:latin typeface="Times New Roman" pitchFamily="18" charset="0"/>
                  </a:rPr>
                  <a:t>I</a:t>
                </a:r>
              </a:p>
            </p:txBody>
          </p:sp>
          <p:grpSp>
            <p:nvGrpSpPr>
              <p:cNvPr id="11" name="Group 46"/>
              <p:cNvGrpSpPr>
                <a:grpSpLocks/>
              </p:cNvGrpSpPr>
              <p:nvPr/>
            </p:nvGrpSpPr>
            <p:grpSpPr bwMode="auto">
              <a:xfrm>
                <a:off x="607" y="2112"/>
                <a:ext cx="1265" cy="1440"/>
                <a:chOff x="751" y="2112"/>
                <a:chExt cx="1265" cy="1440"/>
              </a:xfrm>
            </p:grpSpPr>
            <p:sp>
              <p:nvSpPr>
                <p:cNvPr id="91183" name="Line 47"/>
                <p:cNvSpPr>
                  <a:spLocks noChangeShapeType="1"/>
                </p:cNvSpPr>
                <p:nvPr/>
              </p:nvSpPr>
              <p:spPr bwMode="auto">
                <a:xfrm flipV="1">
                  <a:off x="1392" y="2112"/>
                  <a:ext cx="0" cy="288"/>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91184" name="Line 48"/>
                <p:cNvSpPr>
                  <a:spLocks noChangeShapeType="1"/>
                </p:cNvSpPr>
                <p:nvPr/>
              </p:nvSpPr>
              <p:spPr bwMode="auto">
                <a:xfrm>
                  <a:off x="1392" y="3264"/>
                  <a:ext cx="0" cy="288"/>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91185" name="Line 49"/>
                <p:cNvSpPr>
                  <a:spLocks noChangeShapeType="1"/>
                </p:cNvSpPr>
                <p:nvPr/>
              </p:nvSpPr>
              <p:spPr bwMode="auto">
                <a:xfrm flipH="1">
                  <a:off x="768" y="2880"/>
                  <a:ext cx="288" cy="0"/>
                </a:xfrm>
                <a:prstGeom prst="line">
                  <a:avLst/>
                </a:prstGeom>
                <a:noFill/>
                <a:ln w="28575">
                  <a:solidFill>
                    <a:srgbClr val="FF0000"/>
                  </a:solidFill>
                  <a:round/>
                  <a:headEnd/>
                  <a:tailEnd type="triangle" w="sm" len="lg"/>
                </a:ln>
                <a:effectLst/>
              </p:spPr>
              <p:txBody>
                <a:bodyPr wrap="none" anchor="ctr"/>
                <a:lstStyle/>
                <a:p>
                  <a:endParaRPr lang="zh-CN" altLang="en-US"/>
                </a:p>
              </p:txBody>
            </p:sp>
            <p:sp>
              <p:nvSpPr>
                <p:cNvPr id="91186" name="Line 50"/>
                <p:cNvSpPr>
                  <a:spLocks noChangeShapeType="1"/>
                </p:cNvSpPr>
                <p:nvPr/>
              </p:nvSpPr>
              <p:spPr bwMode="auto">
                <a:xfrm>
                  <a:off x="1728" y="2880"/>
                  <a:ext cx="288" cy="0"/>
                </a:xfrm>
                <a:prstGeom prst="line">
                  <a:avLst/>
                </a:prstGeom>
                <a:noFill/>
                <a:ln w="28575">
                  <a:solidFill>
                    <a:srgbClr val="FF0000"/>
                  </a:solidFill>
                  <a:round/>
                  <a:headEnd/>
                  <a:tailEnd type="triangle" w="sm" len="lg"/>
                </a:ln>
                <a:effectLst/>
              </p:spPr>
              <p:txBody>
                <a:bodyPr wrap="none" anchor="ctr"/>
                <a:lstStyle/>
                <a:p>
                  <a:endParaRPr lang="zh-CN" altLang="en-US"/>
                </a:p>
              </p:txBody>
            </p:sp>
            <p:graphicFrame>
              <p:nvGraphicFramePr>
                <p:cNvPr id="91187" name="Object 51"/>
                <p:cNvGraphicFramePr>
                  <a:graphicFrameLocks noChangeAspect="1"/>
                </p:cNvGraphicFramePr>
                <p:nvPr/>
              </p:nvGraphicFramePr>
              <p:xfrm>
                <a:off x="751" y="2916"/>
                <a:ext cx="257" cy="300"/>
              </p:xfrm>
              <a:graphic>
                <a:graphicData uri="http://schemas.openxmlformats.org/presentationml/2006/ole">
                  <mc:AlternateContent xmlns:mc="http://schemas.openxmlformats.org/markup-compatibility/2006">
                    <mc:Choice xmlns:v="urn:schemas-microsoft-com:vml" Requires="v">
                      <p:oleObj spid="_x0000_s78108" name="公式" r:id="rId9" imgW="164880" imgH="190440" progId="Equation.3">
                        <p:embed/>
                      </p:oleObj>
                    </mc:Choice>
                    <mc:Fallback>
                      <p:oleObj name="公式" r:id="rId9" imgW="164880" imgH="190440" progId="Equation.3">
                        <p:embed/>
                        <p:pic>
                          <p:nvPicPr>
                            <p:cNvPr id="0" name="Picture 7"/>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 y="2916"/>
                              <a:ext cx="257"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91188" name="AutoShape 52"/>
            <p:cNvSpPr>
              <a:spLocks noChangeArrowheads="1"/>
            </p:cNvSpPr>
            <p:nvPr/>
          </p:nvSpPr>
          <p:spPr bwMode="auto">
            <a:xfrm>
              <a:off x="864" y="2448"/>
              <a:ext cx="96" cy="192"/>
            </a:xfrm>
            <a:prstGeom prst="upArrow">
              <a:avLst>
                <a:gd name="adj1" fmla="val 50000"/>
                <a:gd name="adj2" fmla="val 130000"/>
              </a:avLst>
            </a:prstGeom>
            <a:gradFill rotWithShape="0">
              <a:gsLst>
                <a:gs pos="0">
                  <a:srgbClr val="0000FF"/>
                </a:gs>
                <a:gs pos="100000">
                  <a:srgbClr val="FFFFFF"/>
                </a:gs>
              </a:gsLst>
              <a:lin ang="5400000" scaled="1"/>
            </a:gradFill>
            <a:ln w="19050">
              <a:solidFill>
                <a:srgbClr val="0000FF"/>
              </a:solidFill>
              <a:miter lim="800000"/>
              <a:headEnd/>
              <a:tailEnd/>
            </a:ln>
            <a:effectLst/>
          </p:spPr>
          <p:txBody>
            <a:bodyPr wrap="none" anchor="ctr"/>
            <a:lstStyle/>
            <a:p>
              <a:endParaRPr lang="zh-CN" altLang="en-US"/>
            </a:p>
          </p:txBody>
        </p:sp>
      </p:grpSp>
      <p:graphicFrame>
        <p:nvGraphicFramePr>
          <p:cNvPr id="91189" name="Object 53"/>
          <p:cNvGraphicFramePr>
            <a:graphicFrameLocks noChangeAspect="1"/>
          </p:cNvGraphicFramePr>
          <p:nvPr>
            <p:extLst>
              <p:ext uri="{D42A27DB-BD31-4B8C-83A1-F6EECF244321}">
                <p14:modId xmlns:p14="http://schemas.microsoft.com/office/powerpoint/2010/main" val="2457484320"/>
              </p:ext>
            </p:extLst>
          </p:nvPr>
        </p:nvGraphicFramePr>
        <p:xfrm>
          <a:off x="6019800" y="5464175"/>
          <a:ext cx="2590800" cy="1089025"/>
        </p:xfrm>
        <a:graphic>
          <a:graphicData uri="http://schemas.openxmlformats.org/presentationml/2006/ole">
            <mc:AlternateContent xmlns:mc="http://schemas.openxmlformats.org/markup-compatibility/2006">
              <mc:Choice xmlns:v="urn:schemas-microsoft-com:vml" Requires="v">
                <p:oleObj spid="_x0000_s78109" name="Equation" r:id="rId11" imgW="1079280" imgH="393480" progId="Equation.3">
                  <p:embed/>
                </p:oleObj>
              </mc:Choice>
              <mc:Fallback>
                <p:oleObj name="Equation" r:id="rId11" imgW="1079280" imgH="393480" progId="Equation.3">
                  <p:embed/>
                  <p:pic>
                    <p:nvPicPr>
                      <p:cNvPr id="0" name="Picture 2"/>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9800" y="5464175"/>
                        <a:ext cx="2590800"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90" name="Object 54"/>
          <p:cNvGraphicFramePr>
            <a:graphicFrameLocks noChangeAspect="1"/>
          </p:cNvGraphicFramePr>
          <p:nvPr>
            <p:extLst>
              <p:ext uri="{D42A27DB-BD31-4B8C-83A1-F6EECF244321}">
                <p14:modId xmlns:p14="http://schemas.microsoft.com/office/powerpoint/2010/main" val="2518579223"/>
              </p:ext>
            </p:extLst>
          </p:nvPr>
        </p:nvGraphicFramePr>
        <p:xfrm>
          <a:off x="695325" y="5868988"/>
          <a:ext cx="2265363" cy="596900"/>
        </p:xfrm>
        <a:graphic>
          <a:graphicData uri="http://schemas.openxmlformats.org/presentationml/2006/ole">
            <mc:AlternateContent xmlns:mc="http://schemas.openxmlformats.org/markup-compatibility/2006">
              <mc:Choice xmlns:v="urn:schemas-microsoft-com:vml" Requires="v">
                <p:oleObj spid="_x0000_s78110" name="Equation" r:id="rId13" imgW="1384200" imgH="355320" progId="Equation.3">
                  <p:embed/>
                </p:oleObj>
              </mc:Choice>
              <mc:Fallback>
                <p:oleObj name="Equation" r:id="rId13" imgW="1384200" imgH="355320" progId="Equation.3">
                  <p:embed/>
                  <p:pic>
                    <p:nvPicPr>
                      <p:cNvPr id="0" name="Picture 3"/>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5325" y="5868988"/>
                        <a:ext cx="226536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91" name="Text Box 55"/>
          <p:cNvSpPr txBox="1">
            <a:spLocks noChangeArrowheads="1"/>
          </p:cNvSpPr>
          <p:nvPr/>
        </p:nvSpPr>
        <p:spPr bwMode="auto">
          <a:xfrm>
            <a:off x="685800" y="2797175"/>
            <a:ext cx="2286000" cy="528638"/>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pPr>
            <a:r>
              <a:rPr lang="zh-CN" altLang="en-US" sz="2800" dirty="0">
                <a:solidFill>
                  <a:srgbClr val="FF0000"/>
                </a:solidFill>
                <a:latin typeface="黑体" pitchFamily="2" charset="-122"/>
                <a:ea typeface="黑体" pitchFamily="2" charset="-122"/>
              </a:rPr>
              <a:t>稳定</a:t>
            </a:r>
            <a:r>
              <a:rPr lang="zh-CN" altLang="en-US" sz="2800" dirty="0">
                <a:latin typeface="黑体" pitchFamily="2" charset="-122"/>
                <a:ea typeface="黑体" pitchFamily="2" charset="-122"/>
              </a:rPr>
              <a:t>平衡</a:t>
            </a:r>
          </a:p>
        </p:txBody>
      </p:sp>
      <p:sp>
        <p:nvSpPr>
          <p:cNvPr id="91192" name="Rectangle 56"/>
          <p:cNvSpPr>
            <a:spLocks noChangeArrowheads="1"/>
          </p:cNvSpPr>
          <p:nvPr/>
        </p:nvSpPr>
        <p:spPr bwMode="auto">
          <a:xfrm>
            <a:off x="3429000" y="2797175"/>
            <a:ext cx="2438400" cy="528638"/>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pPr>
            <a:r>
              <a:rPr lang="zh-CN" altLang="en-US" sz="2800" dirty="0">
                <a:solidFill>
                  <a:srgbClr val="CC0000"/>
                </a:solidFill>
                <a:latin typeface="黑体" pitchFamily="2" charset="-122"/>
                <a:ea typeface="黑体" pitchFamily="2" charset="-122"/>
              </a:rPr>
              <a:t>不</a:t>
            </a:r>
            <a:r>
              <a:rPr lang="zh-CN" altLang="en-US" sz="2800" dirty="0">
                <a:solidFill>
                  <a:srgbClr val="3333CC"/>
                </a:solidFill>
                <a:latin typeface="黑体" pitchFamily="2" charset="-122"/>
                <a:ea typeface="黑体" pitchFamily="2" charset="-122"/>
              </a:rPr>
              <a:t>稳定</a:t>
            </a:r>
            <a:r>
              <a:rPr lang="zh-CN" altLang="en-US" sz="2800" dirty="0">
                <a:latin typeface="黑体" pitchFamily="2" charset="-122"/>
                <a:ea typeface="黑体" pitchFamily="2" charset="-122"/>
              </a:rPr>
              <a:t>平衡</a:t>
            </a:r>
          </a:p>
        </p:txBody>
      </p:sp>
      <p:grpSp>
        <p:nvGrpSpPr>
          <p:cNvPr id="12" name="Group 57"/>
          <p:cNvGrpSpPr>
            <a:grpSpLocks/>
          </p:cNvGrpSpPr>
          <p:nvPr/>
        </p:nvGrpSpPr>
        <p:grpSpPr bwMode="auto">
          <a:xfrm>
            <a:off x="609600" y="1120775"/>
            <a:ext cx="2057400" cy="838200"/>
            <a:chOff x="672" y="432"/>
            <a:chExt cx="1344" cy="528"/>
          </a:xfrm>
        </p:grpSpPr>
        <p:sp>
          <p:nvSpPr>
            <p:cNvPr id="91194" name="AutoShape 58"/>
            <p:cNvSpPr>
              <a:spLocks noChangeArrowheads="1"/>
            </p:cNvSpPr>
            <p:nvPr/>
          </p:nvSpPr>
          <p:spPr bwMode="auto">
            <a:xfrm>
              <a:off x="672" y="432"/>
              <a:ext cx="1104" cy="528"/>
            </a:xfrm>
            <a:prstGeom prst="horizontalScroll">
              <a:avLst>
                <a:gd name="adj" fmla="val 12500"/>
              </a:avLst>
            </a:prstGeom>
            <a:gradFill rotWithShape="0">
              <a:gsLst>
                <a:gs pos="0">
                  <a:schemeClr val="accent1"/>
                </a:gs>
                <a:gs pos="50000">
                  <a:srgbClr val="FFFFFF"/>
                </a:gs>
                <a:gs pos="100000">
                  <a:schemeClr val="accent1"/>
                </a:gs>
              </a:gsLst>
              <a:lin ang="5400000" scaled="1"/>
            </a:gradFill>
            <a:ln w="9525">
              <a:solidFill>
                <a:schemeClr val="tx1"/>
              </a:solidFill>
              <a:round/>
              <a:headEnd/>
              <a:tailEnd/>
            </a:ln>
            <a:effectLst>
              <a:outerShdw dist="107763" dir="13500000" algn="ctr" rotWithShape="0">
                <a:srgbClr val="339933"/>
              </a:outerShdw>
            </a:effectLst>
          </p:spPr>
          <p:txBody>
            <a:bodyPr wrap="none" anchor="ctr"/>
            <a:lstStyle/>
            <a:p>
              <a:pPr algn="ctr"/>
              <a:endParaRPr lang="zh-CN" altLang="zh-CN" sz="2800" b="1">
                <a:solidFill>
                  <a:srgbClr val="1C1C1C"/>
                </a:solidFill>
                <a:latin typeface="黑体" pitchFamily="2" charset="-122"/>
                <a:ea typeface="黑体" pitchFamily="2" charset="-122"/>
              </a:endParaRPr>
            </a:p>
          </p:txBody>
        </p:sp>
        <p:sp>
          <p:nvSpPr>
            <p:cNvPr id="91195" name="Text Box 59"/>
            <p:cNvSpPr txBox="1">
              <a:spLocks noChangeArrowheads="1"/>
            </p:cNvSpPr>
            <p:nvPr/>
          </p:nvSpPr>
          <p:spPr bwMode="auto">
            <a:xfrm>
              <a:off x="816" y="528"/>
              <a:ext cx="1200" cy="330"/>
            </a:xfrm>
            <a:prstGeom prst="rect">
              <a:avLst/>
            </a:prstGeom>
            <a:noFill/>
            <a:ln w="9525">
              <a:noFill/>
              <a:miter lim="800000"/>
              <a:headEnd/>
              <a:tailEnd/>
            </a:ln>
            <a:effectLst/>
          </p:spPr>
          <p:txBody>
            <a:bodyPr>
              <a:spAutoFit/>
            </a:bodyPr>
            <a:lstStyle/>
            <a:p>
              <a:r>
                <a:rPr lang="zh-CN" altLang="en-US" sz="2800" dirty="0">
                  <a:solidFill>
                    <a:srgbClr val="CC3300"/>
                  </a:solidFill>
                  <a:latin typeface="黑体" pitchFamily="2" charset="-122"/>
                  <a:ea typeface="黑体" pitchFamily="2" charset="-122"/>
                </a:rPr>
                <a:t>讨  论</a:t>
              </a:r>
            </a:p>
          </p:txBody>
        </p:sp>
      </p:grpSp>
      <p:grpSp>
        <p:nvGrpSpPr>
          <p:cNvPr id="13" name="Group 60"/>
          <p:cNvGrpSpPr>
            <a:grpSpLocks/>
          </p:cNvGrpSpPr>
          <p:nvPr/>
        </p:nvGrpSpPr>
        <p:grpSpPr bwMode="auto">
          <a:xfrm>
            <a:off x="228600" y="1882775"/>
            <a:ext cx="3581400" cy="685800"/>
            <a:chOff x="240" y="1008"/>
            <a:chExt cx="2256" cy="432"/>
          </a:xfrm>
        </p:grpSpPr>
        <p:sp>
          <p:nvSpPr>
            <p:cNvPr id="91197" name="Text Box 61"/>
            <p:cNvSpPr txBox="1">
              <a:spLocks noChangeArrowheads="1"/>
            </p:cNvSpPr>
            <p:nvPr/>
          </p:nvSpPr>
          <p:spPr bwMode="auto">
            <a:xfrm>
              <a:off x="240" y="1097"/>
              <a:ext cx="2256" cy="327"/>
            </a:xfrm>
            <a:prstGeom prst="rect">
              <a:avLst/>
            </a:prstGeom>
            <a:noFill/>
            <a:ln w="9525">
              <a:noFill/>
              <a:miter lim="800000"/>
              <a:headEnd/>
              <a:tailEnd/>
            </a:ln>
            <a:effectLst/>
          </p:spPr>
          <p:txBody>
            <a:bodyPr>
              <a:spAutoFit/>
            </a:bodyPr>
            <a:lstStyle/>
            <a:p>
              <a:r>
                <a:rPr lang="en-US" altLang="zh-CN" sz="2800" dirty="0">
                  <a:solidFill>
                    <a:srgbClr val="CC0000"/>
                  </a:solidFill>
                  <a:latin typeface="黑体" pitchFamily="2" charset="-122"/>
                  <a:ea typeface="黑体" pitchFamily="2" charset="-122"/>
                </a:rPr>
                <a:t>1</a:t>
              </a:r>
              <a:r>
                <a:rPr lang="zh-CN" altLang="en-US" sz="2800" dirty="0">
                  <a:solidFill>
                    <a:srgbClr val="1C1C1C"/>
                  </a:solidFill>
                  <a:latin typeface="黑体" pitchFamily="2" charset="-122"/>
                  <a:ea typeface="黑体" pitchFamily="2" charset="-122"/>
                </a:rPr>
                <a:t>）  方向与   相同</a:t>
              </a:r>
            </a:p>
          </p:txBody>
        </p:sp>
        <p:graphicFrame>
          <p:nvGraphicFramePr>
            <p:cNvPr id="91198" name="Object 62"/>
            <p:cNvGraphicFramePr>
              <a:graphicFrameLocks noChangeAspect="1"/>
            </p:cNvGraphicFramePr>
            <p:nvPr/>
          </p:nvGraphicFramePr>
          <p:xfrm>
            <a:off x="1527" y="1056"/>
            <a:ext cx="249" cy="343"/>
          </p:xfrm>
          <a:graphic>
            <a:graphicData uri="http://schemas.openxmlformats.org/presentationml/2006/ole">
              <mc:AlternateContent xmlns:mc="http://schemas.openxmlformats.org/markup-compatibility/2006">
                <mc:Choice xmlns:v="urn:schemas-microsoft-com:vml" Requires="v">
                  <p:oleObj spid="_x0000_s78111" name="Equation" r:id="rId15" imgW="152280" imgH="190440" progId="Equation.3">
                    <p:embed/>
                  </p:oleObj>
                </mc:Choice>
                <mc:Fallback>
                  <p:oleObj name="Equation" r:id="rId15" imgW="152280" imgH="190440" progId="Equation.3">
                    <p:embed/>
                    <p:pic>
                      <p:nvPicPr>
                        <p:cNvPr id="0"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7" y="1056"/>
                          <a:ext cx="249"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99" name="Object 63"/>
            <p:cNvGraphicFramePr>
              <a:graphicFrameLocks noChangeAspect="1"/>
            </p:cNvGraphicFramePr>
            <p:nvPr/>
          </p:nvGraphicFramePr>
          <p:xfrm>
            <a:off x="564" y="1008"/>
            <a:ext cx="300" cy="432"/>
          </p:xfrm>
          <a:graphic>
            <a:graphicData uri="http://schemas.openxmlformats.org/presentationml/2006/ole">
              <mc:AlternateContent xmlns:mc="http://schemas.openxmlformats.org/markup-compatibility/2006">
                <mc:Choice xmlns:v="urn:schemas-microsoft-com:vml" Requires="v">
                  <p:oleObj spid="_x0000_s78112" name="Equation" r:id="rId17" imgW="164880" imgH="215640" progId="Equation.3">
                    <p:embed/>
                  </p:oleObj>
                </mc:Choice>
                <mc:Fallback>
                  <p:oleObj name="Equation" r:id="rId17" imgW="164880" imgH="215640" progId="Equation.3">
                    <p:embed/>
                    <p:pic>
                      <p:nvPicPr>
                        <p:cNvPr id="0"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4" y="1008"/>
                          <a:ext cx="30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1200" name="Text Box 64"/>
          <p:cNvSpPr txBox="1">
            <a:spLocks noChangeArrowheads="1"/>
          </p:cNvSpPr>
          <p:nvPr/>
        </p:nvSpPr>
        <p:spPr bwMode="auto">
          <a:xfrm>
            <a:off x="3581400" y="1958975"/>
            <a:ext cx="2590800" cy="519112"/>
          </a:xfrm>
          <a:prstGeom prst="rect">
            <a:avLst/>
          </a:prstGeom>
          <a:noFill/>
          <a:ln w="9525">
            <a:noFill/>
            <a:miter lim="800000"/>
            <a:headEnd/>
            <a:tailEnd/>
          </a:ln>
          <a:effectLst/>
        </p:spPr>
        <p:txBody>
          <a:bodyPr>
            <a:spAutoFit/>
          </a:bodyPr>
          <a:lstStyle/>
          <a:p>
            <a:r>
              <a:rPr lang="en-US" altLang="zh-CN" sz="2800" dirty="0">
                <a:solidFill>
                  <a:srgbClr val="CC0000"/>
                </a:solidFill>
                <a:latin typeface="黑体" pitchFamily="2" charset="-122"/>
                <a:ea typeface="黑体" pitchFamily="2" charset="-122"/>
              </a:rPr>
              <a:t>2</a:t>
            </a:r>
            <a:r>
              <a:rPr lang="zh-CN" altLang="en-US" sz="2800" dirty="0">
                <a:solidFill>
                  <a:srgbClr val="1C1C1C"/>
                </a:solidFill>
                <a:latin typeface="黑体" pitchFamily="2" charset="-122"/>
                <a:ea typeface="黑体" pitchFamily="2" charset="-122"/>
              </a:rPr>
              <a:t>）方向相反</a:t>
            </a:r>
          </a:p>
        </p:txBody>
      </p:sp>
      <p:sp>
        <p:nvSpPr>
          <p:cNvPr id="91201" name="Text Box 65"/>
          <p:cNvSpPr txBox="1">
            <a:spLocks noChangeArrowheads="1"/>
          </p:cNvSpPr>
          <p:nvPr/>
        </p:nvSpPr>
        <p:spPr bwMode="auto">
          <a:xfrm>
            <a:off x="5867400" y="1958975"/>
            <a:ext cx="2819400" cy="519113"/>
          </a:xfrm>
          <a:prstGeom prst="rect">
            <a:avLst/>
          </a:prstGeom>
          <a:noFill/>
          <a:ln w="9525">
            <a:noFill/>
            <a:miter lim="800000"/>
            <a:headEnd/>
            <a:tailEnd/>
          </a:ln>
          <a:effectLst/>
        </p:spPr>
        <p:txBody>
          <a:bodyPr>
            <a:spAutoFit/>
          </a:bodyPr>
          <a:lstStyle/>
          <a:p>
            <a:r>
              <a:rPr lang="en-US" altLang="zh-CN" sz="2800" dirty="0">
                <a:solidFill>
                  <a:srgbClr val="CC0000"/>
                </a:solidFill>
                <a:latin typeface="黑体" pitchFamily="49" charset="-122"/>
                <a:ea typeface="黑体" pitchFamily="49" charset="-122"/>
              </a:rPr>
              <a:t>3</a:t>
            </a:r>
            <a:r>
              <a:rPr lang="zh-CN" altLang="en-US" sz="2800" dirty="0">
                <a:solidFill>
                  <a:srgbClr val="1C1C1C"/>
                </a:solidFill>
                <a:latin typeface="黑体" pitchFamily="49" charset="-122"/>
                <a:ea typeface="黑体" pitchFamily="49" charset="-122"/>
              </a:rPr>
              <a:t>）方向垂直</a:t>
            </a:r>
          </a:p>
        </p:txBody>
      </p:sp>
      <p:graphicFrame>
        <p:nvGraphicFramePr>
          <p:cNvPr id="91202" name="Object 66"/>
          <p:cNvGraphicFramePr>
            <a:graphicFrameLocks noChangeAspect="1"/>
          </p:cNvGraphicFramePr>
          <p:nvPr>
            <p:extLst>
              <p:ext uri="{D42A27DB-BD31-4B8C-83A1-F6EECF244321}">
                <p14:modId xmlns:p14="http://schemas.microsoft.com/office/powerpoint/2010/main" val="263064997"/>
              </p:ext>
            </p:extLst>
          </p:nvPr>
        </p:nvGraphicFramePr>
        <p:xfrm>
          <a:off x="3505200" y="5845175"/>
          <a:ext cx="2209800" cy="569913"/>
        </p:xfrm>
        <a:graphic>
          <a:graphicData uri="http://schemas.openxmlformats.org/presentationml/2006/ole">
            <mc:AlternateContent xmlns:mc="http://schemas.openxmlformats.org/markup-compatibility/2006">
              <mc:Choice xmlns:v="urn:schemas-microsoft-com:vml" Requires="v">
                <p:oleObj spid="_x0000_s78113" name="Equation" r:id="rId19" imgW="812520" imgH="203040" progId="Equation.3">
                  <p:embed/>
                </p:oleObj>
              </mc:Choice>
              <mc:Fallback>
                <p:oleObj name="Equation" r:id="rId19" imgW="812520" imgH="203040" progId="Equation.3">
                  <p:embed/>
                  <p:pic>
                    <p:nvPicPr>
                      <p:cNvPr id="0" name="Picture 4"/>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05200" y="5845175"/>
                        <a:ext cx="2209800"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203" name="Text Box 67"/>
          <p:cNvSpPr txBox="1">
            <a:spLocks noChangeArrowheads="1"/>
          </p:cNvSpPr>
          <p:nvPr/>
        </p:nvSpPr>
        <p:spPr bwMode="auto">
          <a:xfrm>
            <a:off x="6248400" y="2797175"/>
            <a:ext cx="2209800" cy="528638"/>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pPr>
            <a:r>
              <a:rPr lang="zh-CN" altLang="en-US" sz="2800" dirty="0">
                <a:solidFill>
                  <a:srgbClr val="1C1C1C"/>
                </a:solidFill>
                <a:latin typeface="黑体" pitchFamily="2" charset="-122"/>
                <a:ea typeface="黑体" pitchFamily="2" charset="-122"/>
              </a:rPr>
              <a:t>力矩最大</a:t>
            </a:r>
          </a:p>
        </p:txBody>
      </p:sp>
      <p:sp>
        <p:nvSpPr>
          <p:cNvPr id="68" name="Text Box 44"/>
          <p:cNvSpPr txBox="1">
            <a:spLocks noChangeArrowheads="1"/>
          </p:cNvSpPr>
          <p:nvPr/>
        </p:nvSpPr>
        <p:spPr bwMode="auto">
          <a:xfrm>
            <a:off x="604838" y="238780"/>
            <a:ext cx="6253162" cy="523220"/>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00B050"/>
                </a:solidFill>
                <a:latin typeface="黑体" pitchFamily="2" charset="-122"/>
                <a:ea typeface="黑体" pitchFamily="2" charset="-122"/>
              </a:rPr>
              <a:t>二 载流线圈在均匀磁场中所受的力矩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1190"/>
                                        </p:tgtEl>
                                        <p:attrNameLst>
                                          <p:attrName>style.visibility</p:attrName>
                                        </p:attrNameLst>
                                      </p:cBhvr>
                                      <p:to>
                                        <p:strVal val="visible"/>
                                      </p:to>
                                    </p:set>
                                    <p:animEffect transition="in" filter="blinds(vertical)">
                                      <p:cBhvr>
                                        <p:cTn id="12" dur="500"/>
                                        <p:tgtEl>
                                          <p:spTgt spid="911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1191"/>
                                        </p:tgtEl>
                                        <p:attrNameLst>
                                          <p:attrName>style.visibility</p:attrName>
                                        </p:attrNameLst>
                                      </p:cBhvr>
                                      <p:to>
                                        <p:strVal val="visible"/>
                                      </p:to>
                                    </p:set>
                                    <p:animEffect transition="in" filter="blinds(horizontal)">
                                      <p:cBhvr>
                                        <p:cTn id="17" dur="500"/>
                                        <p:tgtEl>
                                          <p:spTgt spid="9119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1200"/>
                                        </p:tgtEl>
                                        <p:attrNameLst>
                                          <p:attrName>style.visibility</p:attrName>
                                        </p:attrNameLst>
                                      </p:cBhvr>
                                      <p:to>
                                        <p:strVal val="visible"/>
                                      </p:to>
                                    </p:set>
                                    <p:animEffect transition="in" filter="blinds(horizontal)">
                                      <p:cBhvr>
                                        <p:cTn id="22" dur="500"/>
                                        <p:tgtEl>
                                          <p:spTgt spid="9120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91202"/>
                                        </p:tgtEl>
                                        <p:attrNameLst>
                                          <p:attrName>style.visibility</p:attrName>
                                        </p:attrNameLst>
                                      </p:cBhvr>
                                      <p:to>
                                        <p:strVal val="visible"/>
                                      </p:to>
                                    </p:set>
                                    <p:animEffect transition="in" filter="blinds(vertical)">
                                      <p:cBhvr>
                                        <p:cTn id="32" dur="500"/>
                                        <p:tgtEl>
                                          <p:spTgt spid="9120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1192"/>
                                        </p:tgtEl>
                                        <p:attrNameLst>
                                          <p:attrName>style.visibility</p:attrName>
                                        </p:attrNameLst>
                                      </p:cBhvr>
                                      <p:to>
                                        <p:strVal val="visible"/>
                                      </p:to>
                                    </p:set>
                                    <p:animEffect transition="in" filter="blinds(horizontal)">
                                      <p:cBhvr>
                                        <p:cTn id="37" dur="500"/>
                                        <p:tgtEl>
                                          <p:spTgt spid="9119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1201"/>
                                        </p:tgtEl>
                                        <p:attrNameLst>
                                          <p:attrName>style.visibility</p:attrName>
                                        </p:attrNameLst>
                                      </p:cBhvr>
                                      <p:to>
                                        <p:strVal val="visible"/>
                                      </p:to>
                                    </p:set>
                                    <p:animEffect transition="in" filter="blinds(horizontal)">
                                      <p:cBhvr>
                                        <p:cTn id="42" dur="500"/>
                                        <p:tgtEl>
                                          <p:spTgt spid="9120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ox(in)">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91189"/>
                                        </p:tgtEl>
                                        <p:attrNameLst>
                                          <p:attrName>style.visibility</p:attrName>
                                        </p:attrNameLst>
                                      </p:cBhvr>
                                      <p:to>
                                        <p:strVal val="visible"/>
                                      </p:to>
                                    </p:set>
                                    <p:animEffect transition="in" filter="blinds(vertical)">
                                      <p:cBhvr>
                                        <p:cTn id="52" dur="500"/>
                                        <p:tgtEl>
                                          <p:spTgt spid="9118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91203"/>
                                        </p:tgtEl>
                                        <p:attrNameLst>
                                          <p:attrName>style.visibility</p:attrName>
                                        </p:attrNameLst>
                                      </p:cBhvr>
                                      <p:to>
                                        <p:strVal val="visible"/>
                                      </p:to>
                                    </p:set>
                                    <p:animEffect transition="in" filter="blinds(horizontal)">
                                      <p:cBhvr>
                                        <p:cTn id="57" dur="500"/>
                                        <p:tgtEl>
                                          <p:spTgt spid="9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91" grpId="0" animBg="1" autoUpdateAnimBg="0"/>
      <p:bldP spid="91192" grpId="0" animBg="1" autoUpdateAnimBg="0"/>
      <p:bldP spid="91200" grpId="0" autoUpdateAnimBg="0"/>
      <p:bldP spid="91201" grpId="0" autoUpdateAnimBg="0"/>
      <p:bldP spid="91203"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381000" y="1143000"/>
            <a:ext cx="8686800" cy="1126462"/>
          </a:xfrm>
          <a:prstGeom prst="rect">
            <a:avLst/>
          </a:prstGeom>
          <a:noFill/>
          <a:ln w="12700">
            <a:noFill/>
            <a:miter lim="800000"/>
            <a:headEnd/>
            <a:tailEnd/>
          </a:ln>
          <a:effectLst/>
        </p:spPr>
        <p:txBody>
          <a:bodyPr>
            <a:spAutoFit/>
          </a:bodyPr>
          <a:lstStyle/>
          <a:p>
            <a:pPr>
              <a:lnSpc>
                <a:spcPct val="120000"/>
              </a:lnSpc>
              <a:spcBef>
                <a:spcPct val="50000"/>
              </a:spcBef>
              <a:buClr>
                <a:srgbClr val="0000FF"/>
              </a:buClr>
              <a:buFont typeface="Wingdings" pitchFamily="2" charset="2"/>
              <a:buChar char="Ø"/>
            </a:pPr>
            <a:r>
              <a:rPr lang="zh-CN" altLang="en-US" sz="2800" dirty="0">
                <a:solidFill>
                  <a:srgbClr val="FF0000"/>
                </a:solidFill>
                <a:latin typeface="黑体" pitchFamily="2" charset="-122"/>
                <a:ea typeface="黑体" pitchFamily="2" charset="-122"/>
              </a:rPr>
              <a:t> 结论</a:t>
            </a:r>
            <a:r>
              <a:rPr lang="en-US" altLang="zh-CN" sz="2800" dirty="0">
                <a:solidFill>
                  <a:srgbClr val="FF0000"/>
                </a:solidFill>
                <a:latin typeface="黑体" pitchFamily="2" charset="-122"/>
                <a:ea typeface="黑体" pitchFamily="2" charset="-122"/>
              </a:rPr>
              <a:t>:</a:t>
            </a:r>
            <a:r>
              <a:rPr lang="zh-CN" altLang="en-US" sz="2800" dirty="0">
                <a:solidFill>
                  <a:srgbClr val="FF0000"/>
                </a:solidFill>
                <a:latin typeface="黑体" pitchFamily="2" charset="-122"/>
                <a:ea typeface="黑体" pitchFamily="2" charset="-122"/>
              </a:rPr>
              <a:t>均匀</a:t>
            </a:r>
            <a:r>
              <a:rPr lang="zh-CN" altLang="en-US" sz="2800" dirty="0">
                <a:latin typeface="黑体" pitchFamily="2" charset="-122"/>
                <a:ea typeface="黑体" pitchFamily="2" charset="-122"/>
              </a:rPr>
              <a:t>磁场中，任意形状</a:t>
            </a:r>
            <a:r>
              <a:rPr lang="zh-CN" altLang="en-US" sz="2800" dirty="0">
                <a:solidFill>
                  <a:srgbClr val="FF0000"/>
                </a:solidFill>
                <a:latin typeface="黑体" pitchFamily="2" charset="-122"/>
                <a:ea typeface="黑体" pitchFamily="2" charset="-122"/>
              </a:rPr>
              <a:t>刚性闭合平面</a:t>
            </a:r>
            <a:r>
              <a:rPr lang="zh-CN" altLang="en-US" sz="2800" dirty="0">
                <a:latin typeface="黑体" pitchFamily="2" charset="-122"/>
                <a:ea typeface="黑体" pitchFamily="2" charset="-122"/>
              </a:rPr>
              <a:t>通电线圈所受的力和力矩为</a:t>
            </a:r>
          </a:p>
        </p:txBody>
      </p:sp>
      <p:graphicFrame>
        <p:nvGraphicFramePr>
          <p:cNvPr id="92163" name="Object 3"/>
          <p:cNvGraphicFramePr>
            <a:graphicFrameLocks noChangeAspect="1"/>
          </p:cNvGraphicFramePr>
          <p:nvPr>
            <p:extLst>
              <p:ext uri="{D42A27DB-BD31-4B8C-83A1-F6EECF244321}">
                <p14:modId xmlns:p14="http://schemas.microsoft.com/office/powerpoint/2010/main" val="1620955844"/>
              </p:ext>
            </p:extLst>
          </p:nvPr>
        </p:nvGraphicFramePr>
        <p:xfrm>
          <a:off x="2209800" y="2514600"/>
          <a:ext cx="4267200" cy="820738"/>
        </p:xfrm>
        <a:graphic>
          <a:graphicData uri="http://schemas.openxmlformats.org/presentationml/2006/ole">
            <mc:AlternateContent xmlns:mc="http://schemas.openxmlformats.org/markup-compatibility/2006">
              <mc:Choice xmlns:v="urn:schemas-microsoft-com:vml" Requires="v">
                <p:oleObj spid="_x0000_s79036" name="公式" r:id="rId3" imgW="1307880" imgH="253800" progId="Equation.3">
                  <p:embed/>
                </p:oleObj>
              </mc:Choice>
              <mc:Fallback>
                <p:oleObj name="公式" r:id="rId3" imgW="1307880" imgH="253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514600"/>
                        <a:ext cx="4267200" cy="820738"/>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aphicFrame>
        <p:nvGraphicFramePr>
          <p:cNvPr id="92164" name="Object 4"/>
          <p:cNvGraphicFramePr>
            <a:graphicFrameLocks noChangeAspect="1"/>
          </p:cNvGraphicFramePr>
          <p:nvPr>
            <p:extLst>
              <p:ext uri="{D42A27DB-BD31-4B8C-83A1-F6EECF244321}">
                <p14:modId xmlns:p14="http://schemas.microsoft.com/office/powerpoint/2010/main" val="1954817855"/>
              </p:ext>
            </p:extLst>
          </p:nvPr>
        </p:nvGraphicFramePr>
        <p:xfrm>
          <a:off x="990600" y="4953000"/>
          <a:ext cx="6705600" cy="601663"/>
        </p:xfrm>
        <a:graphic>
          <a:graphicData uri="http://schemas.openxmlformats.org/presentationml/2006/ole">
            <mc:AlternateContent xmlns:mc="http://schemas.openxmlformats.org/markup-compatibility/2006">
              <mc:Choice xmlns:v="urn:schemas-microsoft-com:vml" Requires="v">
                <p:oleObj spid="_x0000_s79037" name="Equation" r:id="rId5" imgW="4483080" imgH="393480" progId="Equation.3">
                  <p:embed/>
                </p:oleObj>
              </mc:Choice>
              <mc:Fallback>
                <p:oleObj name="Equation" r:id="rId5" imgW="448308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953000"/>
                        <a:ext cx="6705600"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5257800" y="5943600"/>
            <a:ext cx="3657600" cy="609600"/>
            <a:chOff x="3360" y="3456"/>
            <a:chExt cx="2304" cy="384"/>
          </a:xfrm>
        </p:grpSpPr>
        <p:grpSp>
          <p:nvGrpSpPr>
            <p:cNvPr id="3" name="Group 6"/>
            <p:cNvGrpSpPr>
              <a:grpSpLocks/>
            </p:cNvGrpSpPr>
            <p:nvPr/>
          </p:nvGrpSpPr>
          <p:grpSpPr bwMode="auto">
            <a:xfrm>
              <a:off x="3360" y="3456"/>
              <a:ext cx="2304" cy="384"/>
              <a:chOff x="3360" y="3456"/>
              <a:chExt cx="2304" cy="384"/>
            </a:xfrm>
          </p:grpSpPr>
          <p:sp>
            <p:nvSpPr>
              <p:cNvPr id="92167" name="Rectangle 7"/>
              <p:cNvSpPr>
                <a:spLocks noChangeArrowheads="1"/>
              </p:cNvSpPr>
              <p:nvPr/>
            </p:nvSpPr>
            <p:spPr bwMode="auto">
              <a:xfrm>
                <a:off x="3360" y="3504"/>
                <a:ext cx="1920" cy="336"/>
              </a:xfrm>
              <a:prstGeom prst="rect">
                <a:avLst/>
              </a:prstGeom>
              <a:gradFill rotWithShape="0">
                <a:gsLst>
                  <a:gs pos="0">
                    <a:srgbClr val="FCE3FD"/>
                  </a:gs>
                  <a:gs pos="50000">
                    <a:srgbClr val="FFFFFF"/>
                  </a:gs>
                  <a:gs pos="100000">
                    <a:srgbClr val="FCE3FD"/>
                  </a:gs>
                </a:gsLst>
                <a:lin ang="5400000" scaled="1"/>
              </a:gradFill>
              <a:ln w="9525">
                <a:solidFill>
                  <a:srgbClr val="CC00CC"/>
                </a:solidFill>
                <a:miter lim="800000"/>
                <a:headEnd/>
                <a:tailEnd/>
              </a:ln>
              <a:effectLst/>
            </p:spPr>
            <p:txBody>
              <a:bodyPr wrap="none" anchor="ctr"/>
              <a:lstStyle/>
              <a:p>
                <a:endParaRPr lang="zh-CN" altLang="en-US"/>
              </a:p>
            </p:txBody>
          </p:sp>
          <p:graphicFrame>
            <p:nvGraphicFramePr>
              <p:cNvPr id="92168" name="Object 8"/>
              <p:cNvGraphicFramePr>
                <a:graphicFrameLocks noChangeAspect="1"/>
              </p:cNvGraphicFramePr>
              <p:nvPr/>
            </p:nvGraphicFramePr>
            <p:xfrm>
              <a:off x="3456" y="3456"/>
              <a:ext cx="353" cy="384"/>
            </p:xfrm>
            <a:graphic>
              <a:graphicData uri="http://schemas.openxmlformats.org/presentationml/2006/ole">
                <mc:AlternateContent xmlns:mc="http://schemas.openxmlformats.org/markup-compatibility/2006">
                  <mc:Choice xmlns:v="urn:schemas-microsoft-com:vml" Requires="v">
                    <p:oleObj spid="_x0000_s79038" name="Equation" r:id="rId7" imgW="266400" imgH="368280" progId="Equation.3">
                      <p:embed/>
                    </p:oleObj>
                  </mc:Choice>
                  <mc:Fallback>
                    <p:oleObj name="Equation" r:id="rId7" imgW="266400" imgH="36828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3456"/>
                            <a:ext cx="353" cy="384"/>
                          </a:xfrm>
                          <a:prstGeom prst="rect">
                            <a:avLst/>
                          </a:prstGeom>
                          <a:noFill/>
                          <a:extLst>
                            <a:ext uri="{909E8E84-426E-40DD-AFC4-6F175D3DCCD1}">
                              <a14:hiddenFill xmlns:a14="http://schemas.microsoft.com/office/drawing/2010/main">
                                <a:solidFill>
                                  <a:schemeClr val="accent2"/>
                                </a:solidFill>
                              </a14:hiddenFill>
                            </a:ext>
                          </a:extLst>
                        </p:spPr>
                      </p:pic>
                    </p:oleObj>
                  </mc:Fallback>
                </mc:AlternateContent>
              </a:graphicData>
            </a:graphic>
          </p:graphicFrame>
          <p:sp>
            <p:nvSpPr>
              <p:cNvPr id="92169" name="Text Box 9"/>
              <p:cNvSpPr txBox="1">
                <a:spLocks noChangeArrowheads="1"/>
              </p:cNvSpPr>
              <p:nvPr/>
            </p:nvSpPr>
            <p:spPr bwMode="auto">
              <a:xfrm>
                <a:off x="3696" y="3504"/>
                <a:ext cx="1968" cy="327"/>
              </a:xfrm>
              <a:prstGeom prst="rect">
                <a:avLst/>
              </a:prstGeom>
              <a:noFill/>
              <a:ln w="9525">
                <a:noFill/>
                <a:miter lim="800000"/>
                <a:headEnd/>
                <a:tailEnd/>
              </a:ln>
              <a:effectLst/>
            </p:spPr>
            <p:txBody>
              <a:bodyPr>
                <a:spAutoFit/>
              </a:bodyPr>
              <a:lstStyle/>
              <a:p>
                <a:pPr>
                  <a:spcBef>
                    <a:spcPct val="50000"/>
                  </a:spcBef>
                </a:pPr>
                <a:r>
                  <a:rPr lang="zh-CN" altLang="en-US" sz="2800" dirty="0">
                    <a:latin typeface="黑体" pitchFamily="49" charset="-122"/>
                    <a:ea typeface="黑体" pitchFamily="49" charset="-122"/>
                  </a:rPr>
                  <a:t>与</a:t>
                </a:r>
                <a:r>
                  <a:rPr lang="zh-CN" altLang="en-US" sz="2800" b="1" dirty="0">
                    <a:solidFill>
                      <a:srgbClr val="CC0000"/>
                    </a:solidFill>
                    <a:latin typeface="Times New Roman" pitchFamily="18" charset="0"/>
                  </a:rPr>
                  <a:t>     </a:t>
                </a:r>
                <a:r>
                  <a:rPr lang="zh-CN" altLang="en-US" sz="2800" dirty="0">
                    <a:latin typeface="黑体" pitchFamily="49" charset="-122"/>
                    <a:ea typeface="黑体" pitchFamily="49" charset="-122"/>
                  </a:rPr>
                  <a:t>成</a:t>
                </a:r>
                <a:r>
                  <a:rPr lang="zh-CN" altLang="en-US" sz="2800" dirty="0">
                    <a:solidFill>
                      <a:srgbClr val="CC0000"/>
                    </a:solidFill>
                    <a:latin typeface="黑体" pitchFamily="49" charset="-122"/>
                    <a:ea typeface="黑体" pitchFamily="49" charset="-122"/>
                  </a:rPr>
                  <a:t>右</a:t>
                </a:r>
                <a:r>
                  <a:rPr lang="zh-CN" altLang="en-US" sz="2800" dirty="0">
                    <a:latin typeface="黑体" pitchFamily="49" charset="-122"/>
                    <a:ea typeface="黑体" pitchFamily="49" charset="-122"/>
                  </a:rPr>
                  <a:t>螺旋</a:t>
                </a:r>
              </a:p>
            </p:txBody>
          </p:sp>
        </p:grpSp>
        <p:graphicFrame>
          <p:nvGraphicFramePr>
            <p:cNvPr id="92170" name="Object 10"/>
            <p:cNvGraphicFramePr>
              <a:graphicFrameLocks noChangeAspect="1"/>
            </p:cNvGraphicFramePr>
            <p:nvPr/>
          </p:nvGraphicFramePr>
          <p:xfrm>
            <a:off x="4051" y="3552"/>
            <a:ext cx="173" cy="240"/>
          </p:xfrm>
          <a:graphic>
            <a:graphicData uri="http://schemas.openxmlformats.org/presentationml/2006/ole">
              <mc:AlternateContent xmlns:mc="http://schemas.openxmlformats.org/markup-compatibility/2006">
                <mc:Choice xmlns:v="urn:schemas-microsoft-com:vml" Requires="v">
                  <p:oleObj spid="_x0000_s79039" name="Equation" r:id="rId9" imgW="164880" imgH="228600" progId="Equation.3">
                    <p:embed/>
                  </p:oleObj>
                </mc:Choice>
                <mc:Fallback>
                  <p:oleObj name="Equation" r:id="rId9" imgW="164880" imgH="2286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1" y="3552"/>
                          <a:ext cx="173"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11"/>
          <p:cNvGrpSpPr>
            <a:grpSpLocks/>
          </p:cNvGrpSpPr>
          <p:nvPr/>
        </p:nvGrpSpPr>
        <p:grpSpPr bwMode="auto">
          <a:xfrm>
            <a:off x="990600" y="3505200"/>
            <a:ext cx="7010400" cy="1219200"/>
            <a:chOff x="624" y="2112"/>
            <a:chExt cx="4416" cy="768"/>
          </a:xfrm>
        </p:grpSpPr>
        <p:sp>
          <p:nvSpPr>
            <p:cNvPr id="92172" name="Rectangle 12"/>
            <p:cNvSpPr>
              <a:spLocks noChangeArrowheads="1"/>
            </p:cNvSpPr>
            <p:nvPr/>
          </p:nvSpPr>
          <p:spPr bwMode="auto">
            <a:xfrm>
              <a:off x="3186" y="2143"/>
              <a:ext cx="136" cy="326"/>
            </a:xfrm>
            <a:prstGeom prst="rect">
              <a:avLst/>
            </a:prstGeom>
            <a:noFill/>
            <a:ln w="9525">
              <a:noFill/>
              <a:miter lim="800000"/>
              <a:headEnd/>
              <a:tailEnd/>
            </a:ln>
          </p:spPr>
          <p:txBody>
            <a:bodyPr wrap="none" lIns="0" tIns="0" rIns="0" bIns="0">
              <a:spAutoFit/>
            </a:bodyPr>
            <a:lstStyle/>
            <a:p>
              <a:r>
                <a:rPr lang="en-US" altLang="zh-CN" sz="3400">
                  <a:solidFill>
                    <a:srgbClr val="000000"/>
                  </a:solidFill>
                  <a:latin typeface="Times New Roman" pitchFamily="18" charset="0"/>
                </a:rPr>
                <a:t>0</a:t>
              </a:r>
              <a:endParaRPr lang="en-US" altLang="zh-CN" sz="2400" b="1">
                <a:latin typeface="Times New Roman" pitchFamily="18" charset="0"/>
              </a:endParaRPr>
            </a:p>
          </p:txBody>
        </p:sp>
        <p:sp>
          <p:nvSpPr>
            <p:cNvPr id="92173" name="Rectangle 13"/>
            <p:cNvSpPr>
              <a:spLocks noChangeArrowheads="1"/>
            </p:cNvSpPr>
            <p:nvPr/>
          </p:nvSpPr>
          <p:spPr bwMode="auto">
            <a:xfrm>
              <a:off x="3169" y="2525"/>
              <a:ext cx="149" cy="326"/>
            </a:xfrm>
            <a:prstGeom prst="rect">
              <a:avLst/>
            </a:prstGeom>
            <a:noFill/>
            <a:ln w="9525">
              <a:noFill/>
              <a:miter lim="800000"/>
              <a:headEnd/>
              <a:tailEnd/>
            </a:ln>
          </p:spPr>
          <p:txBody>
            <a:bodyPr wrap="none" lIns="0" tIns="0" rIns="0" bIns="0">
              <a:spAutoFit/>
            </a:bodyPr>
            <a:lstStyle/>
            <a:p>
              <a:r>
                <a:rPr lang="en-US" altLang="zh-CN" sz="3400">
                  <a:solidFill>
                    <a:srgbClr val="000000"/>
                  </a:solidFill>
                  <a:latin typeface="Symbol" pitchFamily="18" charset="2"/>
                </a:rPr>
                <a:t>p</a:t>
              </a:r>
              <a:endParaRPr lang="en-US" altLang="zh-CN" sz="2400" b="1">
                <a:latin typeface="Times New Roman" pitchFamily="18" charset="0"/>
              </a:endParaRPr>
            </a:p>
          </p:txBody>
        </p:sp>
        <p:sp>
          <p:nvSpPr>
            <p:cNvPr id="92174" name="Rectangle 14"/>
            <p:cNvSpPr>
              <a:spLocks noChangeArrowheads="1"/>
            </p:cNvSpPr>
            <p:nvPr/>
          </p:nvSpPr>
          <p:spPr bwMode="auto">
            <a:xfrm>
              <a:off x="2730" y="2525"/>
              <a:ext cx="142" cy="326"/>
            </a:xfrm>
            <a:prstGeom prst="rect">
              <a:avLst/>
            </a:prstGeom>
            <a:noFill/>
            <a:ln w="9525">
              <a:noFill/>
              <a:miter lim="800000"/>
              <a:headEnd/>
              <a:tailEnd/>
            </a:ln>
          </p:spPr>
          <p:txBody>
            <a:bodyPr wrap="none" lIns="0" tIns="0" rIns="0" bIns="0">
              <a:spAutoFit/>
            </a:bodyPr>
            <a:lstStyle/>
            <a:p>
              <a:r>
                <a:rPr lang="en-US" altLang="zh-CN" sz="3400" i="1">
                  <a:solidFill>
                    <a:srgbClr val="000000"/>
                  </a:solidFill>
                  <a:latin typeface="Symbol" pitchFamily="18" charset="2"/>
                </a:rPr>
                <a:t>q</a:t>
              </a:r>
              <a:endParaRPr lang="en-US" altLang="zh-CN" sz="2400" b="1">
                <a:latin typeface="Times New Roman" pitchFamily="18" charset="0"/>
              </a:endParaRPr>
            </a:p>
          </p:txBody>
        </p:sp>
        <p:sp>
          <p:nvSpPr>
            <p:cNvPr id="92175" name="Rectangle 15"/>
            <p:cNvSpPr>
              <a:spLocks noChangeArrowheads="1"/>
            </p:cNvSpPr>
            <p:nvPr/>
          </p:nvSpPr>
          <p:spPr bwMode="auto">
            <a:xfrm>
              <a:off x="2730" y="2112"/>
              <a:ext cx="142" cy="326"/>
            </a:xfrm>
            <a:prstGeom prst="rect">
              <a:avLst/>
            </a:prstGeom>
            <a:noFill/>
            <a:ln w="9525">
              <a:noFill/>
              <a:miter lim="800000"/>
              <a:headEnd/>
              <a:tailEnd/>
            </a:ln>
          </p:spPr>
          <p:txBody>
            <a:bodyPr wrap="none" lIns="0" tIns="0" rIns="0" bIns="0">
              <a:spAutoFit/>
            </a:bodyPr>
            <a:lstStyle/>
            <a:p>
              <a:r>
                <a:rPr lang="en-US" altLang="zh-CN" sz="3400" i="1">
                  <a:solidFill>
                    <a:srgbClr val="000000"/>
                  </a:solidFill>
                  <a:latin typeface="Symbol" pitchFamily="18" charset="2"/>
                </a:rPr>
                <a:t>q</a:t>
              </a:r>
              <a:endParaRPr lang="en-US" altLang="zh-CN" sz="2400" b="1">
                <a:latin typeface="Times New Roman" pitchFamily="18" charset="0"/>
              </a:endParaRPr>
            </a:p>
          </p:txBody>
        </p:sp>
        <p:sp>
          <p:nvSpPr>
            <p:cNvPr id="92176" name="Rectangle 16"/>
            <p:cNvSpPr>
              <a:spLocks noChangeArrowheads="1"/>
            </p:cNvSpPr>
            <p:nvPr/>
          </p:nvSpPr>
          <p:spPr bwMode="auto">
            <a:xfrm>
              <a:off x="2975" y="2525"/>
              <a:ext cx="149" cy="326"/>
            </a:xfrm>
            <a:prstGeom prst="rect">
              <a:avLst/>
            </a:prstGeom>
            <a:noFill/>
            <a:ln w="9525">
              <a:noFill/>
              <a:miter lim="800000"/>
              <a:headEnd/>
              <a:tailEnd/>
            </a:ln>
          </p:spPr>
          <p:txBody>
            <a:bodyPr wrap="none" lIns="0" tIns="0" rIns="0" bIns="0">
              <a:spAutoFit/>
            </a:bodyPr>
            <a:lstStyle/>
            <a:p>
              <a:r>
                <a:rPr lang="en-US" altLang="zh-CN" sz="3400">
                  <a:solidFill>
                    <a:srgbClr val="000000"/>
                  </a:solidFill>
                  <a:latin typeface="Symbol" pitchFamily="18" charset="2"/>
                </a:rPr>
                <a:t>=</a:t>
              </a:r>
              <a:endParaRPr lang="en-US" altLang="zh-CN" sz="2400" b="1">
                <a:latin typeface="Times New Roman" pitchFamily="18" charset="0"/>
              </a:endParaRPr>
            </a:p>
          </p:txBody>
        </p:sp>
        <p:sp>
          <p:nvSpPr>
            <p:cNvPr id="92177" name="Rectangle 17"/>
            <p:cNvSpPr>
              <a:spLocks noChangeArrowheads="1"/>
            </p:cNvSpPr>
            <p:nvPr/>
          </p:nvSpPr>
          <p:spPr bwMode="auto">
            <a:xfrm>
              <a:off x="2975" y="2112"/>
              <a:ext cx="149" cy="326"/>
            </a:xfrm>
            <a:prstGeom prst="rect">
              <a:avLst/>
            </a:prstGeom>
            <a:noFill/>
            <a:ln w="9525">
              <a:noFill/>
              <a:miter lim="800000"/>
              <a:headEnd/>
              <a:tailEnd/>
            </a:ln>
          </p:spPr>
          <p:txBody>
            <a:bodyPr wrap="none" lIns="0" tIns="0" rIns="0" bIns="0">
              <a:spAutoFit/>
            </a:bodyPr>
            <a:lstStyle/>
            <a:p>
              <a:r>
                <a:rPr lang="en-US" altLang="zh-CN" sz="3400">
                  <a:solidFill>
                    <a:srgbClr val="000000"/>
                  </a:solidFill>
                  <a:latin typeface="Symbol" pitchFamily="18" charset="2"/>
                </a:rPr>
                <a:t>=</a:t>
              </a:r>
              <a:endParaRPr lang="en-US" altLang="zh-CN" sz="2400" b="1">
                <a:latin typeface="Times New Roman" pitchFamily="18" charset="0"/>
              </a:endParaRPr>
            </a:p>
          </p:txBody>
        </p:sp>
        <p:sp>
          <p:nvSpPr>
            <p:cNvPr id="92178" name="Text Box 18"/>
            <p:cNvSpPr txBox="1">
              <a:spLocks noChangeArrowheads="1"/>
            </p:cNvSpPr>
            <p:nvPr/>
          </p:nvSpPr>
          <p:spPr bwMode="auto">
            <a:xfrm>
              <a:off x="3654" y="2180"/>
              <a:ext cx="1242" cy="327"/>
            </a:xfrm>
            <a:prstGeom prst="rect">
              <a:avLst/>
            </a:prstGeom>
            <a:noFill/>
            <a:ln w="9525">
              <a:noFill/>
              <a:miter lim="800000"/>
              <a:headEnd/>
              <a:tailEnd/>
            </a:ln>
            <a:effectLst/>
          </p:spPr>
          <p:txBody>
            <a:bodyPr>
              <a:spAutoFit/>
            </a:bodyPr>
            <a:lstStyle/>
            <a:p>
              <a:pPr algn="ctr">
                <a:spcBef>
                  <a:spcPct val="50000"/>
                </a:spcBef>
              </a:pPr>
              <a:r>
                <a:rPr lang="zh-CN" altLang="en-US" sz="2800" dirty="0">
                  <a:solidFill>
                    <a:srgbClr val="0066CC"/>
                  </a:solidFill>
                  <a:latin typeface="Times New Roman" pitchFamily="18" charset="0"/>
                  <a:ea typeface="黑体" pitchFamily="2" charset="-122"/>
                </a:rPr>
                <a:t>稳定</a:t>
              </a:r>
              <a:r>
                <a:rPr lang="zh-CN" altLang="en-US" sz="2800" dirty="0">
                  <a:latin typeface="Times New Roman" pitchFamily="18" charset="0"/>
                  <a:ea typeface="黑体" pitchFamily="2" charset="-122"/>
                </a:rPr>
                <a:t>平衡</a:t>
              </a:r>
            </a:p>
          </p:txBody>
        </p:sp>
        <p:sp>
          <p:nvSpPr>
            <p:cNvPr id="92179" name="Text Box 19"/>
            <p:cNvSpPr txBox="1">
              <a:spLocks noChangeArrowheads="1"/>
            </p:cNvSpPr>
            <p:nvPr/>
          </p:nvSpPr>
          <p:spPr bwMode="auto">
            <a:xfrm>
              <a:off x="3600" y="2553"/>
              <a:ext cx="1440" cy="327"/>
            </a:xfrm>
            <a:prstGeom prst="rect">
              <a:avLst/>
            </a:prstGeom>
            <a:noFill/>
            <a:ln w="9525">
              <a:noFill/>
              <a:miter lim="800000"/>
              <a:headEnd/>
              <a:tailEnd/>
            </a:ln>
            <a:effectLst/>
          </p:spPr>
          <p:txBody>
            <a:bodyPr>
              <a:spAutoFit/>
            </a:bodyPr>
            <a:lstStyle/>
            <a:p>
              <a:pPr algn="ctr">
                <a:spcBef>
                  <a:spcPct val="50000"/>
                </a:spcBef>
              </a:pPr>
              <a:r>
                <a:rPr lang="zh-CN" altLang="en-US" sz="2800" dirty="0">
                  <a:solidFill>
                    <a:srgbClr val="0070C0"/>
                  </a:solidFill>
                  <a:latin typeface="Times New Roman" pitchFamily="18" charset="0"/>
                  <a:ea typeface="黑体" pitchFamily="2" charset="-122"/>
                </a:rPr>
                <a:t>非稳定</a:t>
              </a:r>
              <a:r>
                <a:rPr lang="zh-CN" altLang="en-US" sz="2800" dirty="0">
                  <a:latin typeface="Times New Roman" pitchFamily="18" charset="0"/>
                  <a:ea typeface="黑体" pitchFamily="2" charset="-122"/>
                </a:rPr>
                <a:t>平衡</a:t>
              </a:r>
            </a:p>
          </p:txBody>
        </p:sp>
        <p:sp>
          <p:nvSpPr>
            <p:cNvPr id="92180" name="AutoShape 20"/>
            <p:cNvSpPr>
              <a:spLocks/>
            </p:cNvSpPr>
            <p:nvPr/>
          </p:nvSpPr>
          <p:spPr bwMode="auto">
            <a:xfrm>
              <a:off x="2598" y="2276"/>
              <a:ext cx="96" cy="432"/>
            </a:xfrm>
            <a:prstGeom prst="leftBrace">
              <a:avLst>
                <a:gd name="adj1" fmla="val 37500"/>
                <a:gd name="adj2" fmla="val 50000"/>
              </a:avLst>
            </a:prstGeom>
            <a:noFill/>
            <a:ln w="28575">
              <a:solidFill>
                <a:srgbClr val="FF0000"/>
              </a:solidFill>
              <a:round/>
              <a:headEnd/>
              <a:tailEnd/>
            </a:ln>
            <a:effectLst/>
          </p:spPr>
          <p:txBody>
            <a:bodyPr wrap="none" anchor="ctr"/>
            <a:lstStyle/>
            <a:p>
              <a:endParaRPr lang="zh-CN" altLang="en-US"/>
            </a:p>
          </p:txBody>
        </p:sp>
        <p:graphicFrame>
          <p:nvGraphicFramePr>
            <p:cNvPr id="92181" name="Object 21"/>
            <p:cNvGraphicFramePr>
              <a:graphicFrameLocks noChangeAspect="1"/>
            </p:cNvGraphicFramePr>
            <p:nvPr/>
          </p:nvGraphicFramePr>
          <p:xfrm>
            <a:off x="624" y="2304"/>
            <a:ext cx="1872" cy="404"/>
          </p:xfrm>
          <a:graphic>
            <a:graphicData uri="http://schemas.openxmlformats.org/presentationml/2006/ole">
              <mc:AlternateContent xmlns:mc="http://schemas.openxmlformats.org/markup-compatibility/2006">
                <mc:Choice xmlns:v="urn:schemas-microsoft-com:vml" Requires="v">
                  <p:oleObj spid="_x0000_s79040" name="Equation" r:id="rId11" imgW="1765080" imgH="380880" progId="Equation.3">
                    <p:embed/>
                  </p:oleObj>
                </mc:Choice>
                <mc:Fallback>
                  <p:oleObj name="Equation" r:id="rId11" imgW="1765080" imgH="38088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 y="2304"/>
                          <a:ext cx="1872" cy="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22"/>
          <p:cNvGrpSpPr>
            <a:grpSpLocks/>
          </p:cNvGrpSpPr>
          <p:nvPr/>
        </p:nvGrpSpPr>
        <p:grpSpPr bwMode="auto">
          <a:xfrm>
            <a:off x="533400" y="5943600"/>
            <a:ext cx="4038600" cy="574675"/>
            <a:chOff x="336" y="3528"/>
            <a:chExt cx="2544" cy="362"/>
          </a:xfrm>
        </p:grpSpPr>
        <p:graphicFrame>
          <p:nvGraphicFramePr>
            <p:cNvPr id="92183" name="Object 23"/>
            <p:cNvGraphicFramePr>
              <a:graphicFrameLocks noChangeAspect="1"/>
            </p:cNvGraphicFramePr>
            <p:nvPr/>
          </p:nvGraphicFramePr>
          <p:xfrm>
            <a:off x="1440" y="3528"/>
            <a:ext cx="1440" cy="362"/>
          </p:xfrm>
          <a:graphic>
            <a:graphicData uri="http://schemas.openxmlformats.org/presentationml/2006/ole">
              <mc:AlternateContent xmlns:mc="http://schemas.openxmlformats.org/markup-compatibility/2006">
                <mc:Choice xmlns:v="urn:schemas-microsoft-com:vml" Requires="v">
                  <p:oleObj spid="_x0000_s79041" name="Equation" r:id="rId13" imgW="1269720" imgH="368280" progId="Equation.3">
                    <p:embed/>
                  </p:oleObj>
                </mc:Choice>
                <mc:Fallback>
                  <p:oleObj name="Equation" r:id="rId13" imgW="1269720" imgH="368280" progId="Equation.3">
                    <p:embed/>
                    <p:pic>
                      <p:nvPicPr>
                        <p:cNvPr id="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0" y="3528"/>
                          <a:ext cx="1440" cy="362"/>
                        </a:xfrm>
                        <a:prstGeom prst="rect">
                          <a:avLst/>
                        </a:prstGeom>
                        <a:gradFill rotWithShape="0">
                          <a:gsLst>
                            <a:gs pos="0">
                              <a:srgbClr val="FCE3FD"/>
                            </a:gs>
                            <a:gs pos="50000">
                              <a:srgbClr val="FFFFFF"/>
                            </a:gs>
                            <a:gs pos="100000">
                              <a:srgbClr val="FCE3FD"/>
                            </a:gs>
                          </a:gsLst>
                          <a:lin ang="5400000" scaled="1"/>
                        </a:gradFill>
                        <a:ln w="9525">
                          <a:solidFill>
                            <a:srgbClr val="CC00CC"/>
                          </a:solidFill>
                          <a:miter lim="800000"/>
                          <a:headEnd/>
                          <a:tailEnd/>
                        </a:ln>
                      </p:spPr>
                    </p:pic>
                  </p:oleObj>
                </mc:Fallback>
              </mc:AlternateContent>
            </a:graphicData>
          </a:graphic>
        </p:graphicFrame>
        <p:sp>
          <p:nvSpPr>
            <p:cNvPr id="92184" name="Text Box 24"/>
            <p:cNvSpPr txBox="1">
              <a:spLocks noChangeArrowheads="1"/>
            </p:cNvSpPr>
            <p:nvPr/>
          </p:nvSpPr>
          <p:spPr bwMode="auto">
            <a:xfrm>
              <a:off x="336" y="3552"/>
              <a:ext cx="1200" cy="327"/>
            </a:xfrm>
            <a:prstGeom prst="rect">
              <a:avLst/>
            </a:prstGeom>
            <a:noFill/>
            <a:ln w="9525">
              <a:noFill/>
              <a:miter lim="800000"/>
              <a:headEnd/>
              <a:tailEnd/>
            </a:ln>
            <a:effectLst/>
          </p:spPr>
          <p:txBody>
            <a:bodyPr>
              <a:spAutoFit/>
            </a:bodyPr>
            <a:lstStyle/>
            <a:p>
              <a:pPr>
                <a:spcBef>
                  <a:spcPct val="50000"/>
                </a:spcBef>
                <a:buClr>
                  <a:srgbClr val="0000FF"/>
                </a:buClr>
                <a:buFont typeface="Wingdings" pitchFamily="2" charset="2"/>
                <a:buChar char="Ø"/>
              </a:pPr>
              <a:r>
                <a:rPr lang="en-US" altLang="zh-CN" sz="2800" b="1" dirty="0">
                  <a:solidFill>
                    <a:srgbClr val="C00000"/>
                  </a:solidFill>
                  <a:latin typeface="Times New Roman" pitchFamily="18" charset="0"/>
                </a:rPr>
                <a:t>   </a:t>
              </a:r>
              <a:r>
                <a:rPr lang="zh-CN" altLang="en-US" sz="2800" dirty="0">
                  <a:solidFill>
                    <a:srgbClr val="FF0000"/>
                  </a:solidFill>
                  <a:latin typeface="黑体" pitchFamily="49" charset="-122"/>
                  <a:ea typeface="黑体" pitchFamily="49" charset="-122"/>
                </a:rPr>
                <a:t>磁矩</a:t>
              </a:r>
            </a:p>
          </p:txBody>
        </p:sp>
      </p:grpSp>
      <p:sp>
        <p:nvSpPr>
          <p:cNvPr id="25" name="Text Box 44"/>
          <p:cNvSpPr txBox="1">
            <a:spLocks noChangeArrowheads="1"/>
          </p:cNvSpPr>
          <p:nvPr/>
        </p:nvSpPr>
        <p:spPr bwMode="auto">
          <a:xfrm>
            <a:off x="604838" y="238780"/>
            <a:ext cx="6253162" cy="523220"/>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00B050"/>
                </a:solidFill>
                <a:latin typeface="黑体" pitchFamily="2" charset="-122"/>
                <a:ea typeface="黑体" pitchFamily="2" charset="-122"/>
              </a:rPr>
              <a:t>二 载流线圈在均匀磁场中所受的力矩</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blinds(horizontal)">
                                      <p:cBhvr>
                                        <p:cTn id="7" dur="5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2164"/>
                                        </p:tgtEl>
                                        <p:attrNameLst>
                                          <p:attrName>style.visibility</p:attrName>
                                        </p:attrNameLst>
                                      </p:cBhvr>
                                      <p:to>
                                        <p:strVal val="visible"/>
                                      </p:to>
                                    </p:set>
                                    <p:animEffect transition="in" filter="blinds(vertical)">
                                      <p:cBhvr>
                                        <p:cTn id="17" dur="500"/>
                                        <p:tgtEl>
                                          <p:spTgt spid="921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4"/>
          <p:cNvSpPr txBox="1">
            <a:spLocks noChangeArrowheads="1"/>
          </p:cNvSpPr>
          <p:nvPr/>
        </p:nvSpPr>
        <p:spPr bwMode="auto">
          <a:xfrm>
            <a:off x="604838" y="238780"/>
            <a:ext cx="6253162" cy="523220"/>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00B050"/>
                </a:solidFill>
                <a:latin typeface="黑体" pitchFamily="2" charset="-122"/>
                <a:ea typeface="黑体" pitchFamily="2" charset="-122"/>
              </a:rPr>
              <a:t>二 载流线圈在均匀磁场中所受的力矩</a:t>
            </a:r>
          </a:p>
        </p:txBody>
      </p:sp>
      <p:sp>
        <p:nvSpPr>
          <p:cNvPr id="3" name="矩形 2"/>
          <p:cNvSpPr/>
          <p:nvPr/>
        </p:nvSpPr>
        <p:spPr>
          <a:xfrm>
            <a:off x="152400" y="914400"/>
            <a:ext cx="8991600" cy="1522981"/>
          </a:xfrm>
          <a:prstGeom prst="rect">
            <a:avLst/>
          </a:prstGeom>
        </p:spPr>
        <p:txBody>
          <a:bodyPr wrap="square">
            <a:spAutoFit/>
          </a:bodyPr>
          <a:lstStyle/>
          <a:p>
            <a:pPr>
              <a:lnSpc>
                <a:spcPct val="114000"/>
              </a:lnSpc>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8.6.3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氢原子的磁矩</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根据玻尔模型，氢原子中电子绕原子核做圆周运动，设电子处于基态，轨道半径</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0.529×10</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-10</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m</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。试估算原子磁矩的大小。</a:t>
            </a:r>
          </a:p>
        </p:txBody>
      </p:sp>
      <p:sp>
        <p:nvSpPr>
          <p:cNvPr id="4" name="矩形 3"/>
          <p:cNvSpPr/>
          <p:nvPr/>
        </p:nvSpPr>
        <p:spPr>
          <a:xfrm>
            <a:off x="0" y="2514600"/>
            <a:ext cx="9144000" cy="954107"/>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电子在库仑力的作用下绕核做圆周运动，由牛顿第二定律有：</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199513983"/>
              </p:ext>
            </p:extLst>
          </p:nvPr>
        </p:nvGraphicFramePr>
        <p:xfrm>
          <a:off x="1365397" y="3276600"/>
          <a:ext cx="2293790" cy="1133402"/>
        </p:xfrm>
        <a:graphic>
          <a:graphicData uri="http://schemas.openxmlformats.org/presentationml/2006/ole">
            <mc:AlternateContent xmlns:mc="http://schemas.openxmlformats.org/markup-compatibility/2006">
              <mc:Choice xmlns:v="urn:schemas-microsoft-com:vml" Requires="v">
                <p:oleObj spid="_x0000_s99389" r:id="rId3" imgW="812447" imgH="406224" progId="Equation.DSMT4">
                  <p:embed/>
                </p:oleObj>
              </mc:Choice>
              <mc:Fallback>
                <p:oleObj r:id="rId3" imgW="812447" imgH="406224"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397" y="3276600"/>
                        <a:ext cx="2293790" cy="1133402"/>
                      </a:xfrm>
                      <a:prstGeom prst="rect">
                        <a:avLst/>
                      </a:prstGeom>
                      <a:noFill/>
                    </p:spPr>
                  </p:pic>
                </p:oleObj>
              </mc:Fallback>
            </mc:AlternateContent>
          </a:graphicData>
        </a:graphic>
      </p:graphicFrame>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223911267"/>
              </p:ext>
            </p:extLst>
          </p:nvPr>
        </p:nvGraphicFramePr>
        <p:xfrm>
          <a:off x="4418013" y="3249327"/>
          <a:ext cx="4421187" cy="1171293"/>
        </p:xfrm>
        <a:graphic>
          <a:graphicData uri="http://schemas.openxmlformats.org/presentationml/2006/ole">
            <mc:AlternateContent xmlns:mc="http://schemas.openxmlformats.org/markup-compatibility/2006">
              <mc:Choice xmlns:v="urn:schemas-microsoft-com:vml" Requires="v">
                <p:oleObj spid="_x0000_s99390" name="Equation" r:id="rId5" imgW="1688760" imgH="444240" progId="Equation.DSMT4">
                  <p:embed/>
                </p:oleObj>
              </mc:Choice>
              <mc:Fallback>
                <p:oleObj name="Equation" r:id="rId5" imgW="1688760" imgH="444240" progId="Equation.DSMT4">
                  <p:embed/>
                  <p:pic>
                    <p:nvPicPr>
                      <p:cNvPr id="0" name="Object 3"/>
                      <p:cNvPicPr>
                        <a:picLocks noChangeAspect="1" noChangeArrowheads="1"/>
                      </p:cNvPicPr>
                      <p:nvPr/>
                    </p:nvPicPr>
                    <p:blipFill>
                      <a:blip r:embed="rId6"/>
                      <a:srcRect/>
                      <a:stretch>
                        <a:fillRect/>
                      </a:stretch>
                    </p:blipFill>
                    <p:spPr bwMode="auto">
                      <a:xfrm>
                        <a:off x="4418013" y="3249327"/>
                        <a:ext cx="4421187" cy="1171293"/>
                      </a:xfrm>
                      <a:prstGeom prst="rect">
                        <a:avLst/>
                      </a:prstGeom>
                      <a:noFill/>
                    </p:spPr>
                  </p:pic>
                </p:oleObj>
              </mc:Fallback>
            </mc:AlternateContent>
          </a:graphicData>
        </a:graphic>
      </p:graphicFrame>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355703979"/>
              </p:ext>
            </p:extLst>
          </p:nvPr>
        </p:nvGraphicFramePr>
        <p:xfrm>
          <a:off x="2667000" y="4495800"/>
          <a:ext cx="1828800" cy="914400"/>
        </p:xfrm>
        <a:graphic>
          <a:graphicData uri="http://schemas.openxmlformats.org/presentationml/2006/ole">
            <mc:AlternateContent xmlns:mc="http://schemas.openxmlformats.org/markup-compatibility/2006">
              <mc:Choice xmlns:v="urn:schemas-microsoft-com:vml" Requires="v">
                <p:oleObj spid="_x0000_s99391" r:id="rId7" imgW="723586" imgH="355446" progId="Equation.DSMT4">
                  <p:embed/>
                </p:oleObj>
              </mc:Choice>
              <mc:Fallback>
                <p:oleObj r:id="rId7" imgW="723586" imgH="355446"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4495800"/>
                        <a:ext cx="1828800" cy="914400"/>
                      </a:xfrm>
                      <a:prstGeom prst="rect">
                        <a:avLst/>
                      </a:prstGeom>
                      <a:noFill/>
                    </p:spPr>
                  </p:pic>
                </p:oleObj>
              </mc:Fallback>
            </mc:AlternateContent>
          </a:graphicData>
        </a:graphic>
      </p:graphicFrame>
      <p:sp>
        <p:nvSpPr>
          <p:cNvPr id="1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140459368"/>
              </p:ext>
            </p:extLst>
          </p:nvPr>
        </p:nvGraphicFramePr>
        <p:xfrm>
          <a:off x="2277857" y="5429979"/>
          <a:ext cx="6789943" cy="946233"/>
        </p:xfrm>
        <a:graphic>
          <a:graphicData uri="http://schemas.openxmlformats.org/presentationml/2006/ole">
            <mc:AlternateContent xmlns:mc="http://schemas.openxmlformats.org/markup-compatibility/2006">
              <mc:Choice xmlns:v="urn:schemas-microsoft-com:vml" Requires="v">
                <p:oleObj spid="_x0000_s99392" name="Equation" r:id="rId9" imgW="2552400" imgH="355320" progId="Equation.DSMT4">
                  <p:embed/>
                </p:oleObj>
              </mc:Choice>
              <mc:Fallback>
                <p:oleObj name="Equation" r:id="rId9" imgW="2552400" imgH="355320" progId="Equation.DSMT4">
                  <p:embed/>
                  <p:pic>
                    <p:nvPicPr>
                      <p:cNvPr id="0" name="Object 7"/>
                      <p:cNvPicPr>
                        <a:picLocks noChangeAspect="1" noChangeArrowheads="1"/>
                      </p:cNvPicPr>
                      <p:nvPr/>
                    </p:nvPicPr>
                    <p:blipFill>
                      <a:blip r:embed="rId10"/>
                      <a:srcRect/>
                      <a:stretch>
                        <a:fillRect/>
                      </a:stretch>
                    </p:blipFill>
                    <p:spPr bwMode="auto">
                      <a:xfrm>
                        <a:off x="2277857" y="5429979"/>
                        <a:ext cx="6789943" cy="946233"/>
                      </a:xfrm>
                      <a:prstGeom prst="rect">
                        <a:avLst/>
                      </a:prstGeom>
                      <a:noFill/>
                    </p:spPr>
                  </p:pic>
                </p:oleObj>
              </mc:Fallback>
            </mc:AlternateContent>
          </a:graphicData>
        </a:graphic>
      </p:graphicFrame>
      <p:sp>
        <p:nvSpPr>
          <p:cNvPr id="13" name="右箭头 12"/>
          <p:cNvSpPr/>
          <p:nvPr/>
        </p:nvSpPr>
        <p:spPr>
          <a:xfrm>
            <a:off x="3733800" y="3696210"/>
            <a:ext cx="684213" cy="342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7200" y="4658380"/>
            <a:ext cx="2339102" cy="523220"/>
          </a:xfrm>
          <a:prstGeom prst="rect">
            <a:avLst/>
          </a:prstGeom>
        </p:spPr>
        <p:txBody>
          <a:bodyPr wrap="none">
            <a:spAutoFit/>
          </a:bodyPr>
          <a:lstStyle/>
          <a:p>
            <a:r>
              <a:rPr lang="zh-CN" altLang="en-US" sz="28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等效电流为：</a:t>
            </a:r>
            <a:endParaRPr lang="zh-CN" altLang="en-US" dirty="0"/>
          </a:p>
        </p:txBody>
      </p:sp>
      <p:sp>
        <p:nvSpPr>
          <p:cNvPr id="16" name="矩形 15"/>
          <p:cNvSpPr/>
          <p:nvPr/>
        </p:nvSpPr>
        <p:spPr>
          <a:xfrm>
            <a:off x="228600" y="5648980"/>
            <a:ext cx="2339102" cy="523220"/>
          </a:xfrm>
          <a:prstGeom prst="rect">
            <a:avLst/>
          </a:prstGeom>
        </p:spPr>
        <p:txBody>
          <a:bodyPr wrap="none">
            <a:spAutoFit/>
          </a:bodyPr>
          <a:lstStyle/>
          <a:p>
            <a:r>
              <a:rPr lang="zh-CN" altLang="en-US" sz="28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原子磁矩为：</a:t>
            </a:r>
            <a:endParaRPr lang="zh-CN" altLang="en-US" dirty="0"/>
          </a:p>
        </p:txBody>
      </p:sp>
    </p:spTree>
    <p:extLst>
      <p:ext uri="{BB962C8B-B14F-4D97-AF65-F5344CB8AC3E}">
        <p14:creationId xmlns:p14="http://schemas.microsoft.com/office/powerpoint/2010/main" val="282867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P spid="15" grpId="0"/>
      <p:bldP spid="1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4"/>
          <p:cNvSpPr txBox="1">
            <a:spLocks noChangeArrowheads="1"/>
          </p:cNvSpPr>
          <p:nvPr/>
        </p:nvSpPr>
        <p:spPr bwMode="auto">
          <a:xfrm>
            <a:off x="604838" y="238780"/>
            <a:ext cx="6253162" cy="523220"/>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00B050"/>
                </a:solidFill>
                <a:latin typeface="黑体" pitchFamily="2" charset="-122"/>
                <a:ea typeface="黑体" pitchFamily="2" charset="-122"/>
              </a:rPr>
              <a:t>二 载流线圈在均匀磁场中所受的力矩</a:t>
            </a:r>
          </a:p>
        </p:txBody>
      </p:sp>
      <p:sp>
        <p:nvSpPr>
          <p:cNvPr id="3" name="矩形 2"/>
          <p:cNvSpPr/>
          <p:nvPr/>
        </p:nvSpPr>
        <p:spPr>
          <a:xfrm>
            <a:off x="0" y="1143000"/>
            <a:ext cx="9144000" cy="1384995"/>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8.6.4 </a:t>
            </a: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线圈受到的力矩</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圆形载流线圈的直径为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20.0cm</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，线圈匝数为</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匝，每匝线圈通有电流</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3.00A</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，置于</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2.00T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的磁场中。求磁场对线圈产生的最大和最小力矩。</a:t>
            </a:r>
          </a:p>
        </p:txBody>
      </p:sp>
      <p:sp>
        <p:nvSpPr>
          <p:cNvPr id="4" name="矩形 3"/>
          <p:cNvSpPr/>
          <p:nvPr/>
        </p:nvSpPr>
        <p:spPr>
          <a:xfrm>
            <a:off x="152400" y="2670580"/>
            <a:ext cx="8763000" cy="954107"/>
          </a:xfrm>
          <a:prstGeom prst="rect">
            <a:avLst/>
          </a:prstGeom>
        </p:spPr>
        <p:txBody>
          <a:bodyPr wrap="square">
            <a:spAutoFit/>
          </a:bodyPr>
          <a:lstStyle/>
          <a:p>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对任意形状的平面线圈均适用。线圈平面与磁场平行（</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θ</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π</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）时，线圈受到的力矩最大：</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411920764"/>
              </p:ext>
            </p:extLst>
          </p:nvPr>
        </p:nvGraphicFramePr>
        <p:xfrm>
          <a:off x="1035050" y="2625725"/>
          <a:ext cx="2195513" cy="630238"/>
        </p:xfrm>
        <a:graphic>
          <a:graphicData uri="http://schemas.openxmlformats.org/presentationml/2006/ole">
            <mc:AlternateContent xmlns:mc="http://schemas.openxmlformats.org/markup-compatibility/2006">
              <mc:Choice xmlns:v="urn:schemas-microsoft-com:vml" Requires="v">
                <p:oleObj spid="_x0000_s98331" name="Equation" r:id="rId3" imgW="622080" imgH="190440" progId="Equation.DSMT4">
                  <p:embed/>
                </p:oleObj>
              </mc:Choice>
              <mc:Fallback>
                <p:oleObj name="Equation" r:id="rId3" imgW="622080" imgH="190440" progId="Equation.DSMT4">
                  <p:embed/>
                  <p:pic>
                    <p:nvPicPr>
                      <p:cNvPr id="0" name="Object 1"/>
                      <p:cNvPicPr>
                        <a:picLocks noChangeAspect="1" noChangeArrowheads="1"/>
                      </p:cNvPicPr>
                      <p:nvPr/>
                    </p:nvPicPr>
                    <p:blipFill>
                      <a:blip r:embed="rId4"/>
                      <a:srcRect/>
                      <a:stretch>
                        <a:fillRect/>
                      </a:stretch>
                    </p:blipFill>
                    <p:spPr bwMode="auto">
                      <a:xfrm>
                        <a:off x="1035050" y="2625725"/>
                        <a:ext cx="2195513" cy="63023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oleObj>
              </mc:Fallback>
            </mc:AlternateContent>
          </a:graphicData>
        </a:graphic>
      </p:graphicFrame>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919035623"/>
              </p:ext>
            </p:extLst>
          </p:nvPr>
        </p:nvGraphicFramePr>
        <p:xfrm>
          <a:off x="152400" y="3917276"/>
          <a:ext cx="8991600" cy="502324"/>
        </p:xfrm>
        <a:graphic>
          <a:graphicData uri="http://schemas.openxmlformats.org/presentationml/2006/ole">
            <mc:AlternateContent xmlns:mc="http://schemas.openxmlformats.org/markup-compatibility/2006">
              <mc:Choice xmlns:v="urn:schemas-microsoft-com:vml" Requires="v">
                <p:oleObj spid="_x0000_s98332" r:id="rId5" imgW="3416300" imgH="190500" progId="Equation.DSMT4">
                  <p:embed/>
                </p:oleObj>
              </mc:Choice>
              <mc:Fallback>
                <p:oleObj r:id="rId5" imgW="3416300" imgH="1905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3917276"/>
                        <a:ext cx="8991600" cy="502324"/>
                      </a:xfrm>
                      <a:prstGeom prst="rect">
                        <a:avLst/>
                      </a:prstGeom>
                      <a:noFill/>
                    </p:spPr>
                  </p:pic>
                </p:oleObj>
              </mc:Fallback>
            </mc:AlternateContent>
          </a:graphicData>
        </a:graphic>
      </p:graphicFrame>
      <p:sp>
        <p:nvSpPr>
          <p:cNvPr id="9" name="矩形 8"/>
          <p:cNvSpPr/>
          <p:nvPr/>
        </p:nvSpPr>
        <p:spPr>
          <a:xfrm>
            <a:off x="232229" y="4800600"/>
            <a:ext cx="8077200" cy="954107"/>
          </a:xfrm>
          <a:prstGeom prst="rect">
            <a:avLst/>
          </a:prstGeom>
        </p:spPr>
        <p:txBody>
          <a:bodyPr wrap="square">
            <a:spAutoFit/>
          </a:bodyPr>
          <a:lstStyle/>
          <a:p>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线圈平面与磁场垂直（</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θ</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）时，线圈受到的力矩最小，</a:t>
            </a:r>
            <a:r>
              <a:rPr lang="en-US" altLang="zh-CN" sz="2800"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774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4"/>
          <p:cNvSpPr>
            <a:spLocks noGrp="1" noChangeArrowheads="1"/>
          </p:cNvSpPr>
          <p:nvPr>
            <p:ph type="ctrTitle"/>
          </p:nvPr>
        </p:nvSpPr>
        <p:spPr>
          <a:xfrm>
            <a:off x="838200" y="2416175"/>
            <a:ext cx="7772400" cy="1470025"/>
          </a:xfrm>
          <a:effectLst>
            <a:outerShdw dist="35921" dir="2700000" algn="ctr" rotWithShape="0">
              <a:schemeClr val="bg1"/>
            </a:outerShdw>
          </a:effectLst>
        </p:spPr>
        <p:txBody>
          <a:bodyPr>
            <a:normAutofit/>
          </a:bodyPr>
          <a:lstStyle/>
          <a:p>
            <a:r>
              <a:rPr lang="zh-CN" altLang="en-US" sz="6000" dirty="0">
                <a:ea typeface="黑体" pitchFamily="2" charset="-122"/>
              </a:rPr>
              <a:t>本章内容小结</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 y="152400"/>
            <a:ext cx="8382000" cy="3871913"/>
            <a:chOff x="144" y="96"/>
            <a:chExt cx="5280" cy="2439"/>
          </a:xfrm>
        </p:grpSpPr>
        <p:sp>
          <p:nvSpPr>
            <p:cNvPr id="95235" name="Text Box 3"/>
            <p:cNvSpPr txBox="1">
              <a:spLocks noChangeArrowheads="1"/>
            </p:cNvSpPr>
            <p:nvPr/>
          </p:nvSpPr>
          <p:spPr bwMode="auto">
            <a:xfrm>
              <a:off x="480" y="96"/>
              <a:ext cx="2448" cy="368"/>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一 恒定电流</a:t>
              </a:r>
            </a:p>
          </p:txBody>
        </p:sp>
        <p:sp>
          <p:nvSpPr>
            <p:cNvPr id="95236" name="Rectangle 4"/>
            <p:cNvSpPr>
              <a:spLocks noChangeArrowheads="1"/>
            </p:cNvSpPr>
            <p:nvPr/>
          </p:nvSpPr>
          <p:spPr bwMode="auto">
            <a:xfrm>
              <a:off x="144" y="825"/>
              <a:ext cx="2603" cy="327"/>
            </a:xfrm>
            <a:prstGeom prst="rect">
              <a:avLst/>
            </a:prstGeom>
            <a:noFill/>
            <a:ln w="9525">
              <a:noFill/>
              <a:miter lim="800000"/>
              <a:headEnd/>
              <a:tailEnd type="none" w="sm" len="lg"/>
            </a:ln>
            <a:effectLst/>
          </p:spPr>
          <p:txBody>
            <a:bodyPr>
              <a:spAutoFit/>
            </a:bodyPr>
            <a:lstStyle/>
            <a:p>
              <a:r>
                <a:rPr lang="en-US" altLang="zh-CN" sz="2800" dirty="0">
                  <a:latin typeface="黑体" pitchFamily="2" charset="-122"/>
                  <a:ea typeface="黑体" pitchFamily="2" charset="-122"/>
                </a:rPr>
                <a:t>1. </a:t>
              </a:r>
              <a:r>
                <a:rPr lang="zh-CN" altLang="en-US" sz="2800" dirty="0">
                  <a:latin typeface="黑体" pitchFamily="2" charset="-122"/>
                  <a:ea typeface="黑体" pitchFamily="2" charset="-122"/>
                </a:rPr>
                <a:t>电流强度与电流密度</a:t>
              </a:r>
            </a:p>
          </p:txBody>
        </p:sp>
        <p:sp>
          <p:nvSpPr>
            <p:cNvPr id="95237" name="Rectangle 5"/>
            <p:cNvSpPr>
              <a:spLocks noChangeArrowheads="1"/>
            </p:cNvSpPr>
            <p:nvPr/>
          </p:nvSpPr>
          <p:spPr bwMode="auto">
            <a:xfrm>
              <a:off x="528" y="1431"/>
              <a:ext cx="1344" cy="327"/>
            </a:xfrm>
            <a:prstGeom prst="rect">
              <a:avLst/>
            </a:prstGeom>
            <a:noFill/>
            <a:ln w="9525">
              <a:noFill/>
              <a:miter lim="800000"/>
              <a:headEnd/>
              <a:tailEnd type="none" w="sm" len="lg"/>
            </a:ln>
            <a:effectLst/>
          </p:spPr>
          <p:txBody>
            <a:bodyPr>
              <a:spAutoFit/>
            </a:bodyPr>
            <a:lstStyle/>
            <a:p>
              <a:r>
                <a:rPr lang="zh-CN" altLang="en-US" sz="2800" dirty="0">
                  <a:latin typeface="黑体" pitchFamily="2" charset="-122"/>
                  <a:ea typeface="黑体" pitchFamily="2" charset="-122"/>
                </a:rPr>
                <a:t>电流强度</a:t>
              </a:r>
            </a:p>
          </p:txBody>
        </p:sp>
        <p:graphicFrame>
          <p:nvGraphicFramePr>
            <p:cNvPr id="95238" name="Object 6"/>
            <p:cNvGraphicFramePr>
              <a:graphicFrameLocks noChangeAspect="1"/>
            </p:cNvGraphicFramePr>
            <p:nvPr/>
          </p:nvGraphicFramePr>
          <p:xfrm>
            <a:off x="1675" y="1239"/>
            <a:ext cx="1925" cy="738"/>
          </p:xfrm>
          <a:graphic>
            <a:graphicData uri="http://schemas.openxmlformats.org/presentationml/2006/ole">
              <mc:AlternateContent xmlns:mc="http://schemas.openxmlformats.org/markup-compatibility/2006">
                <mc:Choice xmlns:v="urn:schemas-microsoft-com:vml" Requires="v">
                  <p:oleObj spid="_x0000_s79994" name="Equation" r:id="rId3" imgW="965160" imgH="393480" progId="Equation.DSMT4">
                    <p:embed/>
                  </p:oleObj>
                </mc:Choice>
                <mc:Fallback>
                  <p:oleObj name="Equation" r:id="rId3" imgW="965160" imgH="39348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 y="1239"/>
                          <a:ext cx="1925" cy="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39" name="Rectangle 7"/>
            <p:cNvSpPr>
              <a:spLocks noChangeArrowheads="1"/>
            </p:cNvSpPr>
            <p:nvPr/>
          </p:nvSpPr>
          <p:spPr bwMode="auto">
            <a:xfrm>
              <a:off x="528" y="2104"/>
              <a:ext cx="1276" cy="327"/>
            </a:xfrm>
            <a:prstGeom prst="rect">
              <a:avLst/>
            </a:prstGeom>
            <a:noFill/>
            <a:ln w="9525">
              <a:noFill/>
              <a:miter lim="800000"/>
              <a:headEnd/>
              <a:tailEnd type="none" w="sm" len="lg"/>
            </a:ln>
            <a:effectLst/>
          </p:spPr>
          <p:txBody>
            <a:bodyPr>
              <a:spAutoFit/>
            </a:bodyPr>
            <a:lstStyle/>
            <a:p>
              <a:r>
                <a:rPr lang="zh-CN" altLang="en-US" sz="2800" dirty="0">
                  <a:latin typeface="黑体" pitchFamily="2" charset="-122"/>
                  <a:ea typeface="黑体" pitchFamily="2" charset="-122"/>
                </a:rPr>
                <a:t>电流密度</a:t>
              </a:r>
            </a:p>
          </p:txBody>
        </p:sp>
        <p:graphicFrame>
          <p:nvGraphicFramePr>
            <p:cNvPr id="95240" name="Object 8"/>
            <p:cNvGraphicFramePr>
              <a:graphicFrameLocks noChangeAspect="1"/>
            </p:cNvGraphicFramePr>
            <p:nvPr/>
          </p:nvGraphicFramePr>
          <p:xfrm>
            <a:off x="4032" y="1767"/>
            <a:ext cx="1392" cy="504"/>
          </p:xfrm>
          <a:graphic>
            <a:graphicData uri="http://schemas.openxmlformats.org/presentationml/2006/ole">
              <mc:AlternateContent xmlns:mc="http://schemas.openxmlformats.org/markup-compatibility/2006">
                <mc:Choice xmlns:v="urn:schemas-microsoft-com:vml" Requires="v">
                  <p:oleObj spid="_x0000_s79995" name="Equation" r:id="rId5" imgW="761760" imgH="266400" progId="Equation.3">
                    <p:embed/>
                  </p:oleObj>
                </mc:Choice>
                <mc:Fallback>
                  <p:oleObj name="Equation" r:id="rId5" imgW="761760" imgH="2664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 y="1767"/>
                          <a:ext cx="1392" cy="504"/>
                        </a:xfrm>
                        <a:prstGeom prst="rect">
                          <a:avLst/>
                        </a:prstGeom>
                        <a:noFill/>
                        <a:ln>
                          <a:noFill/>
                        </a:ln>
                        <a:extLst>
                          <a:ext uri="{909E8E84-426E-40DD-AFC4-6F175D3DCCD1}">
                            <a14:hiddenFill xmlns:a14="http://schemas.microsoft.com/office/drawing/2010/main">
                              <a:gradFill rotWithShape="0">
                                <a:gsLst>
                                  <a:gs pos="0">
                                    <a:schemeClr val="accent1"/>
                                  </a:gs>
                                  <a:gs pos="100000">
                                    <a:srgbClr val="FFFFFF"/>
                                  </a:gs>
                                </a:gsLst>
                                <a:lin ang="5400000" scaled="1"/>
                              </a:gra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95241" name="Object 9"/>
            <p:cNvGraphicFramePr>
              <a:graphicFrameLocks noChangeAspect="1"/>
            </p:cNvGraphicFramePr>
            <p:nvPr/>
          </p:nvGraphicFramePr>
          <p:xfrm>
            <a:off x="1680" y="2104"/>
            <a:ext cx="1032" cy="431"/>
          </p:xfrm>
          <a:graphic>
            <a:graphicData uri="http://schemas.openxmlformats.org/presentationml/2006/ole">
              <mc:AlternateContent xmlns:mc="http://schemas.openxmlformats.org/markup-compatibility/2006">
                <mc:Choice xmlns:v="urn:schemas-microsoft-com:vml" Requires="v">
                  <p:oleObj spid="_x0000_s79996" name="Equation" r:id="rId7" imgW="545760" imgH="228600" progId="Equation.DSMT4">
                    <p:embed/>
                  </p:oleObj>
                </mc:Choice>
                <mc:Fallback>
                  <p:oleObj name="Equation" r:id="rId7" imgW="545760" imgH="22860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 y="2104"/>
                          <a:ext cx="1032" cy="4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42" name="AutoShape 10"/>
            <p:cNvSpPr>
              <a:spLocks/>
            </p:cNvSpPr>
            <p:nvPr/>
          </p:nvSpPr>
          <p:spPr bwMode="auto">
            <a:xfrm>
              <a:off x="3792" y="1623"/>
              <a:ext cx="144" cy="720"/>
            </a:xfrm>
            <a:prstGeom prst="rightBrace">
              <a:avLst>
                <a:gd name="adj1" fmla="val 41667"/>
                <a:gd name="adj2" fmla="val 50000"/>
              </a:avLst>
            </a:prstGeom>
            <a:noFill/>
            <a:ln w="19050">
              <a:solidFill>
                <a:schemeClr val="tx1"/>
              </a:solidFill>
              <a:round/>
              <a:headEnd/>
              <a:tailEnd type="none" w="sm" len="lg"/>
            </a:ln>
            <a:effectLst/>
          </p:spPr>
          <p:txBody>
            <a:bodyPr wrap="none" anchor="ctr"/>
            <a:lstStyle/>
            <a:p>
              <a:endParaRPr lang="zh-CN" altLang="en-US"/>
            </a:p>
          </p:txBody>
        </p:sp>
      </p:grpSp>
      <p:grpSp>
        <p:nvGrpSpPr>
          <p:cNvPr id="3" name="Group 11"/>
          <p:cNvGrpSpPr>
            <a:grpSpLocks/>
          </p:cNvGrpSpPr>
          <p:nvPr/>
        </p:nvGrpSpPr>
        <p:grpSpPr bwMode="auto">
          <a:xfrm>
            <a:off x="193675" y="4419600"/>
            <a:ext cx="5978525" cy="1711325"/>
            <a:chOff x="122" y="2784"/>
            <a:chExt cx="3766" cy="1078"/>
          </a:xfrm>
        </p:grpSpPr>
        <p:sp>
          <p:nvSpPr>
            <p:cNvPr id="95244" name="Rectangle 12"/>
            <p:cNvSpPr>
              <a:spLocks noChangeArrowheads="1"/>
            </p:cNvSpPr>
            <p:nvPr/>
          </p:nvSpPr>
          <p:spPr bwMode="auto">
            <a:xfrm>
              <a:off x="122" y="2784"/>
              <a:ext cx="1942" cy="327"/>
            </a:xfrm>
            <a:prstGeom prst="rect">
              <a:avLst/>
            </a:prstGeom>
            <a:noFill/>
            <a:ln w="9525">
              <a:noFill/>
              <a:miter lim="800000"/>
              <a:headEnd/>
              <a:tailEnd/>
            </a:ln>
            <a:effectLst/>
          </p:spPr>
          <p:txBody>
            <a:bodyPr>
              <a:spAutoFit/>
            </a:bodyPr>
            <a:lstStyle/>
            <a:p>
              <a:r>
                <a:rPr lang="en-US" altLang="zh-CN" sz="2800" dirty="0">
                  <a:latin typeface="黑体" pitchFamily="2" charset="-122"/>
                  <a:ea typeface="黑体" pitchFamily="2" charset="-122"/>
                </a:rPr>
                <a:t>2. </a:t>
              </a:r>
              <a:r>
                <a:rPr lang="zh-CN" altLang="en-US" sz="2800" dirty="0">
                  <a:latin typeface="黑体" pitchFamily="2" charset="-122"/>
                  <a:ea typeface="黑体" pitchFamily="2" charset="-122"/>
                </a:rPr>
                <a:t>电源电动势</a:t>
              </a:r>
            </a:p>
          </p:txBody>
        </p:sp>
        <p:graphicFrame>
          <p:nvGraphicFramePr>
            <p:cNvPr id="95245" name="Object 13"/>
            <p:cNvGraphicFramePr>
              <a:graphicFrameLocks noChangeAspect="1"/>
            </p:cNvGraphicFramePr>
            <p:nvPr/>
          </p:nvGraphicFramePr>
          <p:xfrm>
            <a:off x="1248" y="3312"/>
            <a:ext cx="2640" cy="550"/>
          </p:xfrm>
          <a:graphic>
            <a:graphicData uri="http://schemas.openxmlformats.org/presentationml/2006/ole">
              <mc:AlternateContent xmlns:mc="http://schemas.openxmlformats.org/markup-compatibility/2006">
                <mc:Choice xmlns:v="urn:schemas-microsoft-com:vml" Requires="v">
                  <p:oleObj spid="_x0000_s79997" name="Equation" r:id="rId9" imgW="1460160" imgH="304560" progId="Equation.3">
                    <p:embed/>
                  </p:oleObj>
                </mc:Choice>
                <mc:Fallback>
                  <p:oleObj name="Equation" r:id="rId9" imgW="1460160" imgH="304560" progId="Equation.3">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8" y="3312"/>
                          <a:ext cx="2640" cy="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ext Box 3"/>
          <p:cNvSpPr txBox="1">
            <a:spLocks noChangeArrowheads="1"/>
          </p:cNvSpPr>
          <p:nvPr/>
        </p:nvSpPr>
        <p:spPr bwMode="auto">
          <a:xfrm>
            <a:off x="304800" y="1295400"/>
            <a:ext cx="3581400" cy="519113"/>
          </a:xfrm>
          <a:prstGeom prst="rect">
            <a:avLst/>
          </a:prstGeom>
          <a:noFill/>
          <a:ln w="9525">
            <a:noFill/>
            <a:miter lim="800000"/>
            <a:headEnd/>
            <a:tailEnd/>
          </a:ln>
          <a:effectLst/>
        </p:spPr>
        <p:txBody>
          <a:bodyPr>
            <a:spAutoFit/>
          </a:bodyPr>
          <a:lstStyle/>
          <a:p>
            <a:pPr>
              <a:spcBef>
                <a:spcPct val="50000"/>
              </a:spcBef>
            </a:pPr>
            <a:r>
              <a:rPr kumimoji="1" lang="en-US" altLang="zh-CN" sz="2800" dirty="0">
                <a:latin typeface="黑体" pitchFamily="2" charset="-122"/>
                <a:ea typeface="黑体" pitchFamily="2" charset="-122"/>
              </a:rPr>
              <a:t>1. </a:t>
            </a:r>
            <a:r>
              <a:rPr kumimoji="1" lang="zh-CN" altLang="en-US" sz="2800" dirty="0">
                <a:latin typeface="黑体" pitchFamily="2" charset="-122"/>
                <a:ea typeface="黑体" pitchFamily="2" charset="-122"/>
              </a:rPr>
              <a:t>电流元的磁场</a:t>
            </a:r>
          </a:p>
        </p:txBody>
      </p:sp>
      <p:sp>
        <p:nvSpPr>
          <p:cNvPr id="96260" name="Text Box 4"/>
          <p:cNvSpPr txBox="1">
            <a:spLocks noChangeArrowheads="1"/>
          </p:cNvSpPr>
          <p:nvPr/>
        </p:nvSpPr>
        <p:spPr bwMode="auto">
          <a:xfrm>
            <a:off x="685800" y="152400"/>
            <a:ext cx="4267200" cy="584775"/>
          </a:xfrm>
          <a:prstGeom prst="rect">
            <a:avLst/>
          </a:prstGeom>
          <a:noFill/>
          <a:ln w="9525">
            <a:noFill/>
            <a:miter lim="800000"/>
            <a:headEnd/>
            <a:tailEnd/>
          </a:ln>
          <a:effectLst/>
        </p:spPr>
        <p:txBody>
          <a:bodyPr>
            <a:spAutoFit/>
          </a:bodyPr>
          <a:lstStyle/>
          <a:p>
            <a:pPr>
              <a:spcBef>
                <a:spcPct val="50000"/>
              </a:spcBef>
            </a:pPr>
            <a:r>
              <a:rPr kumimoji="1" lang="zh-CN" altLang="en-US" sz="3200" b="1" dirty="0">
                <a:solidFill>
                  <a:srgbClr val="00B050"/>
                </a:solidFill>
                <a:latin typeface="黑体" pitchFamily="2" charset="-122"/>
                <a:ea typeface="黑体" pitchFamily="2" charset="-122"/>
              </a:rPr>
              <a:t>二 电流激发磁场</a:t>
            </a:r>
          </a:p>
        </p:txBody>
      </p:sp>
      <p:graphicFrame>
        <p:nvGraphicFramePr>
          <p:cNvPr id="96261" name="Object 5"/>
          <p:cNvGraphicFramePr>
            <a:graphicFrameLocks noChangeAspect="1"/>
          </p:cNvGraphicFramePr>
          <p:nvPr/>
        </p:nvGraphicFramePr>
        <p:xfrm>
          <a:off x="3962400" y="1735138"/>
          <a:ext cx="2667000" cy="1160462"/>
        </p:xfrm>
        <a:graphic>
          <a:graphicData uri="http://schemas.openxmlformats.org/presentationml/2006/ole">
            <mc:AlternateContent xmlns:mc="http://schemas.openxmlformats.org/markup-compatibility/2006">
              <mc:Choice xmlns:v="urn:schemas-microsoft-com:vml" Requires="v">
                <p:oleObj spid="_x0000_s80991" name="Equation" r:id="rId3" imgW="1028520" imgH="419040" progId="Equation.3">
                  <p:embed/>
                </p:oleObj>
              </mc:Choice>
              <mc:Fallback>
                <p:oleObj name="Equation" r:id="rId3" imgW="1028520" imgH="419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735138"/>
                        <a:ext cx="2667000" cy="116046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96262" name="Rectangle 6"/>
          <p:cNvSpPr>
            <a:spLocks noChangeArrowheads="1"/>
          </p:cNvSpPr>
          <p:nvPr/>
        </p:nvSpPr>
        <p:spPr bwMode="auto">
          <a:xfrm>
            <a:off x="914400" y="2057400"/>
            <a:ext cx="3429000" cy="519113"/>
          </a:xfrm>
          <a:prstGeom prst="rect">
            <a:avLst/>
          </a:prstGeom>
          <a:noFill/>
          <a:ln w="9525">
            <a:noFill/>
            <a:miter lim="800000"/>
            <a:headEnd/>
            <a:tailEnd type="none" w="sm" len="lg"/>
          </a:ln>
          <a:effectLst/>
        </p:spPr>
        <p:txBody>
          <a:bodyPr>
            <a:spAutoFit/>
          </a:bodyPr>
          <a:lstStyle/>
          <a:p>
            <a:r>
              <a:rPr kumimoji="1" lang="zh-CN" altLang="en-US" sz="2800" dirty="0">
                <a:latin typeface="黑体" pitchFamily="2" charset="-122"/>
                <a:ea typeface="黑体" pitchFamily="2" charset="-122"/>
              </a:rPr>
              <a:t>毕奥</a:t>
            </a:r>
            <a:r>
              <a:rPr kumimoji="1" lang="en-US" altLang="zh-CN" sz="2800" dirty="0">
                <a:latin typeface="Times New Roman"/>
                <a:ea typeface="黑体" pitchFamily="2" charset="-122"/>
              </a:rPr>
              <a:t>—</a:t>
            </a:r>
            <a:r>
              <a:rPr kumimoji="1" lang="zh-CN" altLang="en-US" sz="2800" dirty="0">
                <a:latin typeface="黑体" pitchFamily="2" charset="-122"/>
                <a:ea typeface="黑体" pitchFamily="2" charset="-122"/>
              </a:rPr>
              <a:t>萨伐尔定律</a:t>
            </a:r>
          </a:p>
        </p:txBody>
      </p:sp>
      <p:grpSp>
        <p:nvGrpSpPr>
          <p:cNvPr id="2" name="Group 7"/>
          <p:cNvGrpSpPr>
            <a:grpSpLocks/>
          </p:cNvGrpSpPr>
          <p:nvPr/>
        </p:nvGrpSpPr>
        <p:grpSpPr bwMode="auto">
          <a:xfrm>
            <a:off x="381000" y="5453063"/>
            <a:ext cx="6096000" cy="1100137"/>
            <a:chOff x="240" y="3435"/>
            <a:chExt cx="3840" cy="693"/>
          </a:xfrm>
        </p:grpSpPr>
        <p:graphicFrame>
          <p:nvGraphicFramePr>
            <p:cNvPr id="96264" name="Object 8"/>
            <p:cNvGraphicFramePr>
              <a:graphicFrameLocks noChangeAspect="1"/>
            </p:cNvGraphicFramePr>
            <p:nvPr/>
          </p:nvGraphicFramePr>
          <p:xfrm>
            <a:off x="2555" y="3435"/>
            <a:ext cx="1525" cy="693"/>
          </p:xfrm>
          <a:graphic>
            <a:graphicData uri="http://schemas.openxmlformats.org/presentationml/2006/ole">
              <mc:AlternateContent xmlns:mc="http://schemas.openxmlformats.org/markup-compatibility/2006">
                <mc:Choice xmlns:v="urn:schemas-microsoft-com:vml" Requires="v">
                  <p:oleObj spid="_x0000_s80992" name="Equation" r:id="rId5" imgW="901440" imgH="393480" progId="Equation.DSMT4">
                    <p:embed/>
                  </p:oleObj>
                </mc:Choice>
                <mc:Fallback>
                  <p:oleObj name="Equation" r:id="rId5" imgW="901440" imgH="39348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 y="3435"/>
                          <a:ext cx="1525" cy="693"/>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96265" name="Rectangle 9"/>
            <p:cNvSpPr>
              <a:spLocks noChangeArrowheads="1"/>
            </p:cNvSpPr>
            <p:nvPr/>
          </p:nvSpPr>
          <p:spPr bwMode="auto">
            <a:xfrm>
              <a:off x="240" y="3609"/>
              <a:ext cx="2400" cy="327"/>
            </a:xfrm>
            <a:prstGeom prst="rect">
              <a:avLst/>
            </a:prstGeom>
            <a:noFill/>
            <a:ln w="12700">
              <a:noFill/>
              <a:miter lim="800000"/>
              <a:headEnd/>
              <a:tailEnd/>
            </a:ln>
            <a:effectLst/>
          </p:spPr>
          <p:txBody>
            <a:bodyPr>
              <a:spAutoFit/>
            </a:bodyPr>
            <a:lstStyle/>
            <a:p>
              <a:pPr>
                <a:spcBef>
                  <a:spcPct val="50000"/>
                </a:spcBef>
              </a:pPr>
              <a:r>
                <a:rPr lang="en-US" altLang="zh-CN" sz="2800" dirty="0">
                  <a:solidFill>
                    <a:srgbClr val="000000"/>
                  </a:solidFill>
                  <a:latin typeface="黑体" pitchFamily="2" charset="-122"/>
                  <a:ea typeface="黑体" pitchFamily="2" charset="-122"/>
                </a:rPr>
                <a:t>3. </a:t>
              </a:r>
              <a:r>
                <a:rPr lang="zh-CN" altLang="en-US" sz="2800" dirty="0">
                  <a:solidFill>
                    <a:srgbClr val="000000"/>
                  </a:solidFill>
                  <a:latin typeface="黑体" pitchFamily="2" charset="-122"/>
                  <a:ea typeface="黑体" pitchFamily="2" charset="-122"/>
                </a:rPr>
                <a:t>运动电荷的磁场</a:t>
              </a:r>
            </a:p>
          </p:txBody>
        </p:sp>
      </p:grpSp>
      <p:grpSp>
        <p:nvGrpSpPr>
          <p:cNvPr id="3" name="Group 10"/>
          <p:cNvGrpSpPr>
            <a:grpSpLocks/>
          </p:cNvGrpSpPr>
          <p:nvPr/>
        </p:nvGrpSpPr>
        <p:grpSpPr bwMode="auto">
          <a:xfrm>
            <a:off x="304800" y="2895600"/>
            <a:ext cx="7772400" cy="2286000"/>
            <a:chOff x="192" y="1824"/>
            <a:chExt cx="4896" cy="1440"/>
          </a:xfrm>
        </p:grpSpPr>
        <p:sp>
          <p:nvSpPr>
            <p:cNvPr id="96267" name="Text Box 11"/>
            <p:cNvSpPr txBox="1">
              <a:spLocks noChangeArrowheads="1"/>
            </p:cNvSpPr>
            <p:nvPr/>
          </p:nvSpPr>
          <p:spPr bwMode="auto">
            <a:xfrm>
              <a:off x="192" y="1824"/>
              <a:ext cx="2256" cy="327"/>
            </a:xfrm>
            <a:prstGeom prst="rect">
              <a:avLst/>
            </a:prstGeom>
            <a:noFill/>
            <a:ln w="9525">
              <a:noFill/>
              <a:miter lim="800000"/>
              <a:headEnd/>
              <a:tailEnd/>
            </a:ln>
            <a:effectLst/>
          </p:spPr>
          <p:txBody>
            <a:bodyPr>
              <a:spAutoFit/>
            </a:bodyPr>
            <a:lstStyle/>
            <a:p>
              <a:pPr>
                <a:spcBef>
                  <a:spcPct val="50000"/>
                </a:spcBef>
              </a:pPr>
              <a:r>
                <a:rPr kumimoji="1" lang="en-US" altLang="zh-CN" sz="2800" dirty="0">
                  <a:latin typeface="黑体" pitchFamily="2" charset="-122"/>
                  <a:ea typeface="黑体" pitchFamily="2" charset="-122"/>
                </a:rPr>
                <a:t>2. </a:t>
              </a:r>
              <a:r>
                <a:rPr kumimoji="1" lang="zh-CN" altLang="en-US" sz="2800" dirty="0">
                  <a:latin typeface="黑体" pitchFamily="2" charset="-122"/>
                  <a:ea typeface="黑体" pitchFamily="2" charset="-122"/>
                </a:rPr>
                <a:t>载流导线的磁场</a:t>
              </a:r>
            </a:p>
          </p:txBody>
        </p:sp>
        <p:graphicFrame>
          <p:nvGraphicFramePr>
            <p:cNvPr id="96268" name="Object 12"/>
            <p:cNvGraphicFramePr>
              <a:graphicFrameLocks noChangeAspect="1"/>
            </p:cNvGraphicFramePr>
            <p:nvPr/>
          </p:nvGraphicFramePr>
          <p:xfrm>
            <a:off x="2592" y="2133"/>
            <a:ext cx="2496" cy="747"/>
          </p:xfrm>
          <a:graphic>
            <a:graphicData uri="http://schemas.openxmlformats.org/presentationml/2006/ole">
              <mc:AlternateContent xmlns:mc="http://schemas.openxmlformats.org/markup-compatibility/2006">
                <mc:Choice xmlns:v="urn:schemas-microsoft-com:vml" Requires="v">
                  <p:oleObj spid="_x0000_s80993" name="Equation" r:id="rId7" imgW="1447560" imgH="419040" progId="Equation.3">
                    <p:embed/>
                  </p:oleObj>
                </mc:Choice>
                <mc:Fallback>
                  <p:oleObj name="Equation" r:id="rId7" imgW="1447560" imgH="4190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 y="2133"/>
                          <a:ext cx="2496" cy="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69" name="Rectangle 13"/>
            <p:cNvSpPr>
              <a:spLocks noChangeArrowheads="1"/>
            </p:cNvSpPr>
            <p:nvPr/>
          </p:nvSpPr>
          <p:spPr bwMode="auto">
            <a:xfrm>
              <a:off x="576" y="2325"/>
              <a:ext cx="2640" cy="327"/>
            </a:xfrm>
            <a:prstGeom prst="rect">
              <a:avLst/>
            </a:prstGeom>
            <a:noFill/>
            <a:ln w="9525">
              <a:noFill/>
              <a:miter lim="800000"/>
              <a:headEnd/>
              <a:tailEnd/>
            </a:ln>
            <a:effectLst/>
          </p:spPr>
          <p:txBody>
            <a:bodyPr>
              <a:spAutoFit/>
            </a:bodyPr>
            <a:lstStyle/>
            <a:p>
              <a:r>
                <a:rPr lang="zh-CN" altLang="en-US" sz="2800" dirty="0">
                  <a:latin typeface="黑体" pitchFamily="2" charset="-122"/>
                  <a:ea typeface="黑体" pitchFamily="2" charset="-122"/>
                </a:rPr>
                <a:t>磁感强度叠加原理</a:t>
              </a:r>
            </a:p>
          </p:txBody>
        </p:sp>
        <p:sp>
          <p:nvSpPr>
            <p:cNvPr id="96270" name="Text Box 14"/>
            <p:cNvSpPr txBox="1">
              <a:spLocks noChangeArrowheads="1"/>
            </p:cNvSpPr>
            <p:nvPr/>
          </p:nvSpPr>
          <p:spPr bwMode="auto">
            <a:xfrm>
              <a:off x="480" y="2937"/>
              <a:ext cx="4512" cy="327"/>
            </a:xfrm>
            <a:prstGeom prst="rect">
              <a:avLst/>
            </a:prstGeom>
            <a:noFill/>
            <a:ln w="9525">
              <a:noFill/>
              <a:miter lim="800000"/>
              <a:headEnd/>
              <a:tailEnd type="none" w="sm" len="lg"/>
            </a:ln>
            <a:effectLst/>
          </p:spPr>
          <p:txBody>
            <a:bodyPr>
              <a:spAutoFit/>
            </a:bodyPr>
            <a:lstStyle/>
            <a:p>
              <a:pPr>
                <a:spcBef>
                  <a:spcPct val="50000"/>
                </a:spcBef>
              </a:pPr>
              <a:r>
                <a:rPr lang="zh-CN" altLang="en-US" sz="2800" dirty="0">
                  <a:solidFill>
                    <a:srgbClr val="1C1C1C"/>
                  </a:solidFill>
                  <a:latin typeface="黑体" pitchFamily="2" charset="-122"/>
                  <a:ea typeface="黑体" pitchFamily="2" charset="-122"/>
                </a:rPr>
                <a:t>（注意熟记几种特殊形状载流导线的磁场）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blinds(horizontal)">
                                      <p:cBhvr>
                                        <p:cTn id="7" dur="500"/>
                                        <p:tgtEl>
                                          <p:spTgt spid="962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625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62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261"/>
                                        </p:tgtEl>
                                        <p:attrNameLst>
                                          <p:attrName>style.visibility</p:attrName>
                                        </p:attrNameLst>
                                      </p:cBhvr>
                                      <p:to>
                                        <p:strVal val="visible"/>
                                      </p:to>
                                    </p:set>
                                    <p:animEffect transition="in" filter="fade">
                                      <p:cBhvr>
                                        <p:cTn id="20" dur="500"/>
                                        <p:tgtEl>
                                          <p:spTgt spid="9626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p:bldP spid="96260" grpId="0" autoUpdateAnimBg="0"/>
      <p:bldP spid="9626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228600" y="3311525"/>
            <a:ext cx="8991600" cy="982385"/>
          </a:xfrm>
          <a:prstGeom prst="rect">
            <a:avLst/>
          </a:prstGeom>
          <a:noFill/>
          <a:ln w="9525">
            <a:noFill/>
            <a:miter lim="800000"/>
            <a:headEnd/>
            <a:tailEnd type="none" w="sm" len="lg"/>
          </a:ln>
          <a:effectLst/>
        </p:spPr>
        <p:txBody>
          <a:bodyPr>
            <a:spAutoFit/>
          </a:bodyPr>
          <a:lstStyle/>
          <a:p>
            <a:pPr>
              <a:lnSpc>
                <a:spcPct val="110000"/>
              </a:lnSpc>
            </a:pPr>
            <a:r>
              <a:rPr kumimoji="1" lang="zh-CN" altLang="en-US" sz="2800" dirty="0">
                <a:latin typeface="黑体" pitchFamily="2" charset="-122"/>
                <a:ea typeface="黑体" pitchFamily="2" charset="-122"/>
              </a:rPr>
              <a:t>磁场的高斯定理和安培环路定理反映了磁场是</a:t>
            </a:r>
            <a:r>
              <a:rPr kumimoji="1" lang="zh-CN" altLang="en-US" sz="2800" dirty="0">
                <a:solidFill>
                  <a:srgbClr val="CC0000"/>
                </a:solidFill>
                <a:latin typeface="黑体" pitchFamily="2" charset="-122"/>
                <a:ea typeface="黑体" pitchFamily="2" charset="-122"/>
              </a:rPr>
              <a:t>无源有旋（非保守）</a:t>
            </a:r>
            <a:r>
              <a:rPr kumimoji="1" lang="zh-CN" altLang="en-US" sz="2800" dirty="0">
                <a:latin typeface="黑体" pitchFamily="2" charset="-122"/>
                <a:ea typeface="黑体" pitchFamily="2" charset="-122"/>
              </a:rPr>
              <a:t>场</a:t>
            </a:r>
            <a:r>
              <a:rPr kumimoji="1" lang="en-US" altLang="zh-CN" sz="2800" dirty="0">
                <a:latin typeface="黑体" pitchFamily="2" charset="-122"/>
                <a:ea typeface="黑体" pitchFamily="2" charset="-122"/>
              </a:rPr>
              <a:t>.</a:t>
            </a:r>
          </a:p>
        </p:txBody>
      </p:sp>
      <p:sp>
        <p:nvSpPr>
          <p:cNvPr id="97288" name="Text Box 8"/>
          <p:cNvSpPr txBox="1">
            <a:spLocks noChangeArrowheads="1"/>
          </p:cNvSpPr>
          <p:nvPr/>
        </p:nvSpPr>
        <p:spPr bwMode="auto">
          <a:xfrm>
            <a:off x="533400" y="228600"/>
            <a:ext cx="6248400"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a:solidFill>
                  <a:srgbClr val="00B050"/>
                </a:solidFill>
                <a:latin typeface="黑体" pitchFamily="2" charset="-122"/>
                <a:ea typeface="黑体" pitchFamily="2" charset="-122"/>
              </a:rPr>
              <a:t>三</a:t>
            </a:r>
            <a:r>
              <a:rPr kumimoji="1" lang="en-US" altLang="zh-CN" sz="2800" b="1" dirty="0">
                <a:solidFill>
                  <a:srgbClr val="00B050"/>
                </a:solidFill>
                <a:latin typeface="黑体" pitchFamily="2" charset="-122"/>
                <a:ea typeface="黑体" pitchFamily="2" charset="-122"/>
              </a:rPr>
              <a:t>.</a:t>
            </a:r>
            <a:r>
              <a:rPr kumimoji="1" lang="zh-CN" altLang="en-US" sz="2800" b="1" dirty="0">
                <a:solidFill>
                  <a:srgbClr val="00B050"/>
                </a:solidFill>
                <a:latin typeface="黑体" pitchFamily="2" charset="-122"/>
                <a:ea typeface="黑体" pitchFamily="2" charset="-122"/>
              </a:rPr>
              <a:t>反映磁场性质的两条基本定理</a:t>
            </a:r>
          </a:p>
        </p:txBody>
      </p:sp>
      <p:sp>
        <p:nvSpPr>
          <p:cNvPr id="97289" name="Text Box 9"/>
          <p:cNvSpPr txBox="1">
            <a:spLocks noChangeArrowheads="1"/>
          </p:cNvSpPr>
          <p:nvPr/>
        </p:nvSpPr>
        <p:spPr bwMode="auto">
          <a:xfrm>
            <a:off x="7162800" y="2514600"/>
            <a:ext cx="1600200" cy="519113"/>
          </a:xfrm>
          <a:prstGeom prst="rect">
            <a:avLst/>
          </a:prstGeom>
          <a:noFill/>
          <a:ln w="9525">
            <a:noFill/>
            <a:miter lim="800000"/>
            <a:headEnd/>
            <a:tailEnd/>
          </a:ln>
          <a:effectLst/>
        </p:spPr>
        <p:txBody>
          <a:bodyPr>
            <a:spAutoFit/>
          </a:bodyPr>
          <a:lstStyle/>
          <a:p>
            <a:pPr>
              <a:spcBef>
                <a:spcPct val="50000"/>
              </a:spcBef>
            </a:pPr>
            <a:r>
              <a:rPr kumimoji="1" lang="zh-CN" altLang="en-US" sz="2800" dirty="0">
                <a:solidFill>
                  <a:srgbClr val="CC0000"/>
                </a:solidFill>
                <a:latin typeface="Times New Roman" pitchFamily="18" charset="0"/>
                <a:ea typeface="黑体" pitchFamily="2" charset="-122"/>
              </a:rPr>
              <a:t>有旋场</a:t>
            </a:r>
          </a:p>
        </p:txBody>
      </p:sp>
      <p:sp>
        <p:nvSpPr>
          <p:cNvPr id="97290" name="Text Box 10"/>
          <p:cNvSpPr txBox="1">
            <a:spLocks noChangeArrowheads="1"/>
          </p:cNvSpPr>
          <p:nvPr/>
        </p:nvSpPr>
        <p:spPr bwMode="auto">
          <a:xfrm>
            <a:off x="392113" y="1447800"/>
            <a:ext cx="4560887" cy="519113"/>
          </a:xfrm>
          <a:prstGeom prst="rect">
            <a:avLst/>
          </a:prstGeom>
          <a:noFill/>
          <a:ln w="9525">
            <a:noFill/>
            <a:miter lim="800000"/>
            <a:headEnd/>
            <a:tailEnd/>
          </a:ln>
          <a:effectLst/>
        </p:spPr>
        <p:txBody>
          <a:bodyPr>
            <a:spAutoFit/>
          </a:bodyPr>
          <a:lstStyle/>
          <a:p>
            <a:pPr>
              <a:spcBef>
                <a:spcPct val="50000"/>
              </a:spcBef>
              <a:buFontTx/>
              <a:buBlip>
                <a:blip r:embed="rId3"/>
              </a:buBlip>
            </a:pPr>
            <a:r>
              <a:rPr kumimoji="1" lang="en-US" altLang="zh-CN" sz="2800" dirty="0">
                <a:latin typeface="宋体" pitchFamily="2" charset="-122"/>
              </a:rPr>
              <a:t> </a:t>
            </a:r>
            <a:r>
              <a:rPr kumimoji="1" lang="en-US" altLang="zh-CN" sz="2400" dirty="0">
                <a:latin typeface="Times New Roman" pitchFamily="18" charset="0"/>
              </a:rPr>
              <a:t> </a:t>
            </a:r>
            <a:r>
              <a:rPr kumimoji="1" lang="zh-CN" altLang="en-US" sz="2800" dirty="0">
                <a:latin typeface="Times New Roman" pitchFamily="18" charset="0"/>
                <a:ea typeface="黑体" pitchFamily="2" charset="-122"/>
              </a:rPr>
              <a:t>磁场的高斯定理</a:t>
            </a:r>
          </a:p>
        </p:txBody>
      </p:sp>
      <p:sp>
        <p:nvSpPr>
          <p:cNvPr id="97291" name="Rectangle 11"/>
          <p:cNvSpPr>
            <a:spLocks noChangeArrowheads="1"/>
          </p:cNvSpPr>
          <p:nvPr/>
        </p:nvSpPr>
        <p:spPr bwMode="auto">
          <a:xfrm>
            <a:off x="6934200" y="1433513"/>
            <a:ext cx="1436688" cy="519112"/>
          </a:xfrm>
          <a:prstGeom prst="rect">
            <a:avLst/>
          </a:prstGeom>
          <a:noFill/>
          <a:ln w="9525">
            <a:noFill/>
            <a:miter lim="800000"/>
            <a:headEnd/>
            <a:tailEnd type="none" w="sm" len="lg"/>
          </a:ln>
          <a:effectLst/>
        </p:spPr>
        <p:txBody>
          <a:bodyPr>
            <a:spAutoFit/>
          </a:bodyPr>
          <a:lstStyle/>
          <a:p>
            <a:r>
              <a:rPr kumimoji="1" lang="zh-CN" altLang="en-US" sz="2800" dirty="0">
                <a:solidFill>
                  <a:srgbClr val="CC0000"/>
                </a:solidFill>
                <a:latin typeface="Times New Roman" pitchFamily="18" charset="0"/>
                <a:ea typeface="黑体" pitchFamily="2" charset="-122"/>
              </a:rPr>
              <a:t>无源场</a:t>
            </a:r>
          </a:p>
        </p:txBody>
      </p:sp>
      <p:sp>
        <p:nvSpPr>
          <p:cNvPr id="97292" name="Text Box 12"/>
          <p:cNvSpPr txBox="1">
            <a:spLocks noChangeArrowheads="1"/>
          </p:cNvSpPr>
          <p:nvPr/>
        </p:nvSpPr>
        <p:spPr bwMode="auto">
          <a:xfrm>
            <a:off x="381000" y="2514600"/>
            <a:ext cx="3429000" cy="519113"/>
          </a:xfrm>
          <a:prstGeom prst="rect">
            <a:avLst/>
          </a:prstGeom>
          <a:noFill/>
          <a:ln w="9525">
            <a:noFill/>
            <a:miter lim="800000"/>
            <a:headEnd/>
            <a:tailEnd/>
          </a:ln>
          <a:effectLst/>
        </p:spPr>
        <p:txBody>
          <a:bodyPr>
            <a:spAutoFit/>
          </a:bodyPr>
          <a:lstStyle/>
          <a:p>
            <a:pPr>
              <a:spcBef>
                <a:spcPct val="50000"/>
              </a:spcBef>
              <a:buFontTx/>
              <a:buBlip>
                <a:blip r:embed="rId3"/>
              </a:buBlip>
            </a:pPr>
            <a:r>
              <a:rPr kumimoji="1" lang="en-US" altLang="zh-CN" sz="2800" b="1" dirty="0">
                <a:latin typeface="宋体" pitchFamily="2" charset="-122"/>
              </a:rPr>
              <a:t> </a:t>
            </a:r>
            <a:r>
              <a:rPr kumimoji="1" lang="en-US" altLang="zh-CN" sz="2800" b="1" dirty="0">
                <a:latin typeface="Times New Roman" pitchFamily="18" charset="0"/>
              </a:rPr>
              <a:t> </a:t>
            </a:r>
            <a:r>
              <a:rPr kumimoji="1" lang="zh-CN" altLang="en-US" sz="2800" dirty="0">
                <a:latin typeface="黑体" panose="02010609060101010101" pitchFamily="49" charset="-122"/>
                <a:ea typeface="黑体" panose="02010609060101010101" pitchFamily="49" charset="-122"/>
              </a:rPr>
              <a:t>安培环路定理</a:t>
            </a:r>
          </a:p>
        </p:txBody>
      </p:sp>
      <p:graphicFrame>
        <p:nvGraphicFramePr>
          <p:cNvPr id="97293" name="Object 13"/>
          <p:cNvGraphicFramePr>
            <a:graphicFrameLocks noChangeAspect="1"/>
          </p:cNvGraphicFramePr>
          <p:nvPr/>
        </p:nvGraphicFramePr>
        <p:xfrm>
          <a:off x="3835400" y="1447800"/>
          <a:ext cx="2946400" cy="606425"/>
        </p:xfrm>
        <a:graphic>
          <a:graphicData uri="http://schemas.openxmlformats.org/presentationml/2006/ole">
            <mc:AlternateContent xmlns:mc="http://schemas.openxmlformats.org/markup-compatibility/2006">
              <mc:Choice xmlns:v="urn:schemas-microsoft-com:vml" Requires="v">
                <p:oleObj spid="_x0000_s82003" name="Equation" r:id="rId4" imgW="2717640" imgH="558720" progId="Equation.3">
                  <p:embed/>
                </p:oleObj>
              </mc:Choice>
              <mc:Fallback>
                <p:oleObj name="Equation" r:id="rId4" imgW="2717640" imgH="55872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5400" y="1447800"/>
                        <a:ext cx="29464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94" name="Object 14"/>
          <p:cNvGraphicFramePr>
            <a:graphicFrameLocks noChangeAspect="1"/>
          </p:cNvGraphicFramePr>
          <p:nvPr/>
        </p:nvGraphicFramePr>
        <p:xfrm>
          <a:off x="3733800" y="2438400"/>
          <a:ext cx="3429000" cy="881063"/>
        </p:xfrm>
        <a:graphic>
          <a:graphicData uri="http://schemas.openxmlformats.org/presentationml/2006/ole">
            <mc:AlternateContent xmlns:mc="http://schemas.openxmlformats.org/markup-compatibility/2006">
              <mc:Choice xmlns:v="urn:schemas-microsoft-com:vml" Requires="v">
                <p:oleObj spid="_x0000_s82004" name="Equation" r:id="rId6" imgW="2590560" imgH="723600" progId="Equation.3">
                  <p:embed/>
                </p:oleObj>
              </mc:Choice>
              <mc:Fallback>
                <p:oleObj name="Equation" r:id="rId6" imgW="2590560" imgH="7236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2438400"/>
                        <a:ext cx="3429000"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blinds(horizontal)">
                                      <p:cBhvr>
                                        <p:cTn id="7" dur="5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ABA723F-6F4F-4918-AA6D-33BE83312436}"/>
              </a:ext>
            </a:extLst>
          </p:cNvPr>
          <p:cNvSpPr>
            <a:spLocks noGrp="1" noChangeArrowheads="1"/>
          </p:cNvSpPr>
          <p:nvPr>
            <p:ph type="title"/>
          </p:nvPr>
        </p:nvSpPr>
        <p:spPr>
          <a:xfrm>
            <a:off x="1466850" y="0"/>
            <a:ext cx="2540000" cy="593725"/>
          </a:xfrm>
        </p:spPr>
        <p:txBody>
          <a:bodyPr>
            <a:normAutofit fontScale="90000"/>
          </a:bodyPr>
          <a:lstStyle/>
          <a:p>
            <a:pPr algn="l" eaLnBrk="1" hangingPunct="1"/>
            <a:r>
              <a:rPr lang="zh-CN" altLang="en-US" sz="3600">
                <a:solidFill>
                  <a:srgbClr val="0000CC"/>
                </a:solidFill>
                <a:ea typeface="隶书" panose="02010509060101010101" pitchFamily="49" charset="-122"/>
              </a:rPr>
              <a:t>奥斯特实验</a:t>
            </a:r>
          </a:p>
        </p:txBody>
      </p:sp>
      <p:pic>
        <p:nvPicPr>
          <p:cNvPr id="18435" name="Picture 4">
            <a:extLst>
              <a:ext uri="{FF2B5EF4-FFF2-40B4-BE49-F238E27FC236}">
                <a16:creationId xmlns:a16="http://schemas.microsoft.com/office/drawing/2014/main" id="{BB95E353-9668-4F49-B86E-17C198BD1BC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840538" y="279400"/>
            <a:ext cx="2303462" cy="1719263"/>
          </a:xfrm>
          <a:noFill/>
        </p:spPr>
      </p:pic>
      <p:pic>
        <p:nvPicPr>
          <p:cNvPr id="18436" name="Picture 6">
            <a:extLst>
              <a:ext uri="{FF2B5EF4-FFF2-40B4-BE49-F238E27FC236}">
                <a16:creationId xmlns:a16="http://schemas.microsoft.com/office/drawing/2014/main" id="{D8C81279-6EDE-4FFC-BCFC-76380E0E88BB}"/>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346575" y="1042988"/>
            <a:ext cx="2592388" cy="411162"/>
          </a:xfrm>
          <a:noFill/>
        </p:spPr>
      </p:pic>
      <p:sp>
        <p:nvSpPr>
          <p:cNvPr id="18437" name="Text Box 8">
            <a:extLst>
              <a:ext uri="{FF2B5EF4-FFF2-40B4-BE49-F238E27FC236}">
                <a16:creationId xmlns:a16="http://schemas.microsoft.com/office/drawing/2014/main" id="{2CD06D99-C066-47E8-A36A-26EEF7EA7A62}"/>
              </a:ext>
            </a:extLst>
          </p:cNvPr>
          <p:cNvSpPr txBox="1">
            <a:spLocks noChangeArrowheads="1"/>
          </p:cNvSpPr>
          <p:nvPr/>
        </p:nvSpPr>
        <p:spPr bwMode="auto">
          <a:xfrm>
            <a:off x="1422400" y="1719263"/>
            <a:ext cx="37655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0000CC"/>
                </a:solidFill>
              </a:rPr>
              <a:t>无电流：沿南北取向</a:t>
            </a:r>
          </a:p>
          <a:p>
            <a:pPr eaLnBrk="1" hangingPunct="1">
              <a:spcBef>
                <a:spcPct val="0"/>
              </a:spcBef>
              <a:buFontTx/>
              <a:buNone/>
            </a:pPr>
            <a:r>
              <a:rPr lang="zh-CN" altLang="en-US" sz="1800">
                <a:solidFill>
                  <a:srgbClr val="0000CC"/>
                </a:solidFill>
              </a:rPr>
              <a:t>有电流：偏转</a:t>
            </a:r>
          </a:p>
          <a:p>
            <a:pPr eaLnBrk="1" hangingPunct="1">
              <a:spcBef>
                <a:spcPct val="0"/>
              </a:spcBef>
              <a:buFontTx/>
              <a:buNone/>
            </a:pPr>
            <a:r>
              <a:rPr lang="zh-CN" altLang="en-US" sz="1800">
                <a:solidFill>
                  <a:srgbClr val="FF0000"/>
                </a:solidFill>
              </a:rPr>
              <a:t>电流方向不同，偏转方向也不同</a:t>
            </a:r>
          </a:p>
        </p:txBody>
      </p:sp>
      <p:sp>
        <p:nvSpPr>
          <p:cNvPr id="18438" name="Text Box 9">
            <a:extLst>
              <a:ext uri="{FF2B5EF4-FFF2-40B4-BE49-F238E27FC236}">
                <a16:creationId xmlns:a16="http://schemas.microsoft.com/office/drawing/2014/main" id="{A32A251B-704C-4314-8B7B-C69655081671}"/>
              </a:ext>
            </a:extLst>
          </p:cNvPr>
          <p:cNvSpPr txBox="1">
            <a:spLocks noChangeArrowheads="1"/>
          </p:cNvSpPr>
          <p:nvPr/>
        </p:nvSpPr>
        <p:spPr bwMode="auto">
          <a:xfrm>
            <a:off x="5651500" y="1989138"/>
            <a:ext cx="2506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0000CC"/>
                </a:solidFill>
              </a:rPr>
              <a:t>电流对磁铁有作用力</a:t>
            </a:r>
          </a:p>
        </p:txBody>
      </p:sp>
      <p:sp>
        <p:nvSpPr>
          <p:cNvPr id="18439" name="Line 10">
            <a:extLst>
              <a:ext uri="{FF2B5EF4-FFF2-40B4-BE49-F238E27FC236}">
                <a16:creationId xmlns:a16="http://schemas.microsoft.com/office/drawing/2014/main" id="{646F315D-4F6D-47FC-9B71-7AA588818673}"/>
              </a:ext>
            </a:extLst>
          </p:cNvPr>
          <p:cNvSpPr>
            <a:spLocks noChangeShapeType="1"/>
          </p:cNvSpPr>
          <p:nvPr/>
        </p:nvSpPr>
        <p:spPr bwMode="auto">
          <a:xfrm>
            <a:off x="4257675" y="2168525"/>
            <a:ext cx="1223963"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1" name="Picture 4" descr="EH21-732图奥斯特">
            <a:extLst>
              <a:ext uri="{FF2B5EF4-FFF2-40B4-BE49-F238E27FC236}">
                <a16:creationId xmlns:a16="http://schemas.microsoft.com/office/drawing/2014/main" id="{87EA5808-11CF-4CBE-9907-57AE936B4A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5257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奥斯特实验图">
            <a:extLst>
              <a:ext uri="{FF2B5EF4-FFF2-40B4-BE49-F238E27FC236}">
                <a16:creationId xmlns:a16="http://schemas.microsoft.com/office/drawing/2014/main" id="{0A256857-3390-4C51-A6DD-AE8FC6A5F3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8" y="2663825"/>
            <a:ext cx="3084512"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a:extLst>
              <a:ext uri="{FF2B5EF4-FFF2-40B4-BE49-F238E27FC236}">
                <a16:creationId xmlns:a16="http://schemas.microsoft.com/office/drawing/2014/main" id="{1EF931B1-CBE4-4125-9250-063A634080D8}"/>
              </a:ext>
            </a:extLst>
          </p:cNvPr>
          <p:cNvSpPr txBox="1">
            <a:spLocks noChangeArrowheads="1"/>
          </p:cNvSpPr>
          <p:nvPr/>
        </p:nvSpPr>
        <p:spPr bwMode="auto">
          <a:xfrm>
            <a:off x="3806825" y="2663825"/>
            <a:ext cx="5130800" cy="1979613"/>
          </a:xfrm>
          <a:prstGeom prst="rect">
            <a:avLst/>
          </a:prstGeom>
          <a:noFill/>
          <a:ln w="9525">
            <a:noFill/>
            <a:miter lim="800000"/>
            <a:headEnd/>
            <a:tailEnd/>
          </a:ln>
        </p:spPr>
        <p:txBody>
          <a:bodyPr/>
          <a:lstStyle/>
          <a:p>
            <a:pPr marL="342900" indent="-342900" eaLnBrk="1" hangingPunct="1">
              <a:lnSpc>
                <a:spcPct val="90000"/>
              </a:lnSpc>
              <a:spcBef>
                <a:spcPct val="20000"/>
              </a:spcBef>
              <a:buFontTx/>
              <a:buChar char="•"/>
              <a:defRPr/>
            </a:pPr>
            <a:r>
              <a:rPr lang="zh-CN" altLang="en-US" sz="2000" b="1" kern="0" dirty="0">
                <a:solidFill>
                  <a:srgbClr val="0000CC"/>
                </a:solidFill>
                <a:latin typeface="+mn-ea"/>
                <a:ea typeface="+mn-ea"/>
              </a:rPr>
              <a:t>长直通电导线与之平行放置的磁针受力偏转</a:t>
            </a:r>
            <a:r>
              <a:rPr lang="en-US" altLang="zh-CN" sz="2000" b="1" kern="0" dirty="0">
                <a:solidFill>
                  <a:srgbClr val="0000CC"/>
                </a:solidFill>
                <a:latin typeface="+mn-ea"/>
                <a:ea typeface="+mn-ea"/>
              </a:rPr>
              <a:t>——</a:t>
            </a:r>
            <a:r>
              <a:rPr lang="zh-CN" altLang="en-US" sz="2000" b="1" kern="0" dirty="0">
                <a:solidFill>
                  <a:srgbClr val="0000CC"/>
                </a:solidFill>
                <a:latin typeface="+mn-ea"/>
                <a:ea typeface="+mn-ea"/>
              </a:rPr>
              <a:t>电流的磁效应</a:t>
            </a:r>
          </a:p>
          <a:p>
            <a:pPr marL="342900" indent="-342900" eaLnBrk="1" hangingPunct="1">
              <a:lnSpc>
                <a:spcPct val="90000"/>
              </a:lnSpc>
              <a:spcBef>
                <a:spcPct val="20000"/>
              </a:spcBef>
              <a:buFontTx/>
              <a:buChar char="•"/>
              <a:defRPr/>
            </a:pPr>
            <a:r>
              <a:rPr lang="zh-CN" altLang="en-US" sz="2000" b="1" kern="0" dirty="0">
                <a:solidFill>
                  <a:srgbClr val="FF0000"/>
                </a:solidFill>
                <a:latin typeface="+mn-ea"/>
                <a:ea typeface="+mn-ea"/>
              </a:rPr>
              <a:t>磁针是在水平面内偏转的</a:t>
            </a:r>
            <a:r>
              <a:rPr lang="en-US" altLang="zh-CN" sz="2000" b="1" kern="0" dirty="0">
                <a:solidFill>
                  <a:srgbClr val="FF0000"/>
                </a:solidFill>
                <a:latin typeface="+mn-ea"/>
                <a:ea typeface="+mn-ea"/>
              </a:rPr>
              <a:t>——</a:t>
            </a:r>
            <a:r>
              <a:rPr lang="zh-CN" altLang="en-US" sz="2000" b="1" kern="0" dirty="0">
                <a:solidFill>
                  <a:srgbClr val="FF0000"/>
                </a:solidFill>
                <a:latin typeface="+mn-ea"/>
                <a:ea typeface="+mn-ea"/>
              </a:rPr>
              <a:t>横向力</a:t>
            </a:r>
          </a:p>
          <a:p>
            <a:pPr marL="342900" indent="-342900" eaLnBrk="1" hangingPunct="1">
              <a:lnSpc>
                <a:spcPct val="90000"/>
              </a:lnSpc>
              <a:spcBef>
                <a:spcPct val="20000"/>
              </a:spcBef>
              <a:buFontTx/>
              <a:buChar char="•"/>
              <a:defRPr/>
            </a:pPr>
            <a:r>
              <a:rPr lang="zh-CN" altLang="en-US" sz="2000" b="1" kern="0" dirty="0">
                <a:solidFill>
                  <a:srgbClr val="003300"/>
                </a:solidFill>
                <a:latin typeface="+mn-ea"/>
                <a:ea typeface="+mn-ea"/>
              </a:rPr>
              <a:t>突破了非接触物体之间只存在有心力的观念</a:t>
            </a:r>
            <a:r>
              <a:rPr lang="en-US" altLang="zh-CN" sz="2000" b="1" kern="0" dirty="0">
                <a:solidFill>
                  <a:srgbClr val="003300"/>
                </a:solidFill>
                <a:latin typeface="+mn-ea"/>
                <a:ea typeface="+mn-ea"/>
              </a:rPr>
              <a:t>——</a:t>
            </a:r>
            <a:r>
              <a:rPr lang="zh-CN" altLang="en-US" sz="2000" b="1" kern="0" dirty="0">
                <a:solidFill>
                  <a:srgbClr val="003300"/>
                </a:solidFill>
                <a:latin typeface="+mn-ea"/>
                <a:ea typeface="+mn-ea"/>
              </a:rPr>
              <a:t>拓宽了作用力的类型</a:t>
            </a:r>
            <a:endParaRPr lang="en-US" altLang="zh-CN" sz="2000" b="1" kern="0" dirty="0">
              <a:solidFill>
                <a:srgbClr val="003300"/>
              </a:solidFill>
              <a:latin typeface="+mn-ea"/>
              <a:ea typeface="+mn-ea"/>
            </a:endParaRPr>
          </a:p>
          <a:p>
            <a:pPr marL="342900" indent="-342900" eaLnBrk="1" hangingPunct="1">
              <a:lnSpc>
                <a:spcPct val="90000"/>
              </a:lnSpc>
              <a:spcBef>
                <a:spcPct val="20000"/>
              </a:spcBef>
              <a:defRPr/>
            </a:pPr>
            <a:r>
              <a:rPr lang="en-US" altLang="zh-CN" sz="2000" b="1" kern="0" dirty="0">
                <a:solidFill>
                  <a:srgbClr val="003300"/>
                </a:solidFill>
                <a:latin typeface="+mn-ea"/>
                <a:ea typeface="+mn-ea"/>
              </a:rPr>
              <a:t>	</a:t>
            </a:r>
            <a:r>
              <a:rPr lang="zh-CN" altLang="en-US" sz="2000" b="1" kern="0" dirty="0">
                <a:solidFill>
                  <a:srgbClr val="003300"/>
                </a:solidFill>
                <a:latin typeface="+mn-ea"/>
                <a:ea typeface="+mn-ea"/>
              </a:rPr>
              <a:t>铜针不能偏转</a:t>
            </a:r>
          </a:p>
        </p:txBody>
      </p:sp>
      <p:sp>
        <p:nvSpPr>
          <p:cNvPr id="15" name="Rectangle 3">
            <a:extLst>
              <a:ext uri="{FF2B5EF4-FFF2-40B4-BE49-F238E27FC236}">
                <a16:creationId xmlns:a16="http://schemas.microsoft.com/office/drawing/2014/main" id="{F87C4E90-8E9B-4E0F-862B-779B0D23321E}"/>
              </a:ext>
            </a:extLst>
          </p:cNvPr>
          <p:cNvSpPr txBox="1">
            <a:spLocks noChangeArrowheads="1"/>
          </p:cNvSpPr>
          <p:nvPr/>
        </p:nvSpPr>
        <p:spPr bwMode="auto">
          <a:xfrm>
            <a:off x="206375" y="5184775"/>
            <a:ext cx="3851275" cy="1414463"/>
          </a:xfrm>
          <a:prstGeom prst="rect">
            <a:avLst/>
          </a:prstGeom>
          <a:noFill/>
          <a:ln w="9525">
            <a:noFill/>
            <a:miter lim="800000"/>
            <a:headEnd/>
            <a:tailEnd/>
          </a:ln>
        </p:spPr>
        <p:txBody>
          <a:bodyPr/>
          <a:lstStyle/>
          <a:p>
            <a:pPr marL="342900" indent="-342900" eaLnBrk="1" hangingPunct="1">
              <a:lnSpc>
                <a:spcPct val="90000"/>
              </a:lnSpc>
              <a:spcBef>
                <a:spcPct val="20000"/>
              </a:spcBef>
              <a:defRPr/>
            </a:pPr>
            <a:r>
              <a:rPr lang="zh-CN" altLang="en-US" b="1" kern="0" dirty="0">
                <a:solidFill>
                  <a:srgbClr val="0000CC"/>
                </a:solidFill>
                <a:latin typeface="+mn-ea"/>
                <a:ea typeface="+mn-ea"/>
              </a:rPr>
              <a:t>意义</a:t>
            </a:r>
            <a:endParaRPr lang="en-US" altLang="zh-CN" b="1" kern="0" dirty="0">
              <a:solidFill>
                <a:srgbClr val="0000CC"/>
              </a:solidFill>
              <a:latin typeface="+mn-ea"/>
              <a:ea typeface="+mn-ea"/>
            </a:endParaRPr>
          </a:p>
          <a:p>
            <a:pPr marL="342900" indent="-342900" eaLnBrk="1" hangingPunct="1">
              <a:lnSpc>
                <a:spcPct val="90000"/>
              </a:lnSpc>
              <a:spcBef>
                <a:spcPct val="20000"/>
              </a:spcBef>
              <a:buFontTx/>
              <a:buChar char="•"/>
              <a:defRPr/>
            </a:pPr>
            <a:r>
              <a:rPr lang="zh-CN" altLang="en-US" sz="1600" kern="0" dirty="0">
                <a:solidFill>
                  <a:srgbClr val="0000CC"/>
                </a:solidFill>
                <a:latin typeface="+mn-ea"/>
                <a:ea typeface="+mn-ea"/>
              </a:rPr>
              <a:t>揭示了电现象与磁现象的联系</a:t>
            </a:r>
          </a:p>
          <a:p>
            <a:pPr marL="342900" indent="-342900" eaLnBrk="1" hangingPunct="1">
              <a:lnSpc>
                <a:spcPct val="90000"/>
              </a:lnSpc>
              <a:spcBef>
                <a:spcPct val="20000"/>
              </a:spcBef>
              <a:buFontTx/>
              <a:buChar char="•"/>
              <a:defRPr/>
            </a:pPr>
            <a:r>
              <a:rPr lang="zh-CN" altLang="en-US" sz="1600" kern="0" dirty="0">
                <a:solidFill>
                  <a:srgbClr val="0000CC"/>
                </a:solidFill>
                <a:latin typeface="+mn-ea"/>
                <a:ea typeface="+mn-ea"/>
              </a:rPr>
              <a:t>宣告电磁学作为一个统一学科诞生</a:t>
            </a:r>
          </a:p>
          <a:p>
            <a:pPr marL="342900" indent="-342900" eaLnBrk="1" hangingPunct="1">
              <a:lnSpc>
                <a:spcPct val="90000"/>
              </a:lnSpc>
              <a:spcBef>
                <a:spcPct val="20000"/>
              </a:spcBef>
              <a:buFontTx/>
              <a:buChar char="•"/>
              <a:defRPr/>
            </a:pPr>
            <a:r>
              <a:rPr lang="zh-CN" altLang="en-US" sz="1600" kern="0" dirty="0">
                <a:solidFill>
                  <a:srgbClr val="0000CC"/>
                </a:solidFill>
                <a:latin typeface="+mn-ea"/>
                <a:ea typeface="+mn-ea"/>
              </a:rPr>
              <a:t>历史性的突破</a:t>
            </a:r>
          </a:p>
          <a:p>
            <a:pPr marL="342900" indent="-342900" eaLnBrk="1" hangingPunct="1">
              <a:lnSpc>
                <a:spcPct val="90000"/>
              </a:lnSpc>
              <a:spcBef>
                <a:spcPct val="20000"/>
              </a:spcBef>
              <a:buFontTx/>
              <a:buChar char="•"/>
              <a:defRPr/>
            </a:pPr>
            <a:r>
              <a:rPr lang="zh-CN" altLang="en-US" sz="1600" kern="0" dirty="0">
                <a:solidFill>
                  <a:srgbClr val="0000CC"/>
                </a:solidFill>
                <a:latin typeface="+mn-ea"/>
                <a:ea typeface="+mn-ea"/>
              </a:rPr>
              <a:t>此后迎来了电磁学蓬勃发展的高潮</a:t>
            </a:r>
          </a:p>
        </p:txBody>
      </p:sp>
      <p:sp>
        <p:nvSpPr>
          <p:cNvPr id="16" name="矩形 15">
            <a:extLst>
              <a:ext uri="{FF2B5EF4-FFF2-40B4-BE49-F238E27FC236}">
                <a16:creationId xmlns:a16="http://schemas.microsoft.com/office/drawing/2014/main" id="{CA4302D0-7842-4384-913C-86D419DC50EC}"/>
              </a:ext>
            </a:extLst>
          </p:cNvPr>
          <p:cNvSpPr/>
          <p:nvPr/>
        </p:nvSpPr>
        <p:spPr>
          <a:xfrm>
            <a:off x="4167188" y="5184775"/>
            <a:ext cx="4572000" cy="1200150"/>
          </a:xfrm>
          <a:prstGeom prst="rect">
            <a:avLst/>
          </a:prstGeom>
        </p:spPr>
        <p:txBody>
          <a:bodyPr>
            <a:spAutoFit/>
          </a:bodyPr>
          <a:lstStyle/>
          <a:p>
            <a:pPr algn="just" eaLnBrk="1" hangingPunct="1">
              <a:buFont typeface="Wingdings" pitchFamily="2" charset="2"/>
              <a:buNone/>
              <a:defRPr/>
            </a:pPr>
            <a:r>
              <a:rPr lang="zh-CN" altLang="en-US" b="1" dirty="0">
                <a:solidFill>
                  <a:srgbClr val="000066"/>
                </a:solidFill>
                <a:latin typeface="+mj-ea"/>
                <a:ea typeface="+mj-ea"/>
              </a:rPr>
              <a:t>安培写道：“奥斯特先生</a:t>
            </a:r>
            <a:r>
              <a:rPr lang="en-US" altLang="zh-CN" b="1" dirty="0">
                <a:solidFill>
                  <a:srgbClr val="000066"/>
                </a:solidFill>
                <a:latin typeface="+mj-ea"/>
                <a:ea typeface="+mj-ea"/>
              </a:rPr>
              <a:t>……</a:t>
            </a:r>
            <a:r>
              <a:rPr lang="zh-CN" altLang="en-US" b="1" dirty="0">
                <a:solidFill>
                  <a:srgbClr val="000066"/>
                </a:solidFill>
                <a:latin typeface="+mj-ea"/>
                <a:ea typeface="+mj-ea"/>
              </a:rPr>
              <a:t>已经永远把他的名字和一个新纪元联系在一起了”．</a:t>
            </a:r>
          </a:p>
          <a:p>
            <a:pPr algn="just" eaLnBrk="1" hangingPunct="1">
              <a:buFont typeface="Wingdings" pitchFamily="2" charset="2"/>
              <a:buNone/>
              <a:defRPr/>
            </a:pPr>
            <a:r>
              <a:rPr lang="zh-CN" altLang="en-US" b="1" dirty="0">
                <a:solidFill>
                  <a:srgbClr val="660033"/>
                </a:solidFill>
                <a:latin typeface="+mj-ea"/>
                <a:ea typeface="+mj-ea"/>
              </a:rPr>
              <a:t>法拉第评论说：“它突然打开了科学中一个一直是黑暗的领域的大门，使其充满光明”</a:t>
            </a:r>
            <a:endParaRPr lang="zh-CN" altLang="en-US" dirty="0">
              <a:latin typeface="+mj-ea"/>
              <a:ea typeface="+mj-ea"/>
            </a:endParaRPr>
          </a:p>
        </p:txBody>
      </p:sp>
      <p:sp>
        <p:nvSpPr>
          <p:cNvPr id="13" name="Rectangle 2">
            <a:extLst>
              <a:ext uri="{FF2B5EF4-FFF2-40B4-BE49-F238E27FC236}">
                <a16:creationId xmlns:a16="http://schemas.microsoft.com/office/drawing/2014/main" id="{C21969CC-707C-4E3D-A725-5BAF50797F30}"/>
              </a:ext>
            </a:extLst>
          </p:cNvPr>
          <p:cNvSpPr txBox="1">
            <a:spLocks noChangeArrowheads="1"/>
          </p:cNvSpPr>
          <p:nvPr/>
        </p:nvSpPr>
        <p:spPr bwMode="auto">
          <a:xfrm>
            <a:off x="4257675" y="233363"/>
            <a:ext cx="2540000" cy="593725"/>
          </a:xfrm>
          <a:prstGeom prst="rect">
            <a:avLst/>
          </a:prstGeom>
          <a:noFill/>
          <a:ln w="9525">
            <a:noFill/>
            <a:miter lim="800000"/>
            <a:headEnd/>
            <a:tailEnd/>
          </a:ln>
        </p:spPr>
        <p:txBody>
          <a:bodyPr anchor="ctr"/>
          <a:lstStyle/>
          <a:p>
            <a:pPr eaLnBrk="1" hangingPunct="1">
              <a:defRPr/>
            </a:pPr>
            <a:r>
              <a:rPr lang="zh-CN" altLang="en-US" sz="1600" kern="0" dirty="0">
                <a:solidFill>
                  <a:srgbClr val="0000CC"/>
                </a:solidFill>
                <a:latin typeface="+mn-ea"/>
                <a:ea typeface="+mn-ea"/>
                <a:cs typeface="+mj-cs"/>
              </a:rPr>
              <a:t>康德哲学：自然力的统一</a:t>
            </a:r>
          </a:p>
        </p:txBody>
      </p:sp>
      <p:sp>
        <p:nvSpPr>
          <p:cNvPr id="17" name="Rectangle 2">
            <a:extLst>
              <a:ext uri="{FF2B5EF4-FFF2-40B4-BE49-F238E27FC236}">
                <a16:creationId xmlns:a16="http://schemas.microsoft.com/office/drawing/2014/main" id="{17C5D1FA-2214-4419-BF0F-2E85E742FC82}"/>
              </a:ext>
            </a:extLst>
          </p:cNvPr>
          <p:cNvSpPr txBox="1">
            <a:spLocks noChangeArrowheads="1"/>
          </p:cNvSpPr>
          <p:nvPr/>
        </p:nvSpPr>
        <p:spPr bwMode="auto">
          <a:xfrm>
            <a:off x="1646238" y="503238"/>
            <a:ext cx="2520950" cy="593725"/>
          </a:xfrm>
          <a:prstGeom prst="rect">
            <a:avLst/>
          </a:prstGeom>
          <a:noFill/>
          <a:ln w="9525">
            <a:noFill/>
            <a:miter lim="800000"/>
            <a:headEnd/>
            <a:tailEnd/>
          </a:ln>
        </p:spPr>
        <p:txBody>
          <a:bodyPr anchor="ctr"/>
          <a:lstStyle/>
          <a:p>
            <a:pPr eaLnBrk="1" hangingPunct="1">
              <a:defRPr/>
            </a:pPr>
            <a:r>
              <a:rPr lang="zh-CN" altLang="en-US" sz="1600" kern="0" dirty="0">
                <a:solidFill>
                  <a:srgbClr val="0000CC"/>
                </a:solidFill>
                <a:latin typeface="+mn-ea"/>
                <a:ea typeface="+mn-ea"/>
                <a:cs typeface="+mj-cs"/>
              </a:rPr>
              <a:t>库仑：静电、静磁，磁电没有联系。</a:t>
            </a:r>
          </a:p>
        </p:txBody>
      </p:sp>
      <p:sp>
        <p:nvSpPr>
          <p:cNvPr id="18" name="Rectangle 2">
            <a:extLst>
              <a:ext uri="{FF2B5EF4-FFF2-40B4-BE49-F238E27FC236}">
                <a16:creationId xmlns:a16="http://schemas.microsoft.com/office/drawing/2014/main" id="{587D5D97-1F06-496E-937C-6B95E982E72E}"/>
              </a:ext>
            </a:extLst>
          </p:cNvPr>
          <p:cNvSpPr txBox="1">
            <a:spLocks noChangeArrowheads="1"/>
          </p:cNvSpPr>
          <p:nvPr/>
        </p:nvSpPr>
        <p:spPr bwMode="auto">
          <a:xfrm>
            <a:off x="4392613" y="728663"/>
            <a:ext cx="2519362" cy="360362"/>
          </a:xfrm>
          <a:prstGeom prst="rect">
            <a:avLst/>
          </a:prstGeom>
          <a:noFill/>
          <a:ln w="9525">
            <a:noFill/>
            <a:miter lim="800000"/>
            <a:headEnd/>
            <a:tailEnd/>
          </a:ln>
        </p:spPr>
        <p:txBody>
          <a:bodyPr anchor="ctr"/>
          <a:lstStyle/>
          <a:p>
            <a:pPr eaLnBrk="1" hangingPunct="1">
              <a:defRPr/>
            </a:pPr>
            <a:r>
              <a:rPr lang="zh-CN" altLang="en-US" sz="1600" kern="0" dirty="0">
                <a:solidFill>
                  <a:srgbClr val="0000CC"/>
                </a:solidFill>
                <a:latin typeface="+mn-ea"/>
                <a:ea typeface="+mn-ea"/>
                <a:cs typeface="+mj-cs"/>
              </a:rPr>
              <a:t>非静电、非静磁？</a:t>
            </a:r>
          </a:p>
        </p:txBody>
      </p:sp>
      <p:sp>
        <p:nvSpPr>
          <p:cNvPr id="18448" name="矩形 18">
            <a:extLst>
              <a:ext uri="{FF2B5EF4-FFF2-40B4-BE49-F238E27FC236}">
                <a16:creationId xmlns:a16="http://schemas.microsoft.com/office/drawing/2014/main" id="{D29A4F1C-D5C9-4E8A-9EEF-362E848EA460}"/>
              </a:ext>
            </a:extLst>
          </p:cNvPr>
          <p:cNvSpPr>
            <a:spLocks noChangeArrowheads="1"/>
          </p:cNvSpPr>
          <p:nvPr/>
        </p:nvSpPr>
        <p:spPr bwMode="auto">
          <a:xfrm>
            <a:off x="4257675" y="1493838"/>
            <a:ext cx="3014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latin typeface="Symbol" panose="05050102010706020507" pitchFamily="18" charset="2"/>
              </a:rPr>
              <a:t>《</a:t>
            </a:r>
            <a:r>
              <a:rPr lang="zh-CN" altLang="en-US" sz="1800">
                <a:latin typeface="Symbol" panose="05050102010706020507" pitchFamily="18" charset="2"/>
              </a:rPr>
              <a:t>论磁针的电流撞击实验</a:t>
            </a:r>
            <a:r>
              <a:rPr lang="en-US" altLang="zh-CN" sz="1800">
                <a:latin typeface="Symbol" panose="05050102010706020507" pitchFamily="18" charset="2"/>
              </a:rPr>
              <a:t>》</a:t>
            </a:r>
            <a:endParaRPr lang="zh-CN" altLang="en-US" sz="1800">
              <a:latin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blinds(horizontal)">
                                      <p:cBhvr>
                                        <p:cTn id="19" dur="500"/>
                                        <p:tgtEl>
                                          <p:spTgt spid="14">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4">
                                            <p:txEl>
                                              <p:pRg st="1" end="1"/>
                                            </p:txEl>
                                          </p:spTgt>
                                        </p:tgtEl>
                                        <p:attrNameLst>
                                          <p:attrName>style.visibility</p:attrName>
                                        </p:attrNameLst>
                                      </p:cBhvr>
                                      <p:to>
                                        <p:strVal val="visible"/>
                                      </p:to>
                                    </p:set>
                                    <p:animEffect transition="in" filter="blinds(horizontal)">
                                      <p:cBhvr>
                                        <p:cTn id="24" dur="500"/>
                                        <p:tgtEl>
                                          <p:spTgt spid="14">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blinds(horizontal)">
                                      <p:cBhvr>
                                        <p:cTn id="29" dur="500"/>
                                        <p:tgtEl>
                                          <p:spTgt spid="14">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xEl>
                                              <p:pRg st="3" end="3"/>
                                            </p:txEl>
                                          </p:spTgt>
                                        </p:tgtEl>
                                        <p:attrNameLst>
                                          <p:attrName>style.visibility</p:attrName>
                                        </p:attrNameLst>
                                      </p:cBhvr>
                                      <p:to>
                                        <p:strVal val="visible"/>
                                      </p:to>
                                    </p:set>
                                    <p:animEffect transition="in" filter="blinds(horizontal)">
                                      <p:cBhvr>
                                        <p:cTn id="34" dur="500"/>
                                        <p:tgtEl>
                                          <p:spTgt spid="14">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blinds(horizontal)">
                                      <p:cBhvr>
                                        <p:cTn id="39" dur="500"/>
                                        <p:tgtEl>
                                          <p:spTgt spid="15">
                                            <p:txEl>
                                              <p:pRg st="0" end="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5">
                                            <p:txEl>
                                              <p:pRg st="1" end="1"/>
                                            </p:txEl>
                                          </p:spTgt>
                                        </p:tgtEl>
                                        <p:attrNameLst>
                                          <p:attrName>style.visibility</p:attrName>
                                        </p:attrNameLst>
                                      </p:cBhvr>
                                      <p:to>
                                        <p:strVal val="visible"/>
                                      </p:to>
                                    </p:set>
                                    <p:animEffect transition="in" filter="blinds(horizontal)">
                                      <p:cBhvr>
                                        <p:cTn id="44" dur="500"/>
                                        <p:tgtEl>
                                          <p:spTgt spid="15">
                                            <p:txEl>
                                              <p:pRg st="1" end="1"/>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5">
                                            <p:txEl>
                                              <p:pRg st="2" end="2"/>
                                            </p:txEl>
                                          </p:spTgt>
                                        </p:tgtEl>
                                        <p:attrNameLst>
                                          <p:attrName>style.visibility</p:attrName>
                                        </p:attrNameLst>
                                      </p:cBhvr>
                                      <p:to>
                                        <p:strVal val="visible"/>
                                      </p:to>
                                    </p:set>
                                    <p:animEffect transition="in" filter="blinds(horizontal)">
                                      <p:cBhvr>
                                        <p:cTn id="49" dur="500"/>
                                        <p:tgtEl>
                                          <p:spTgt spid="15">
                                            <p:txEl>
                                              <p:pRg st="2" end="2"/>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5">
                                            <p:txEl>
                                              <p:pRg st="3" end="3"/>
                                            </p:txEl>
                                          </p:spTgt>
                                        </p:tgtEl>
                                        <p:attrNameLst>
                                          <p:attrName>style.visibility</p:attrName>
                                        </p:attrNameLst>
                                      </p:cBhvr>
                                      <p:to>
                                        <p:strVal val="visible"/>
                                      </p:to>
                                    </p:set>
                                    <p:animEffect transition="in" filter="blinds(horizontal)">
                                      <p:cBhvr>
                                        <p:cTn id="54" dur="500"/>
                                        <p:tgtEl>
                                          <p:spTgt spid="15">
                                            <p:txEl>
                                              <p:pRg st="3" end="3"/>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5">
                                            <p:txEl>
                                              <p:pRg st="4" end="4"/>
                                            </p:txEl>
                                          </p:spTgt>
                                        </p:tgtEl>
                                        <p:attrNameLst>
                                          <p:attrName>style.visibility</p:attrName>
                                        </p:attrNameLst>
                                      </p:cBhvr>
                                      <p:to>
                                        <p:strVal val="visible"/>
                                      </p:to>
                                    </p:set>
                                    <p:animEffect transition="in" filter="blinds(horizontal)">
                                      <p:cBhvr>
                                        <p:cTn id="59"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bldLvl="2" autoUpdateAnimBg="0"/>
      <p:bldP spid="15" grpId="0" build="p" bldLvl="2"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85800" y="228600"/>
            <a:ext cx="6248400"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a:solidFill>
                  <a:srgbClr val="00B050"/>
                </a:solidFill>
                <a:latin typeface="黑体" pitchFamily="2" charset="-122"/>
                <a:ea typeface="黑体" pitchFamily="2" charset="-122"/>
              </a:rPr>
              <a:t>四</a:t>
            </a:r>
            <a:r>
              <a:rPr kumimoji="1" lang="en-US" altLang="zh-CN" sz="2800" b="1" dirty="0">
                <a:solidFill>
                  <a:srgbClr val="00B050"/>
                </a:solidFill>
                <a:latin typeface="黑体" pitchFamily="2" charset="-122"/>
                <a:ea typeface="黑体" pitchFamily="2" charset="-122"/>
              </a:rPr>
              <a:t>.</a:t>
            </a:r>
            <a:r>
              <a:rPr kumimoji="1" lang="zh-CN" altLang="en-US" sz="2800" b="1" dirty="0">
                <a:solidFill>
                  <a:srgbClr val="00B050"/>
                </a:solidFill>
                <a:latin typeface="黑体" pitchFamily="2" charset="-122"/>
                <a:ea typeface="黑体" pitchFamily="2" charset="-122"/>
              </a:rPr>
              <a:t>磁场对运动电荷、电流的作用</a:t>
            </a:r>
          </a:p>
        </p:txBody>
      </p:sp>
      <p:sp>
        <p:nvSpPr>
          <p:cNvPr id="3" name="Text Box 5"/>
          <p:cNvSpPr txBox="1">
            <a:spLocks noChangeArrowheads="1"/>
          </p:cNvSpPr>
          <p:nvPr/>
        </p:nvSpPr>
        <p:spPr bwMode="auto">
          <a:xfrm>
            <a:off x="228600" y="1295400"/>
            <a:ext cx="7848600" cy="519112"/>
          </a:xfrm>
          <a:prstGeom prst="rect">
            <a:avLst/>
          </a:prstGeom>
          <a:noFill/>
          <a:ln w="9525">
            <a:noFill/>
            <a:miter lim="800000"/>
            <a:headEnd/>
            <a:tailEnd/>
          </a:ln>
          <a:effectLst/>
        </p:spPr>
        <p:txBody>
          <a:bodyPr>
            <a:spAutoFit/>
          </a:bodyPr>
          <a:lstStyle/>
          <a:p>
            <a:pPr>
              <a:spcBef>
                <a:spcPct val="50000"/>
              </a:spcBef>
            </a:pPr>
            <a:r>
              <a:rPr kumimoji="1" lang="en-US" altLang="zh-CN" sz="2800" dirty="0">
                <a:latin typeface="黑体" pitchFamily="2" charset="-122"/>
                <a:ea typeface="黑体" pitchFamily="2" charset="-122"/>
              </a:rPr>
              <a:t>1.</a:t>
            </a:r>
            <a:r>
              <a:rPr kumimoji="1" lang="zh-CN" altLang="en-US" sz="2800" dirty="0">
                <a:latin typeface="黑体" pitchFamily="2" charset="-122"/>
                <a:ea typeface="黑体" pitchFamily="2" charset="-122"/>
              </a:rPr>
              <a:t>磁场对运动电荷的作用力 </a:t>
            </a:r>
            <a:r>
              <a:rPr kumimoji="1" lang="en-US" altLang="zh-CN" sz="2800" dirty="0">
                <a:latin typeface="Times New Roman"/>
                <a:ea typeface="黑体" pitchFamily="2" charset="-122"/>
              </a:rPr>
              <a:t>——</a:t>
            </a:r>
            <a:r>
              <a:rPr kumimoji="1" lang="en-US" altLang="zh-CN" sz="2800" dirty="0">
                <a:latin typeface="黑体" pitchFamily="2" charset="-122"/>
                <a:ea typeface="黑体" pitchFamily="2" charset="-122"/>
              </a:rPr>
              <a:t> </a:t>
            </a:r>
            <a:r>
              <a:rPr kumimoji="1" lang="zh-CN" altLang="en-US" sz="2800" dirty="0">
                <a:latin typeface="黑体" pitchFamily="2" charset="-122"/>
                <a:ea typeface="黑体" pitchFamily="2" charset="-122"/>
              </a:rPr>
              <a:t>洛仑兹力</a:t>
            </a:r>
          </a:p>
        </p:txBody>
      </p:sp>
      <p:graphicFrame>
        <p:nvGraphicFramePr>
          <p:cNvPr id="4" name="Object 6"/>
          <p:cNvGraphicFramePr>
            <a:graphicFrameLocks noChangeAspect="1"/>
          </p:cNvGraphicFramePr>
          <p:nvPr>
            <p:extLst>
              <p:ext uri="{D42A27DB-BD31-4B8C-83A1-F6EECF244321}">
                <p14:modId xmlns:p14="http://schemas.microsoft.com/office/powerpoint/2010/main" val="503287119"/>
              </p:ext>
            </p:extLst>
          </p:nvPr>
        </p:nvGraphicFramePr>
        <p:xfrm>
          <a:off x="3030538" y="2154238"/>
          <a:ext cx="2151062" cy="665162"/>
        </p:xfrm>
        <a:graphic>
          <a:graphicData uri="http://schemas.openxmlformats.org/presentationml/2006/ole">
            <mc:AlternateContent xmlns:mc="http://schemas.openxmlformats.org/markup-compatibility/2006">
              <mc:Choice xmlns:v="urn:schemas-microsoft-com:vml" Requires="v">
                <p:oleObj spid="_x0000_s100381" name="Equation" r:id="rId3" imgW="698400" imgH="228600" progId="Equation.DSMT4">
                  <p:embed/>
                </p:oleObj>
              </mc:Choice>
              <mc:Fallback>
                <p:oleObj name="Equation" r:id="rId3" imgW="6984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538" y="2154238"/>
                        <a:ext cx="2151062" cy="66516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5" name="Group 2"/>
          <p:cNvGrpSpPr>
            <a:grpSpLocks/>
          </p:cNvGrpSpPr>
          <p:nvPr/>
        </p:nvGrpSpPr>
        <p:grpSpPr bwMode="auto">
          <a:xfrm>
            <a:off x="457200" y="3429000"/>
            <a:ext cx="7848600" cy="2819400"/>
            <a:chOff x="192" y="528"/>
            <a:chExt cx="4944" cy="1776"/>
          </a:xfrm>
        </p:grpSpPr>
        <p:sp>
          <p:nvSpPr>
            <p:cNvPr id="6" name="Text Box 3"/>
            <p:cNvSpPr txBox="1">
              <a:spLocks noChangeArrowheads="1"/>
            </p:cNvSpPr>
            <p:nvPr/>
          </p:nvSpPr>
          <p:spPr bwMode="auto">
            <a:xfrm>
              <a:off x="192" y="528"/>
              <a:ext cx="4944" cy="327"/>
            </a:xfrm>
            <a:prstGeom prst="rect">
              <a:avLst/>
            </a:prstGeom>
            <a:noFill/>
            <a:ln w="9525">
              <a:noFill/>
              <a:miter lim="800000"/>
              <a:headEnd/>
              <a:tailEnd/>
            </a:ln>
            <a:effectLst/>
          </p:spPr>
          <p:txBody>
            <a:bodyPr>
              <a:spAutoFit/>
            </a:bodyPr>
            <a:lstStyle/>
            <a:p>
              <a:pPr>
                <a:spcBef>
                  <a:spcPct val="50000"/>
                </a:spcBef>
              </a:pPr>
              <a:r>
                <a:rPr kumimoji="1" lang="en-US" altLang="zh-CN" sz="2800" dirty="0">
                  <a:latin typeface="黑体" pitchFamily="2" charset="-122"/>
                  <a:ea typeface="黑体" pitchFamily="2" charset="-122"/>
                </a:rPr>
                <a:t>2.</a:t>
              </a:r>
              <a:r>
                <a:rPr kumimoji="1" lang="zh-CN" altLang="en-US" sz="2800" dirty="0">
                  <a:latin typeface="黑体" pitchFamily="2" charset="-122"/>
                  <a:ea typeface="黑体" pitchFamily="2" charset="-122"/>
                </a:rPr>
                <a:t>磁场对载流导线的作用力 </a:t>
              </a:r>
              <a:r>
                <a:rPr kumimoji="1" lang="en-US" altLang="zh-CN" sz="2800" dirty="0">
                  <a:latin typeface="Times New Roman"/>
                  <a:ea typeface="黑体" pitchFamily="2" charset="-122"/>
                </a:rPr>
                <a:t>——</a:t>
              </a:r>
              <a:r>
                <a:rPr kumimoji="1" lang="en-US" altLang="zh-CN" sz="2800" dirty="0">
                  <a:latin typeface="黑体" pitchFamily="2" charset="-122"/>
                  <a:ea typeface="黑体" pitchFamily="2" charset="-122"/>
                </a:rPr>
                <a:t> </a:t>
              </a:r>
              <a:r>
                <a:rPr kumimoji="1" lang="zh-CN" altLang="en-US" sz="2800" dirty="0">
                  <a:latin typeface="黑体" pitchFamily="2" charset="-122"/>
                  <a:ea typeface="黑体" pitchFamily="2" charset="-122"/>
                </a:rPr>
                <a:t>安培力</a:t>
              </a:r>
            </a:p>
          </p:txBody>
        </p:sp>
        <p:graphicFrame>
          <p:nvGraphicFramePr>
            <p:cNvPr id="7" name="Object 4"/>
            <p:cNvGraphicFramePr>
              <a:graphicFrameLocks noChangeAspect="1"/>
            </p:cNvGraphicFramePr>
            <p:nvPr/>
          </p:nvGraphicFramePr>
          <p:xfrm>
            <a:off x="2792" y="924"/>
            <a:ext cx="1576" cy="372"/>
          </p:xfrm>
          <a:graphic>
            <a:graphicData uri="http://schemas.openxmlformats.org/presentationml/2006/ole">
              <mc:AlternateContent xmlns:mc="http://schemas.openxmlformats.org/markup-compatibility/2006">
                <mc:Choice xmlns:v="urn:schemas-microsoft-com:vml" Requires="v">
                  <p:oleObj spid="_x0000_s100382" name="Equation" r:id="rId5" imgW="812520" imgH="203040" progId="Equation.DSMT4">
                    <p:embed/>
                  </p:oleObj>
                </mc:Choice>
                <mc:Fallback>
                  <p:oleObj name="Equation" r:id="rId5" imgW="81252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2" y="924"/>
                          <a:ext cx="1576" cy="37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8" name="Rectangle 5"/>
            <p:cNvSpPr>
              <a:spLocks noChangeArrowheads="1"/>
            </p:cNvSpPr>
            <p:nvPr/>
          </p:nvSpPr>
          <p:spPr bwMode="auto">
            <a:xfrm>
              <a:off x="240" y="960"/>
              <a:ext cx="2646" cy="327"/>
            </a:xfrm>
            <a:prstGeom prst="rect">
              <a:avLst/>
            </a:prstGeom>
            <a:noFill/>
            <a:ln w="9525">
              <a:noFill/>
              <a:miter lim="800000"/>
              <a:headEnd/>
              <a:tailEnd type="none" w="sm" len="lg"/>
            </a:ln>
            <a:effectLst/>
          </p:spPr>
          <p:txBody>
            <a:bodyPr>
              <a:spAutoFit/>
            </a:bodyPr>
            <a:lstStyle/>
            <a:p>
              <a:pPr>
                <a:buFontTx/>
                <a:buBlip>
                  <a:blip r:embed="rId7"/>
                </a:buBlip>
              </a:pPr>
              <a:r>
                <a:rPr kumimoji="1" lang="zh-CN" altLang="en-US" sz="2800" dirty="0">
                  <a:latin typeface="黑体" pitchFamily="2" charset="-122"/>
                  <a:ea typeface="黑体" pitchFamily="2" charset="-122"/>
                </a:rPr>
                <a:t>电流元受到的安培力</a:t>
              </a:r>
            </a:p>
          </p:txBody>
        </p:sp>
        <p:sp>
          <p:nvSpPr>
            <p:cNvPr id="9" name="Text Box 6"/>
            <p:cNvSpPr txBox="1">
              <a:spLocks noChangeArrowheads="1"/>
            </p:cNvSpPr>
            <p:nvPr/>
          </p:nvSpPr>
          <p:spPr bwMode="auto">
            <a:xfrm>
              <a:off x="240" y="1408"/>
              <a:ext cx="3456" cy="327"/>
            </a:xfrm>
            <a:prstGeom prst="rect">
              <a:avLst/>
            </a:prstGeom>
            <a:noFill/>
            <a:ln w="9525">
              <a:noFill/>
              <a:miter lim="800000"/>
              <a:headEnd/>
              <a:tailEnd type="none" w="sm" len="lg"/>
            </a:ln>
            <a:effectLst/>
          </p:spPr>
          <p:txBody>
            <a:bodyPr>
              <a:spAutoFit/>
            </a:bodyPr>
            <a:lstStyle/>
            <a:p>
              <a:pPr>
                <a:spcBef>
                  <a:spcPct val="50000"/>
                </a:spcBef>
                <a:buFontTx/>
                <a:buBlip>
                  <a:blip r:embed="rId7"/>
                </a:buBlip>
              </a:pPr>
              <a:r>
                <a:rPr kumimoji="1" lang="zh-CN" altLang="en-US" sz="2800" dirty="0">
                  <a:latin typeface="黑体" pitchFamily="2" charset="-122"/>
                  <a:ea typeface="黑体" pitchFamily="2" charset="-122"/>
                </a:rPr>
                <a:t>载流导线受到的安培力</a:t>
              </a:r>
            </a:p>
          </p:txBody>
        </p:sp>
        <p:graphicFrame>
          <p:nvGraphicFramePr>
            <p:cNvPr id="10" name="Object 7"/>
            <p:cNvGraphicFramePr>
              <a:graphicFrameLocks noChangeAspect="1"/>
            </p:cNvGraphicFramePr>
            <p:nvPr/>
          </p:nvGraphicFramePr>
          <p:xfrm>
            <a:off x="1488" y="1792"/>
            <a:ext cx="2438" cy="512"/>
          </p:xfrm>
          <a:graphic>
            <a:graphicData uri="http://schemas.openxmlformats.org/presentationml/2006/ole">
              <mc:AlternateContent xmlns:mc="http://schemas.openxmlformats.org/markup-compatibility/2006">
                <mc:Choice xmlns:v="urn:schemas-microsoft-com:vml" Requires="v">
                  <p:oleObj spid="_x0000_s100383" name="Equation" r:id="rId8" imgW="1257120" imgH="279360" progId="Equation.DSMT4">
                    <p:embed/>
                  </p:oleObj>
                </mc:Choice>
                <mc:Fallback>
                  <p:oleObj name="Equation" r:id="rId8" imgW="1257120" imgH="2793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8" y="1792"/>
                          <a:ext cx="2438" cy="51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01041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a:grpSpLocks/>
          </p:cNvGrpSpPr>
          <p:nvPr/>
        </p:nvGrpSpPr>
        <p:grpSpPr bwMode="auto">
          <a:xfrm>
            <a:off x="381000" y="1700213"/>
            <a:ext cx="6943725" cy="2800350"/>
            <a:chOff x="192" y="2400"/>
            <a:chExt cx="4374" cy="1764"/>
          </a:xfrm>
        </p:grpSpPr>
        <p:sp>
          <p:nvSpPr>
            <p:cNvPr id="98313" name="Text Box 9"/>
            <p:cNvSpPr txBox="1">
              <a:spLocks noChangeArrowheads="1"/>
            </p:cNvSpPr>
            <p:nvPr/>
          </p:nvSpPr>
          <p:spPr bwMode="auto">
            <a:xfrm>
              <a:off x="192" y="2400"/>
              <a:ext cx="3264" cy="327"/>
            </a:xfrm>
            <a:prstGeom prst="rect">
              <a:avLst/>
            </a:prstGeom>
            <a:noFill/>
            <a:ln w="9525">
              <a:noFill/>
              <a:miter lim="800000"/>
              <a:headEnd/>
              <a:tailEnd/>
            </a:ln>
            <a:effectLst/>
          </p:spPr>
          <p:txBody>
            <a:bodyPr>
              <a:spAutoFit/>
            </a:bodyPr>
            <a:lstStyle/>
            <a:p>
              <a:pPr>
                <a:spcBef>
                  <a:spcPct val="50000"/>
                </a:spcBef>
              </a:pPr>
              <a:r>
                <a:rPr kumimoji="1" lang="en-US" altLang="zh-CN" sz="2800" dirty="0">
                  <a:latin typeface="黑体" pitchFamily="2" charset="-122"/>
                  <a:ea typeface="黑体" pitchFamily="2" charset="-122"/>
                </a:rPr>
                <a:t>3.</a:t>
              </a:r>
              <a:r>
                <a:rPr kumimoji="1" lang="zh-CN" altLang="en-US" sz="2800" dirty="0">
                  <a:latin typeface="黑体" pitchFamily="2" charset="-122"/>
                  <a:ea typeface="黑体" pitchFamily="2" charset="-122"/>
                </a:rPr>
                <a:t>磁场对平面载流线圈的作用</a:t>
              </a:r>
            </a:p>
          </p:txBody>
        </p:sp>
        <p:sp>
          <p:nvSpPr>
            <p:cNvPr id="98314" name="Rectangle 10"/>
            <p:cNvSpPr>
              <a:spLocks noChangeArrowheads="1"/>
            </p:cNvSpPr>
            <p:nvPr/>
          </p:nvSpPr>
          <p:spPr bwMode="auto">
            <a:xfrm>
              <a:off x="240" y="2889"/>
              <a:ext cx="2112" cy="327"/>
            </a:xfrm>
            <a:prstGeom prst="rect">
              <a:avLst/>
            </a:prstGeom>
            <a:noFill/>
            <a:ln w="9525">
              <a:noFill/>
              <a:miter lim="800000"/>
              <a:headEnd/>
              <a:tailEnd type="none" w="sm" len="lg"/>
            </a:ln>
            <a:effectLst/>
          </p:spPr>
          <p:txBody>
            <a:bodyPr>
              <a:spAutoFit/>
            </a:bodyPr>
            <a:lstStyle/>
            <a:p>
              <a:pPr>
                <a:buFontTx/>
                <a:buBlip>
                  <a:blip r:embed="rId3"/>
                </a:buBlip>
              </a:pPr>
              <a:r>
                <a:rPr kumimoji="1" lang="zh-CN" altLang="en-US" sz="2800" dirty="0">
                  <a:latin typeface="黑体" pitchFamily="2" charset="-122"/>
                  <a:ea typeface="黑体" pitchFamily="2" charset="-122"/>
                </a:rPr>
                <a:t>载流线圈的磁矩</a:t>
              </a:r>
            </a:p>
          </p:txBody>
        </p:sp>
        <p:graphicFrame>
          <p:nvGraphicFramePr>
            <p:cNvPr id="98315" name="Object 11"/>
            <p:cNvGraphicFramePr>
              <a:graphicFrameLocks noChangeAspect="1"/>
            </p:cNvGraphicFramePr>
            <p:nvPr/>
          </p:nvGraphicFramePr>
          <p:xfrm>
            <a:off x="2276" y="2832"/>
            <a:ext cx="1084" cy="372"/>
          </p:xfrm>
          <a:graphic>
            <a:graphicData uri="http://schemas.openxmlformats.org/presentationml/2006/ole">
              <mc:AlternateContent xmlns:mc="http://schemas.openxmlformats.org/markup-compatibility/2006">
                <mc:Choice xmlns:v="urn:schemas-microsoft-com:vml" Requires="v">
                  <p:oleObj spid="_x0000_s83048" name="Equation" r:id="rId4" imgW="558720" imgH="203040" progId="Equation.DSMT4">
                    <p:embed/>
                  </p:oleObj>
                </mc:Choice>
                <mc:Fallback>
                  <p:oleObj name="Equation" r:id="rId4" imgW="558720" imgH="2030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 y="2832"/>
                          <a:ext cx="1084" cy="37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98316" name="Rectangle 12"/>
            <p:cNvSpPr>
              <a:spLocks noChangeArrowheads="1"/>
            </p:cNvSpPr>
            <p:nvPr/>
          </p:nvSpPr>
          <p:spPr bwMode="auto">
            <a:xfrm>
              <a:off x="240" y="3403"/>
              <a:ext cx="4326" cy="327"/>
            </a:xfrm>
            <a:prstGeom prst="rect">
              <a:avLst/>
            </a:prstGeom>
            <a:noFill/>
            <a:ln w="9525">
              <a:noFill/>
              <a:miter lim="800000"/>
              <a:headEnd/>
              <a:tailEnd type="none" w="sm" len="lg"/>
            </a:ln>
            <a:effectLst/>
          </p:spPr>
          <p:txBody>
            <a:bodyPr wrap="none">
              <a:spAutoFit/>
            </a:bodyPr>
            <a:lstStyle/>
            <a:p>
              <a:pPr>
                <a:buFontTx/>
                <a:buBlip>
                  <a:blip r:embed="rId3"/>
                </a:buBlip>
              </a:pPr>
              <a:r>
                <a:rPr kumimoji="1" lang="zh-CN" altLang="en-US" sz="2800" dirty="0">
                  <a:latin typeface="黑体" pitchFamily="2" charset="-122"/>
                  <a:ea typeface="黑体" pitchFamily="2" charset="-122"/>
                </a:rPr>
                <a:t>平面载流线圈在均匀磁场中受到的磁力矩</a:t>
              </a:r>
            </a:p>
          </p:txBody>
        </p:sp>
        <p:graphicFrame>
          <p:nvGraphicFramePr>
            <p:cNvPr id="98317" name="Object 13"/>
            <p:cNvGraphicFramePr>
              <a:graphicFrameLocks noChangeAspect="1"/>
            </p:cNvGraphicFramePr>
            <p:nvPr/>
          </p:nvGraphicFramePr>
          <p:xfrm>
            <a:off x="2222" y="3792"/>
            <a:ext cx="1330" cy="372"/>
          </p:xfrm>
          <a:graphic>
            <a:graphicData uri="http://schemas.openxmlformats.org/presentationml/2006/ole">
              <mc:AlternateContent xmlns:mc="http://schemas.openxmlformats.org/markup-compatibility/2006">
                <mc:Choice xmlns:v="urn:schemas-microsoft-com:vml" Requires="v">
                  <p:oleObj spid="_x0000_s83049" name="Equation" r:id="rId6" imgW="685800" imgH="203040" progId="Equation.DSMT4">
                    <p:embed/>
                  </p:oleObj>
                </mc:Choice>
                <mc:Fallback>
                  <p:oleObj name="Equation" r:id="rId6" imgW="68580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2" y="3792"/>
                          <a:ext cx="1330" cy="37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sp>
        <p:nvSpPr>
          <p:cNvPr id="14" name="Text Box 4"/>
          <p:cNvSpPr txBox="1">
            <a:spLocks noChangeArrowheads="1"/>
          </p:cNvSpPr>
          <p:nvPr/>
        </p:nvSpPr>
        <p:spPr bwMode="auto">
          <a:xfrm>
            <a:off x="690562" y="228600"/>
            <a:ext cx="6248400"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a:solidFill>
                  <a:srgbClr val="00B050"/>
                </a:solidFill>
                <a:latin typeface="黑体" pitchFamily="2" charset="-122"/>
                <a:ea typeface="黑体" pitchFamily="2" charset="-122"/>
              </a:rPr>
              <a:t>四</a:t>
            </a:r>
            <a:r>
              <a:rPr kumimoji="1" lang="en-US" altLang="zh-CN" sz="2800" b="1" dirty="0">
                <a:solidFill>
                  <a:srgbClr val="00B050"/>
                </a:solidFill>
                <a:latin typeface="黑体" pitchFamily="2" charset="-122"/>
                <a:ea typeface="黑体" pitchFamily="2" charset="-122"/>
              </a:rPr>
              <a:t>.</a:t>
            </a:r>
            <a:r>
              <a:rPr kumimoji="1" lang="zh-CN" altLang="en-US" sz="2800" b="1" dirty="0">
                <a:solidFill>
                  <a:srgbClr val="00B050"/>
                </a:solidFill>
                <a:latin typeface="黑体" pitchFamily="2" charset="-122"/>
                <a:ea typeface="黑体" pitchFamily="2" charset="-122"/>
              </a:rPr>
              <a:t>磁场对运动电荷、电流的作用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10357</TotalTime>
  <Words>4077</Words>
  <Application>Microsoft Office PowerPoint</Application>
  <PresentationFormat>全屏显示(4:3)</PresentationFormat>
  <Paragraphs>627</Paragraphs>
  <Slides>91</Slides>
  <Notes>11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91</vt:i4>
      </vt:variant>
    </vt:vector>
  </HeadingPairs>
  <TitlesOfParts>
    <vt:vector size="109" baseType="lpstr">
      <vt:lpstr>方正舒体</vt:lpstr>
      <vt:lpstr>黑体</vt:lpstr>
      <vt:lpstr>华文中宋</vt:lpstr>
      <vt:lpstr>楷体_GB2312</vt:lpstr>
      <vt:lpstr>隶书</vt:lpstr>
      <vt:lpstr>宋体</vt:lpstr>
      <vt:lpstr>幼圆</vt:lpstr>
      <vt:lpstr>Arial</vt:lpstr>
      <vt:lpstr>Book Antiqua</vt:lpstr>
      <vt:lpstr>Calibri</vt:lpstr>
      <vt:lpstr>Symbol</vt:lpstr>
      <vt:lpstr>Times New Roman</vt:lpstr>
      <vt:lpstr>Wingdings</vt:lpstr>
      <vt:lpstr>Office 主题</vt:lpstr>
      <vt:lpstr>Equation</vt:lpstr>
      <vt:lpstr>公式</vt:lpstr>
      <vt:lpstr>Equation.DSMT4</vt:lpstr>
      <vt:lpstr>Equation.3</vt:lpstr>
      <vt:lpstr>PowerPoint 演示文稿</vt:lpstr>
      <vt:lpstr>PowerPoint 演示文稿</vt:lpstr>
      <vt:lpstr>人类对磁学的认识</vt:lpstr>
      <vt:lpstr>PowerPoint 演示文稿</vt:lpstr>
      <vt:lpstr>PowerPoint 演示文稿</vt:lpstr>
      <vt:lpstr>PowerPoint 演示文稿</vt:lpstr>
      <vt:lpstr>地磁的作用</vt:lpstr>
      <vt:lpstr>悬挂磁铁：偏转</vt:lpstr>
      <vt:lpstr>奥斯特实验</vt:lpstr>
      <vt:lpstr>电流与电流间是否有作用力？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*8.5 磁场中运动的带电粒子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本章内容小结</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磁场 磁感应强度</dc:title>
  <dc:creator>gaojian wu</dc:creator>
  <cp:lastModifiedBy>Administrator</cp:lastModifiedBy>
  <cp:revision>57</cp:revision>
  <dcterms:created xsi:type="dcterms:W3CDTF">2014-04-10T03:23:07Z</dcterms:created>
  <dcterms:modified xsi:type="dcterms:W3CDTF">2022-05-27T04:37:28Z</dcterms:modified>
</cp:coreProperties>
</file>